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70" r:id="rId5"/>
    <p:sldId id="266" r:id="rId6"/>
    <p:sldId id="261" r:id="rId7"/>
    <p:sldId id="268" r:id="rId8"/>
    <p:sldId id="271" r:id="rId9"/>
    <p:sldId id="269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11392-1490-441F-A87F-4A5E5C0B3C7A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EF724E1A-86D7-4BA6-ADA3-0DFE3F298303}">
      <dgm:prSet phldrT="[Texto]" custT="1"/>
      <dgm:spPr/>
      <dgm:t>
        <a:bodyPr/>
        <a:lstStyle/>
        <a:p>
          <a:r>
            <a:rPr lang="es-ES" sz="2000" b="1" dirty="0">
              <a:latin typeface="Gotham Light" pitchFamily="2" charset="0"/>
            </a:rPr>
            <a:t>Consejo Directivo</a:t>
          </a:r>
        </a:p>
      </dgm:t>
    </dgm:pt>
    <dgm:pt modelId="{7F4801CE-CEC1-4D27-BE83-AC8BD538421C}" type="parTrans" cxnId="{1F6D3DD8-0B81-4E70-8C1F-2A6885BE09C5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DC9DECC4-4DE4-4F4C-8A7D-760AE8851CB7}" type="sibTrans" cxnId="{1F6D3DD8-0B81-4E70-8C1F-2A6885BE09C5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FD77B67F-3B54-4F2B-B220-CA7975C14B24}">
      <dgm:prSet phldrT="[Texto]" custT="1"/>
      <dgm:spPr/>
      <dgm:t>
        <a:bodyPr/>
        <a:lstStyle/>
        <a:p>
          <a:r>
            <a:rPr lang="es-ES" sz="1800" b="0" dirty="0">
              <a:latin typeface="Gotham Light" pitchFamily="2" charset="0"/>
            </a:rPr>
            <a:t>Lic. Víctor Hugo Villanueva Arceo </a:t>
          </a:r>
        </a:p>
        <a:p>
          <a:r>
            <a:rPr lang="es-ES" sz="1800" b="1" dirty="0">
              <a:latin typeface="Gotham Light" pitchFamily="2" charset="0"/>
            </a:rPr>
            <a:t>Colima</a:t>
          </a:r>
          <a:endParaRPr lang="es-ES" sz="1800" b="0" dirty="0">
            <a:latin typeface="Gotham Light" pitchFamily="2" charset="0"/>
          </a:endParaRPr>
        </a:p>
      </dgm:t>
    </dgm:pt>
    <dgm:pt modelId="{17C78012-524F-4666-940C-4BF920DE75D3}" type="parTrans" cxnId="{6A240C12-DB5B-4F84-89DB-51D13D938E5C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C562FFB8-B084-43F7-9117-05676D743149}" type="sibTrans" cxnId="{6A240C12-DB5B-4F84-89DB-51D13D938E5C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C57741D7-D504-4DC3-AA0B-260D62B63391}">
      <dgm:prSet phldrT="[Texto]" custT="1"/>
      <dgm:spPr/>
      <dgm:t>
        <a:bodyPr/>
        <a:lstStyle/>
        <a:p>
          <a:r>
            <a:rPr lang="es-ES" sz="1800" b="0" dirty="0">
              <a:latin typeface="Gotham Light" pitchFamily="2" charset="0"/>
            </a:rPr>
            <a:t>Mtro. José Luis Guevara Muñoz</a:t>
          </a:r>
        </a:p>
        <a:p>
          <a:r>
            <a:rPr lang="es-ES" sz="1800" b="1" dirty="0">
              <a:latin typeface="Gotham Light" pitchFamily="2" charset="0"/>
            </a:rPr>
            <a:t>Hidalgo</a:t>
          </a:r>
        </a:p>
      </dgm:t>
    </dgm:pt>
    <dgm:pt modelId="{17A9F6AA-0DDB-419D-BDFB-E590A8908D1A}" type="parTrans" cxnId="{D8D3FA25-D167-4CAE-973B-0E2EFE3E2A46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14F4EE2C-5139-47CF-8C30-088603EEF8BD}" type="sibTrans" cxnId="{D8D3FA25-D167-4CAE-973B-0E2EFE3E2A46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C6C910D6-BB6B-41BB-8C8F-DCDE8EB61D36}">
      <dgm:prSet phldrT="[Texto]" custT="1"/>
      <dgm:spPr/>
      <dgm:t>
        <a:bodyPr/>
        <a:lstStyle/>
        <a:p>
          <a:r>
            <a:rPr lang="es-ES" sz="1800" b="0" dirty="0">
              <a:latin typeface="Gotham Light" pitchFamily="2" charset="0"/>
            </a:rPr>
            <a:t>Ing. Francisco Velázquez Adán</a:t>
          </a:r>
        </a:p>
        <a:p>
          <a:r>
            <a:rPr lang="es-ES" sz="1800" b="1" dirty="0">
              <a:latin typeface="Gotham Light" pitchFamily="2" charset="0"/>
            </a:rPr>
            <a:t>Morelos</a:t>
          </a:r>
        </a:p>
      </dgm:t>
    </dgm:pt>
    <dgm:pt modelId="{D7A61C2F-C9E1-422C-8E42-CE695BB9DB7B}" type="parTrans" cxnId="{B469089E-197D-45E2-9425-1B8B18D8A6FB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1862769F-077A-4644-A342-131AEAFB3520}" type="sibTrans" cxnId="{B469089E-197D-45E2-9425-1B8B18D8A6FB}">
      <dgm:prSet/>
      <dgm:spPr/>
      <dgm:t>
        <a:bodyPr/>
        <a:lstStyle/>
        <a:p>
          <a:endParaRPr lang="es-ES" sz="1100" b="1">
            <a:latin typeface="Gotham Light" pitchFamily="2" charset="0"/>
          </a:endParaRPr>
        </a:p>
      </dgm:t>
    </dgm:pt>
    <dgm:pt modelId="{C656C29B-BBC0-41E8-8353-3B126D621C96}" type="pres">
      <dgm:prSet presAssocID="{B3511392-1490-441F-A87F-4A5E5C0B3C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55B393E-FCB7-400D-8B97-0A289DF25A94}" type="pres">
      <dgm:prSet presAssocID="{EF724E1A-86D7-4BA6-ADA3-0DFE3F298303}" presName="hierRoot1" presStyleCnt="0">
        <dgm:presLayoutVars>
          <dgm:hierBranch val="init"/>
        </dgm:presLayoutVars>
      </dgm:prSet>
      <dgm:spPr/>
    </dgm:pt>
    <dgm:pt modelId="{F3878583-745B-466D-AEAD-07EA0633096A}" type="pres">
      <dgm:prSet presAssocID="{EF724E1A-86D7-4BA6-ADA3-0DFE3F298303}" presName="rootComposite1" presStyleCnt="0"/>
      <dgm:spPr/>
    </dgm:pt>
    <dgm:pt modelId="{E3032524-9A44-4B90-BC49-E8DA40AD15FE}" type="pres">
      <dgm:prSet presAssocID="{EF724E1A-86D7-4BA6-ADA3-0DFE3F298303}" presName="rootText1" presStyleLbl="node0" presStyleIdx="0" presStyleCnt="1" custScaleX="1454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1255C59-3663-4108-BB64-F89D76D67055}" type="pres">
      <dgm:prSet presAssocID="{EF724E1A-86D7-4BA6-ADA3-0DFE3F29830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2AF16AE-4236-4DC0-961E-5B399CB4C669}" type="pres">
      <dgm:prSet presAssocID="{EF724E1A-86D7-4BA6-ADA3-0DFE3F298303}" presName="hierChild2" presStyleCnt="0"/>
      <dgm:spPr/>
    </dgm:pt>
    <dgm:pt modelId="{B13F56CD-6981-445C-A147-5A0AC576EE8C}" type="pres">
      <dgm:prSet presAssocID="{17C78012-524F-4666-940C-4BF920DE75D3}" presName="Name37" presStyleLbl="parChTrans1D2" presStyleIdx="0" presStyleCnt="3"/>
      <dgm:spPr/>
      <dgm:t>
        <a:bodyPr/>
        <a:lstStyle/>
        <a:p>
          <a:endParaRPr lang="es-MX"/>
        </a:p>
      </dgm:t>
    </dgm:pt>
    <dgm:pt modelId="{48A0A3C4-478E-4B1F-9DA4-D2F405125432}" type="pres">
      <dgm:prSet presAssocID="{FD77B67F-3B54-4F2B-B220-CA7975C14B24}" presName="hierRoot2" presStyleCnt="0">
        <dgm:presLayoutVars>
          <dgm:hierBranch val="init"/>
        </dgm:presLayoutVars>
      </dgm:prSet>
      <dgm:spPr/>
    </dgm:pt>
    <dgm:pt modelId="{A6F6ADB8-1A92-487B-9F26-301C2060E681}" type="pres">
      <dgm:prSet presAssocID="{FD77B67F-3B54-4F2B-B220-CA7975C14B24}" presName="rootComposite" presStyleCnt="0"/>
      <dgm:spPr/>
    </dgm:pt>
    <dgm:pt modelId="{6D3B042D-A9F5-4ED4-A469-4F53392119C9}" type="pres">
      <dgm:prSet presAssocID="{FD77B67F-3B54-4F2B-B220-CA7975C14B2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E4810F-45AB-42AB-B152-5456F3987040}" type="pres">
      <dgm:prSet presAssocID="{FD77B67F-3B54-4F2B-B220-CA7975C14B24}" presName="rootConnector" presStyleLbl="node2" presStyleIdx="0" presStyleCnt="3"/>
      <dgm:spPr/>
      <dgm:t>
        <a:bodyPr/>
        <a:lstStyle/>
        <a:p>
          <a:endParaRPr lang="es-MX"/>
        </a:p>
      </dgm:t>
    </dgm:pt>
    <dgm:pt modelId="{B92DC59A-D230-430E-AB79-D3FD7A2D0950}" type="pres">
      <dgm:prSet presAssocID="{FD77B67F-3B54-4F2B-B220-CA7975C14B24}" presName="hierChild4" presStyleCnt="0"/>
      <dgm:spPr/>
    </dgm:pt>
    <dgm:pt modelId="{2C5F43B0-FEC7-47E0-8A13-40736A1F06A9}" type="pres">
      <dgm:prSet presAssocID="{FD77B67F-3B54-4F2B-B220-CA7975C14B24}" presName="hierChild5" presStyleCnt="0"/>
      <dgm:spPr/>
    </dgm:pt>
    <dgm:pt modelId="{5E7B7220-4CA8-479D-A33D-DD3D2D9B1DBF}" type="pres">
      <dgm:prSet presAssocID="{17A9F6AA-0DDB-419D-BDFB-E590A8908D1A}" presName="Name37" presStyleLbl="parChTrans1D2" presStyleIdx="1" presStyleCnt="3"/>
      <dgm:spPr/>
      <dgm:t>
        <a:bodyPr/>
        <a:lstStyle/>
        <a:p>
          <a:endParaRPr lang="es-MX"/>
        </a:p>
      </dgm:t>
    </dgm:pt>
    <dgm:pt modelId="{1AEF6252-15C8-46E1-9025-47970DE593B5}" type="pres">
      <dgm:prSet presAssocID="{C57741D7-D504-4DC3-AA0B-260D62B63391}" presName="hierRoot2" presStyleCnt="0">
        <dgm:presLayoutVars>
          <dgm:hierBranch val="init"/>
        </dgm:presLayoutVars>
      </dgm:prSet>
      <dgm:spPr/>
    </dgm:pt>
    <dgm:pt modelId="{411C895F-D66D-4961-B594-DA7A8161845D}" type="pres">
      <dgm:prSet presAssocID="{C57741D7-D504-4DC3-AA0B-260D62B63391}" presName="rootComposite" presStyleCnt="0"/>
      <dgm:spPr/>
    </dgm:pt>
    <dgm:pt modelId="{244E2342-8CE7-4151-AE49-A51CF77170D0}" type="pres">
      <dgm:prSet presAssocID="{C57741D7-D504-4DC3-AA0B-260D62B63391}" presName="rootText" presStyleLbl="node2" presStyleIdx="1" presStyleCnt="3" custLinFactNeighborX="-301" custLinFactNeighborY="-8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9BE0667-4F86-447F-9B43-B2EAD3E1E91D}" type="pres">
      <dgm:prSet presAssocID="{C57741D7-D504-4DC3-AA0B-260D62B63391}" presName="rootConnector" presStyleLbl="node2" presStyleIdx="1" presStyleCnt="3"/>
      <dgm:spPr/>
      <dgm:t>
        <a:bodyPr/>
        <a:lstStyle/>
        <a:p>
          <a:endParaRPr lang="es-MX"/>
        </a:p>
      </dgm:t>
    </dgm:pt>
    <dgm:pt modelId="{61719B70-52F8-4E66-AE80-EE876DAB1C9C}" type="pres">
      <dgm:prSet presAssocID="{C57741D7-D504-4DC3-AA0B-260D62B63391}" presName="hierChild4" presStyleCnt="0"/>
      <dgm:spPr/>
    </dgm:pt>
    <dgm:pt modelId="{D4E4016C-D074-412B-83FD-FCE5AA9892A4}" type="pres">
      <dgm:prSet presAssocID="{C57741D7-D504-4DC3-AA0B-260D62B63391}" presName="hierChild5" presStyleCnt="0"/>
      <dgm:spPr/>
    </dgm:pt>
    <dgm:pt modelId="{977D7108-C1FB-4CE0-A224-F405EDCF6A5B}" type="pres">
      <dgm:prSet presAssocID="{D7A61C2F-C9E1-422C-8E42-CE695BB9DB7B}" presName="Name37" presStyleLbl="parChTrans1D2" presStyleIdx="2" presStyleCnt="3"/>
      <dgm:spPr/>
      <dgm:t>
        <a:bodyPr/>
        <a:lstStyle/>
        <a:p>
          <a:endParaRPr lang="es-MX"/>
        </a:p>
      </dgm:t>
    </dgm:pt>
    <dgm:pt modelId="{09F1C8E9-8D47-4D08-8188-AFEDC0A9077A}" type="pres">
      <dgm:prSet presAssocID="{C6C910D6-BB6B-41BB-8C8F-DCDE8EB61D36}" presName="hierRoot2" presStyleCnt="0">
        <dgm:presLayoutVars>
          <dgm:hierBranch val="init"/>
        </dgm:presLayoutVars>
      </dgm:prSet>
      <dgm:spPr/>
    </dgm:pt>
    <dgm:pt modelId="{BFDD3115-8532-4ED5-A507-BC66FA7FAB38}" type="pres">
      <dgm:prSet presAssocID="{C6C910D6-BB6B-41BB-8C8F-DCDE8EB61D36}" presName="rootComposite" presStyleCnt="0"/>
      <dgm:spPr/>
    </dgm:pt>
    <dgm:pt modelId="{151915DB-4539-447B-8D6C-8BDF7B2D9C29}" type="pres">
      <dgm:prSet presAssocID="{C6C910D6-BB6B-41BB-8C8F-DCDE8EB61D36}" presName="rootText" presStyleLbl="node2" presStyleIdx="2" presStyleCnt="3" custLinFactNeighborY="-8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218CAD-E40A-4B37-9853-D8E35570CA16}" type="pres">
      <dgm:prSet presAssocID="{C6C910D6-BB6B-41BB-8C8F-DCDE8EB61D36}" presName="rootConnector" presStyleLbl="node2" presStyleIdx="2" presStyleCnt="3"/>
      <dgm:spPr/>
      <dgm:t>
        <a:bodyPr/>
        <a:lstStyle/>
        <a:p>
          <a:endParaRPr lang="es-MX"/>
        </a:p>
      </dgm:t>
    </dgm:pt>
    <dgm:pt modelId="{0AC3D59A-7B22-4E47-9C0C-805BFC40DF4C}" type="pres">
      <dgm:prSet presAssocID="{C6C910D6-BB6B-41BB-8C8F-DCDE8EB61D36}" presName="hierChild4" presStyleCnt="0"/>
      <dgm:spPr/>
    </dgm:pt>
    <dgm:pt modelId="{DD9262F3-D04F-4266-B646-B4D9085224C6}" type="pres">
      <dgm:prSet presAssocID="{C6C910D6-BB6B-41BB-8C8F-DCDE8EB61D36}" presName="hierChild5" presStyleCnt="0"/>
      <dgm:spPr/>
    </dgm:pt>
    <dgm:pt modelId="{4A90539A-35D4-4512-A2A2-6A1C9F5C6AED}" type="pres">
      <dgm:prSet presAssocID="{EF724E1A-86D7-4BA6-ADA3-0DFE3F298303}" presName="hierChild3" presStyleCnt="0"/>
      <dgm:spPr/>
    </dgm:pt>
  </dgm:ptLst>
  <dgm:cxnLst>
    <dgm:cxn modelId="{D8D3FA25-D167-4CAE-973B-0E2EFE3E2A46}" srcId="{EF724E1A-86D7-4BA6-ADA3-0DFE3F298303}" destId="{C57741D7-D504-4DC3-AA0B-260D62B63391}" srcOrd="1" destOrd="0" parTransId="{17A9F6AA-0DDB-419D-BDFB-E590A8908D1A}" sibTransId="{14F4EE2C-5139-47CF-8C30-088603EEF8BD}"/>
    <dgm:cxn modelId="{2149E102-FA09-4899-800C-6A8A91F23F1D}" type="presOf" srcId="{EF724E1A-86D7-4BA6-ADA3-0DFE3F298303}" destId="{71255C59-3663-4108-BB64-F89D76D67055}" srcOrd="1" destOrd="0" presId="urn:microsoft.com/office/officeart/2005/8/layout/orgChart1"/>
    <dgm:cxn modelId="{67CA86BA-FC09-400C-91B4-CEBB8AE61763}" type="presOf" srcId="{C57741D7-D504-4DC3-AA0B-260D62B63391}" destId="{244E2342-8CE7-4151-AE49-A51CF77170D0}" srcOrd="0" destOrd="0" presId="urn:microsoft.com/office/officeart/2005/8/layout/orgChart1"/>
    <dgm:cxn modelId="{FEF23224-D4C8-42EF-A12D-89FEE488C49A}" type="presOf" srcId="{B3511392-1490-441F-A87F-4A5E5C0B3C7A}" destId="{C656C29B-BBC0-41E8-8353-3B126D621C96}" srcOrd="0" destOrd="0" presId="urn:microsoft.com/office/officeart/2005/8/layout/orgChart1"/>
    <dgm:cxn modelId="{6052ACAF-D14F-4CD3-BB6E-5A92A6D7F80F}" type="presOf" srcId="{17C78012-524F-4666-940C-4BF920DE75D3}" destId="{B13F56CD-6981-445C-A147-5A0AC576EE8C}" srcOrd="0" destOrd="0" presId="urn:microsoft.com/office/officeart/2005/8/layout/orgChart1"/>
    <dgm:cxn modelId="{B469089E-197D-45E2-9425-1B8B18D8A6FB}" srcId="{EF724E1A-86D7-4BA6-ADA3-0DFE3F298303}" destId="{C6C910D6-BB6B-41BB-8C8F-DCDE8EB61D36}" srcOrd="2" destOrd="0" parTransId="{D7A61C2F-C9E1-422C-8E42-CE695BB9DB7B}" sibTransId="{1862769F-077A-4644-A342-131AEAFB3520}"/>
    <dgm:cxn modelId="{686D2AFF-AC6B-474C-A1CA-2AA3976D840D}" type="presOf" srcId="{FD77B67F-3B54-4F2B-B220-CA7975C14B24}" destId="{EBE4810F-45AB-42AB-B152-5456F3987040}" srcOrd="1" destOrd="0" presId="urn:microsoft.com/office/officeart/2005/8/layout/orgChart1"/>
    <dgm:cxn modelId="{6A240C12-DB5B-4F84-89DB-51D13D938E5C}" srcId="{EF724E1A-86D7-4BA6-ADA3-0DFE3F298303}" destId="{FD77B67F-3B54-4F2B-B220-CA7975C14B24}" srcOrd="0" destOrd="0" parTransId="{17C78012-524F-4666-940C-4BF920DE75D3}" sibTransId="{C562FFB8-B084-43F7-9117-05676D743149}"/>
    <dgm:cxn modelId="{2D595C1D-E36B-4EB8-88A7-0DA033E21CC9}" type="presOf" srcId="{D7A61C2F-C9E1-422C-8E42-CE695BB9DB7B}" destId="{977D7108-C1FB-4CE0-A224-F405EDCF6A5B}" srcOrd="0" destOrd="0" presId="urn:microsoft.com/office/officeart/2005/8/layout/orgChart1"/>
    <dgm:cxn modelId="{7E20301A-071C-4BA0-A85D-045EE71539D1}" type="presOf" srcId="{C6C910D6-BB6B-41BB-8C8F-DCDE8EB61D36}" destId="{9A218CAD-E40A-4B37-9853-D8E35570CA16}" srcOrd="1" destOrd="0" presId="urn:microsoft.com/office/officeart/2005/8/layout/orgChart1"/>
    <dgm:cxn modelId="{9CC098DE-A58D-4E18-A73A-3BABC82C70C1}" type="presOf" srcId="{17A9F6AA-0DDB-419D-BDFB-E590A8908D1A}" destId="{5E7B7220-4CA8-479D-A33D-DD3D2D9B1DBF}" srcOrd="0" destOrd="0" presId="urn:microsoft.com/office/officeart/2005/8/layout/orgChart1"/>
    <dgm:cxn modelId="{F0AEDE45-EBA8-4D9C-A73E-81099AD9D657}" type="presOf" srcId="{FD77B67F-3B54-4F2B-B220-CA7975C14B24}" destId="{6D3B042D-A9F5-4ED4-A469-4F53392119C9}" srcOrd="0" destOrd="0" presId="urn:microsoft.com/office/officeart/2005/8/layout/orgChart1"/>
    <dgm:cxn modelId="{C667A5C9-2C75-433B-8248-1250B4C9065B}" type="presOf" srcId="{C6C910D6-BB6B-41BB-8C8F-DCDE8EB61D36}" destId="{151915DB-4539-447B-8D6C-8BDF7B2D9C29}" srcOrd="0" destOrd="0" presId="urn:microsoft.com/office/officeart/2005/8/layout/orgChart1"/>
    <dgm:cxn modelId="{6636541D-3328-482B-9360-92553BEAD193}" type="presOf" srcId="{EF724E1A-86D7-4BA6-ADA3-0DFE3F298303}" destId="{E3032524-9A44-4B90-BC49-E8DA40AD15FE}" srcOrd="0" destOrd="0" presId="urn:microsoft.com/office/officeart/2005/8/layout/orgChart1"/>
    <dgm:cxn modelId="{1F6D3DD8-0B81-4E70-8C1F-2A6885BE09C5}" srcId="{B3511392-1490-441F-A87F-4A5E5C0B3C7A}" destId="{EF724E1A-86D7-4BA6-ADA3-0DFE3F298303}" srcOrd="0" destOrd="0" parTransId="{7F4801CE-CEC1-4D27-BE83-AC8BD538421C}" sibTransId="{DC9DECC4-4DE4-4F4C-8A7D-760AE8851CB7}"/>
    <dgm:cxn modelId="{4CCF9B58-C7EE-49D6-BCFE-5C5822CB65EC}" type="presOf" srcId="{C57741D7-D504-4DC3-AA0B-260D62B63391}" destId="{B9BE0667-4F86-447F-9B43-B2EAD3E1E91D}" srcOrd="1" destOrd="0" presId="urn:microsoft.com/office/officeart/2005/8/layout/orgChart1"/>
    <dgm:cxn modelId="{812F4F3A-7871-464B-AB44-60A81D5702C6}" type="presParOf" srcId="{C656C29B-BBC0-41E8-8353-3B126D621C96}" destId="{055B393E-FCB7-400D-8B97-0A289DF25A94}" srcOrd="0" destOrd="0" presId="urn:microsoft.com/office/officeart/2005/8/layout/orgChart1"/>
    <dgm:cxn modelId="{02520AFF-D56F-4250-9FC1-1F5FDB079D57}" type="presParOf" srcId="{055B393E-FCB7-400D-8B97-0A289DF25A94}" destId="{F3878583-745B-466D-AEAD-07EA0633096A}" srcOrd="0" destOrd="0" presId="urn:microsoft.com/office/officeart/2005/8/layout/orgChart1"/>
    <dgm:cxn modelId="{1EAF46BF-6D90-4D47-8CAD-9B526C7D2AD5}" type="presParOf" srcId="{F3878583-745B-466D-AEAD-07EA0633096A}" destId="{E3032524-9A44-4B90-BC49-E8DA40AD15FE}" srcOrd="0" destOrd="0" presId="urn:microsoft.com/office/officeart/2005/8/layout/orgChart1"/>
    <dgm:cxn modelId="{2869B8BB-71D4-48C4-B890-D679AB5AEAA1}" type="presParOf" srcId="{F3878583-745B-466D-AEAD-07EA0633096A}" destId="{71255C59-3663-4108-BB64-F89D76D67055}" srcOrd="1" destOrd="0" presId="urn:microsoft.com/office/officeart/2005/8/layout/orgChart1"/>
    <dgm:cxn modelId="{8A7D75C6-278B-49CB-BDFF-160343DD9284}" type="presParOf" srcId="{055B393E-FCB7-400D-8B97-0A289DF25A94}" destId="{72AF16AE-4236-4DC0-961E-5B399CB4C669}" srcOrd="1" destOrd="0" presId="urn:microsoft.com/office/officeart/2005/8/layout/orgChart1"/>
    <dgm:cxn modelId="{1A3C56EF-6B64-42F3-A1C2-AF8B95E3A35A}" type="presParOf" srcId="{72AF16AE-4236-4DC0-961E-5B399CB4C669}" destId="{B13F56CD-6981-445C-A147-5A0AC576EE8C}" srcOrd="0" destOrd="0" presId="urn:microsoft.com/office/officeart/2005/8/layout/orgChart1"/>
    <dgm:cxn modelId="{AB6D131A-8288-4DB2-A40A-D991E532C262}" type="presParOf" srcId="{72AF16AE-4236-4DC0-961E-5B399CB4C669}" destId="{48A0A3C4-478E-4B1F-9DA4-D2F405125432}" srcOrd="1" destOrd="0" presId="urn:microsoft.com/office/officeart/2005/8/layout/orgChart1"/>
    <dgm:cxn modelId="{ABFA91DC-B21C-4E0C-9147-436466614F88}" type="presParOf" srcId="{48A0A3C4-478E-4B1F-9DA4-D2F405125432}" destId="{A6F6ADB8-1A92-487B-9F26-301C2060E681}" srcOrd="0" destOrd="0" presId="urn:microsoft.com/office/officeart/2005/8/layout/orgChart1"/>
    <dgm:cxn modelId="{9651269D-0788-44FB-9258-BB779C889BCD}" type="presParOf" srcId="{A6F6ADB8-1A92-487B-9F26-301C2060E681}" destId="{6D3B042D-A9F5-4ED4-A469-4F53392119C9}" srcOrd="0" destOrd="0" presId="urn:microsoft.com/office/officeart/2005/8/layout/orgChart1"/>
    <dgm:cxn modelId="{3BDDD138-3A84-46F2-BE1D-2F3B3BFC7E84}" type="presParOf" srcId="{A6F6ADB8-1A92-487B-9F26-301C2060E681}" destId="{EBE4810F-45AB-42AB-B152-5456F3987040}" srcOrd="1" destOrd="0" presId="urn:microsoft.com/office/officeart/2005/8/layout/orgChart1"/>
    <dgm:cxn modelId="{D5504FF0-35EE-45BC-9C7F-EDC5E8B2E6D8}" type="presParOf" srcId="{48A0A3C4-478E-4B1F-9DA4-D2F405125432}" destId="{B92DC59A-D230-430E-AB79-D3FD7A2D0950}" srcOrd="1" destOrd="0" presId="urn:microsoft.com/office/officeart/2005/8/layout/orgChart1"/>
    <dgm:cxn modelId="{D78489E0-A1C3-42B6-8866-176CF46E6F67}" type="presParOf" srcId="{48A0A3C4-478E-4B1F-9DA4-D2F405125432}" destId="{2C5F43B0-FEC7-47E0-8A13-40736A1F06A9}" srcOrd="2" destOrd="0" presId="urn:microsoft.com/office/officeart/2005/8/layout/orgChart1"/>
    <dgm:cxn modelId="{616D2D6C-E8C0-4175-AE47-F36B9FCB9D02}" type="presParOf" srcId="{72AF16AE-4236-4DC0-961E-5B399CB4C669}" destId="{5E7B7220-4CA8-479D-A33D-DD3D2D9B1DBF}" srcOrd="2" destOrd="0" presId="urn:microsoft.com/office/officeart/2005/8/layout/orgChart1"/>
    <dgm:cxn modelId="{4F7509C2-B45B-426E-8B81-F368B25C234F}" type="presParOf" srcId="{72AF16AE-4236-4DC0-961E-5B399CB4C669}" destId="{1AEF6252-15C8-46E1-9025-47970DE593B5}" srcOrd="3" destOrd="0" presId="urn:microsoft.com/office/officeart/2005/8/layout/orgChart1"/>
    <dgm:cxn modelId="{44C8FEFF-5A46-4655-AFEA-6380083DDFEB}" type="presParOf" srcId="{1AEF6252-15C8-46E1-9025-47970DE593B5}" destId="{411C895F-D66D-4961-B594-DA7A8161845D}" srcOrd="0" destOrd="0" presId="urn:microsoft.com/office/officeart/2005/8/layout/orgChart1"/>
    <dgm:cxn modelId="{271F4576-43B8-4054-9C1A-6D6221D7D321}" type="presParOf" srcId="{411C895F-D66D-4961-B594-DA7A8161845D}" destId="{244E2342-8CE7-4151-AE49-A51CF77170D0}" srcOrd="0" destOrd="0" presId="urn:microsoft.com/office/officeart/2005/8/layout/orgChart1"/>
    <dgm:cxn modelId="{884DEB3E-EF05-48C6-B08F-0F0FDCA768C9}" type="presParOf" srcId="{411C895F-D66D-4961-B594-DA7A8161845D}" destId="{B9BE0667-4F86-447F-9B43-B2EAD3E1E91D}" srcOrd="1" destOrd="0" presId="urn:microsoft.com/office/officeart/2005/8/layout/orgChart1"/>
    <dgm:cxn modelId="{96B1AF81-59F3-4888-9348-C08BF696F66C}" type="presParOf" srcId="{1AEF6252-15C8-46E1-9025-47970DE593B5}" destId="{61719B70-52F8-4E66-AE80-EE876DAB1C9C}" srcOrd="1" destOrd="0" presId="urn:microsoft.com/office/officeart/2005/8/layout/orgChart1"/>
    <dgm:cxn modelId="{265ED3DC-7265-4509-97DC-1CD4863A215F}" type="presParOf" srcId="{1AEF6252-15C8-46E1-9025-47970DE593B5}" destId="{D4E4016C-D074-412B-83FD-FCE5AA9892A4}" srcOrd="2" destOrd="0" presId="urn:microsoft.com/office/officeart/2005/8/layout/orgChart1"/>
    <dgm:cxn modelId="{14D78853-BE6D-4543-B50C-0D60550D3696}" type="presParOf" srcId="{72AF16AE-4236-4DC0-961E-5B399CB4C669}" destId="{977D7108-C1FB-4CE0-A224-F405EDCF6A5B}" srcOrd="4" destOrd="0" presId="urn:microsoft.com/office/officeart/2005/8/layout/orgChart1"/>
    <dgm:cxn modelId="{C888D76D-1A28-44C6-B925-CCF1A7AA92C1}" type="presParOf" srcId="{72AF16AE-4236-4DC0-961E-5B399CB4C669}" destId="{09F1C8E9-8D47-4D08-8188-AFEDC0A9077A}" srcOrd="5" destOrd="0" presId="urn:microsoft.com/office/officeart/2005/8/layout/orgChart1"/>
    <dgm:cxn modelId="{320B9125-82FA-47C5-BC62-577E674FE159}" type="presParOf" srcId="{09F1C8E9-8D47-4D08-8188-AFEDC0A9077A}" destId="{BFDD3115-8532-4ED5-A507-BC66FA7FAB38}" srcOrd="0" destOrd="0" presId="urn:microsoft.com/office/officeart/2005/8/layout/orgChart1"/>
    <dgm:cxn modelId="{4AC9BBF5-DF5B-402B-8240-85655C53A012}" type="presParOf" srcId="{BFDD3115-8532-4ED5-A507-BC66FA7FAB38}" destId="{151915DB-4539-447B-8D6C-8BDF7B2D9C29}" srcOrd="0" destOrd="0" presId="urn:microsoft.com/office/officeart/2005/8/layout/orgChart1"/>
    <dgm:cxn modelId="{44F67270-E0EC-4917-8CFF-3D48DDAAB93E}" type="presParOf" srcId="{BFDD3115-8532-4ED5-A507-BC66FA7FAB38}" destId="{9A218CAD-E40A-4B37-9853-D8E35570CA16}" srcOrd="1" destOrd="0" presId="urn:microsoft.com/office/officeart/2005/8/layout/orgChart1"/>
    <dgm:cxn modelId="{F6CF6C59-92D5-47E1-92E3-C93C0884B16A}" type="presParOf" srcId="{09F1C8E9-8D47-4D08-8188-AFEDC0A9077A}" destId="{0AC3D59A-7B22-4E47-9C0C-805BFC40DF4C}" srcOrd="1" destOrd="0" presId="urn:microsoft.com/office/officeart/2005/8/layout/orgChart1"/>
    <dgm:cxn modelId="{2B690188-BF7E-450D-AB02-20CEB6E637FB}" type="presParOf" srcId="{09F1C8E9-8D47-4D08-8188-AFEDC0A9077A}" destId="{DD9262F3-D04F-4266-B646-B4D9085224C6}" srcOrd="2" destOrd="0" presId="urn:microsoft.com/office/officeart/2005/8/layout/orgChart1"/>
    <dgm:cxn modelId="{8DD4D1E3-E8DE-489F-97AE-D0CDF0824513}" type="presParOf" srcId="{055B393E-FCB7-400D-8B97-0A289DF25A94}" destId="{4A90539A-35D4-4512-A2A2-6A1C9F5C6A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D7108-C1FB-4CE0-A224-F405EDCF6A5B}">
      <dsp:nvSpPr>
        <dsp:cNvPr id="0" name=""/>
        <dsp:cNvSpPr/>
      </dsp:nvSpPr>
      <dsp:spPr>
        <a:xfrm>
          <a:off x="4284476" y="1501149"/>
          <a:ext cx="3031298" cy="515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023"/>
              </a:lnTo>
              <a:lnTo>
                <a:pt x="3031298" y="252023"/>
              </a:lnTo>
              <a:lnTo>
                <a:pt x="3031298" y="51507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B7220-4CA8-479D-A33D-DD3D2D9B1DBF}">
      <dsp:nvSpPr>
        <dsp:cNvPr id="0" name=""/>
        <dsp:cNvSpPr/>
      </dsp:nvSpPr>
      <dsp:spPr>
        <a:xfrm>
          <a:off x="4231215" y="1501149"/>
          <a:ext cx="91440" cy="515070"/>
        </a:xfrm>
        <a:custGeom>
          <a:avLst/>
          <a:gdLst/>
          <a:ahLst/>
          <a:cxnLst/>
          <a:rect l="0" t="0" r="0" b="0"/>
          <a:pathLst>
            <a:path>
              <a:moveTo>
                <a:pt x="53260" y="0"/>
              </a:moveTo>
              <a:lnTo>
                <a:pt x="53260" y="252023"/>
              </a:lnTo>
              <a:lnTo>
                <a:pt x="45720" y="252023"/>
              </a:lnTo>
              <a:lnTo>
                <a:pt x="45720" y="51507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F56CD-6981-445C-A147-5A0AC576EE8C}">
      <dsp:nvSpPr>
        <dsp:cNvPr id="0" name=""/>
        <dsp:cNvSpPr/>
      </dsp:nvSpPr>
      <dsp:spPr>
        <a:xfrm>
          <a:off x="1253177" y="1501149"/>
          <a:ext cx="3031298" cy="526093"/>
        </a:xfrm>
        <a:custGeom>
          <a:avLst/>
          <a:gdLst/>
          <a:ahLst/>
          <a:cxnLst/>
          <a:rect l="0" t="0" r="0" b="0"/>
          <a:pathLst>
            <a:path>
              <a:moveTo>
                <a:pt x="3031298" y="0"/>
              </a:moveTo>
              <a:lnTo>
                <a:pt x="3031298" y="263046"/>
              </a:lnTo>
              <a:lnTo>
                <a:pt x="0" y="263046"/>
              </a:lnTo>
              <a:lnTo>
                <a:pt x="0" y="52609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32524-9A44-4B90-BC49-E8DA40AD15FE}">
      <dsp:nvSpPr>
        <dsp:cNvPr id="0" name=""/>
        <dsp:cNvSpPr/>
      </dsp:nvSpPr>
      <dsp:spPr>
        <a:xfrm>
          <a:off x="2462528" y="248546"/>
          <a:ext cx="3643895" cy="1252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>
              <a:latin typeface="Gotham Light" pitchFamily="2" charset="0"/>
            </a:rPr>
            <a:t>Consejo Directivo</a:t>
          </a:r>
        </a:p>
      </dsp:txBody>
      <dsp:txXfrm>
        <a:off x="2462528" y="248546"/>
        <a:ext cx="3643895" cy="1252602"/>
      </dsp:txXfrm>
    </dsp:sp>
    <dsp:sp modelId="{6D3B042D-A9F5-4ED4-A469-4F53392119C9}">
      <dsp:nvSpPr>
        <dsp:cNvPr id="0" name=""/>
        <dsp:cNvSpPr/>
      </dsp:nvSpPr>
      <dsp:spPr>
        <a:xfrm>
          <a:off x="575" y="2027242"/>
          <a:ext cx="2505205" cy="1252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latin typeface="Gotham Light" pitchFamily="2" charset="0"/>
            </a:rPr>
            <a:t>Lic. Víctor Hugo Villanueva Arceo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otham Light" pitchFamily="2" charset="0"/>
            </a:rPr>
            <a:t>Colima</a:t>
          </a:r>
          <a:endParaRPr lang="es-ES" sz="1800" b="0" kern="1200" dirty="0">
            <a:latin typeface="Gotham Light" pitchFamily="2" charset="0"/>
          </a:endParaRPr>
        </a:p>
      </dsp:txBody>
      <dsp:txXfrm>
        <a:off x="575" y="2027242"/>
        <a:ext cx="2505205" cy="1252602"/>
      </dsp:txXfrm>
    </dsp:sp>
    <dsp:sp modelId="{244E2342-8CE7-4151-AE49-A51CF77170D0}">
      <dsp:nvSpPr>
        <dsp:cNvPr id="0" name=""/>
        <dsp:cNvSpPr/>
      </dsp:nvSpPr>
      <dsp:spPr>
        <a:xfrm>
          <a:off x="3024332" y="2016219"/>
          <a:ext cx="2505205" cy="1252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latin typeface="Gotham Light" pitchFamily="2" charset="0"/>
            </a:rPr>
            <a:t>Mtro. José Luis Guevara Muñoz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otham Light" pitchFamily="2" charset="0"/>
            </a:rPr>
            <a:t>Hidalgo</a:t>
          </a:r>
        </a:p>
      </dsp:txBody>
      <dsp:txXfrm>
        <a:off x="3024332" y="2016219"/>
        <a:ext cx="2505205" cy="1252602"/>
      </dsp:txXfrm>
    </dsp:sp>
    <dsp:sp modelId="{151915DB-4539-447B-8D6C-8BDF7B2D9C29}">
      <dsp:nvSpPr>
        <dsp:cNvPr id="0" name=""/>
        <dsp:cNvSpPr/>
      </dsp:nvSpPr>
      <dsp:spPr>
        <a:xfrm>
          <a:off x="6063171" y="2016219"/>
          <a:ext cx="2505205" cy="1252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latin typeface="Gotham Light" pitchFamily="2" charset="0"/>
            </a:rPr>
            <a:t>Ing. Francisco Velázquez Adán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latin typeface="Gotham Light" pitchFamily="2" charset="0"/>
            </a:rPr>
            <a:t>Morelos</a:t>
          </a:r>
        </a:p>
      </dsp:txBody>
      <dsp:txXfrm>
        <a:off x="6063171" y="2016219"/>
        <a:ext cx="2505205" cy="1252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B8236-F121-4D4A-A45A-9C8BB569545A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54F0-368E-429D-A882-025837C954A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64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754F0-368E-429D-A882-025837C954A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07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754F0-368E-429D-A882-025837C954A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46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42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73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05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76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44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10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68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6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2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81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5AEB-C0B4-4C0E-8CB4-BA782710BE6B}" type="datetimeFigureOut">
              <a:rPr lang="es-ES" smtClean="0"/>
              <a:t>29/04/2016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F3EBA-8670-4D70-B3EB-7A2432554C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21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2090663"/>
          </a:xfrm>
        </p:spPr>
        <p:txBody>
          <a:bodyPr>
            <a:normAutofit/>
          </a:bodyPr>
          <a:lstStyle/>
          <a:p>
            <a:r>
              <a:rPr lang="es-ES" sz="3200" b="1" dirty="0">
                <a:latin typeface="Gotham Light" pitchFamily="2" charset="0"/>
              </a:rPr>
              <a:t>Asociación Mexicana de Organismos Estatales de Desarrollo Municipal, A.C.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Gotham Light" pitchFamily="2" charset="0"/>
              </a:rPr>
              <a:t>AMEXMUN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84168" y="5229200"/>
            <a:ext cx="22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Chapala, Jal.</a:t>
            </a:r>
          </a:p>
          <a:p>
            <a:r>
              <a:rPr lang="es-MX" dirty="0" smtClean="0"/>
              <a:t>Abril 2016.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31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6264696" cy="1143000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>
                <a:latin typeface="Gotham Light" pitchFamily="2" charset="0"/>
              </a:rPr>
              <a:t>¿Qué es la AMEXMUN?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268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2400" dirty="0">
                <a:latin typeface="Gotham Light" pitchFamily="2" charset="0"/>
              </a:rPr>
              <a:t>Es una Asociación Civil sin fines de lucro constituida por los titulares de los organismos estatales de desarrollo municipal en funciones.</a:t>
            </a:r>
          </a:p>
          <a:p>
            <a:pPr marL="0" indent="0" algn="just">
              <a:buNone/>
            </a:pPr>
            <a:endParaRPr lang="es-ES" sz="2400" dirty="0">
              <a:latin typeface="Gotham Light" pitchFamily="2" charset="0"/>
            </a:endParaRPr>
          </a:p>
          <a:p>
            <a:pPr algn="just"/>
            <a:r>
              <a:rPr lang="es-ES" sz="2400" dirty="0">
                <a:latin typeface="Gotham Light" pitchFamily="2" charset="0"/>
              </a:rPr>
              <a:t>Se constituye el 16 de Octubre de 2015 en la Ciudad de Pachuca de Soto, Hidalgo.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>
                <a:latin typeface="Gotham Light" pitchFamily="2" charset="0"/>
              </a:rPr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237931"/>
          </a:xfrm>
        </p:spPr>
        <p:txBody>
          <a:bodyPr>
            <a:noAutofit/>
          </a:bodyPr>
          <a:lstStyle/>
          <a:p>
            <a:pPr algn="just"/>
            <a:r>
              <a:rPr lang="es-ES" sz="2400" dirty="0">
                <a:latin typeface="Gotham Light" pitchFamily="2" charset="0"/>
              </a:rPr>
              <a:t>Impulsar el desarrollo de los Municipios de la República Mexicana.</a:t>
            </a:r>
          </a:p>
          <a:p>
            <a:pPr algn="just"/>
            <a:endParaRPr lang="es-ES" sz="1000" dirty="0">
              <a:latin typeface="Gotham Light" pitchFamily="2" charset="0"/>
            </a:endParaRPr>
          </a:p>
          <a:p>
            <a:r>
              <a:rPr lang="es-ES" sz="2400" dirty="0">
                <a:latin typeface="Gotham Light" pitchFamily="2" charset="0"/>
              </a:rPr>
              <a:t>Fortalecer el federalismo mexicano.</a:t>
            </a:r>
          </a:p>
          <a:p>
            <a:endParaRPr lang="es-ES" sz="1000" dirty="0">
              <a:latin typeface="Gotham Light" pitchFamily="2" charset="0"/>
            </a:endParaRPr>
          </a:p>
          <a:p>
            <a:pPr algn="just"/>
            <a:r>
              <a:rPr lang="es-ES" sz="2400" dirty="0">
                <a:latin typeface="Gotham Light" pitchFamily="2" charset="0"/>
              </a:rPr>
              <a:t>Fungir como espacio de coordinación de los organismos estatales de desarrollo para proponer acciones para el fortalecimiento municipal.</a:t>
            </a:r>
          </a:p>
          <a:p>
            <a:pPr algn="just"/>
            <a:endParaRPr lang="es-ES" sz="1000" dirty="0">
              <a:latin typeface="Gotham Light" pitchFamily="2" charset="0"/>
            </a:endParaRPr>
          </a:p>
          <a:p>
            <a:pPr algn="just"/>
            <a:r>
              <a:rPr lang="es-ES" sz="2400" dirty="0">
                <a:latin typeface="Gotham Light" pitchFamily="2" charset="0"/>
              </a:rPr>
              <a:t>Establecer vínculos de colaboración con instituciones nacionales y extranjeras para el intercambio de información en materia de prácticas exitosas municipales.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966195249"/>
              </p:ext>
            </p:extLst>
          </p:nvPr>
        </p:nvGraphicFramePr>
        <p:xfrm>
          <a:off x="252922" y="679530"/>
          <a:ext cx="856895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95536" y="269776"/>
            <a:ext cx="5987008" cy="1143000"/>
          </a:xfrm>
        </p:spPr>
        <p:txBody>
          <a:bodyPr>
            <a:normAutofit/>
          </a:bodyPr>
          <a:lstStyle/>
          <a:p>
            <a:pPr algn="l"/>
            <a:r>
              <a:rPr lang="es-MX" sz="3200" b="1" dirty="0">
                <a:latin typeface="Gotham Light" pitchFamily="2" charset="0"/>
              </a:rPr>
              <a:t>Estructura</a:t>
            </a:r>
            <a:endParaRPr lang="es-ES" sz="3200" dirty="0">
              <a:latin typeface="Gotham Light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94158" y="4773338"/>
            <a:ext cx="7947144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Gotham Light"/>
              </a:rPr>
              <a:t>Asamblea General es el órgano máximo de gobierno de la Asociación y está integrada por los titulares o representantes de los organismos estatales de desarrollo municipal con la calidad de asociados.​​</a:t>
            </a:r>
          </a:p>
        </p:txBody>
      </p:sp>
    </p:spTree>
    <p:extLst>
      <p:ext uri="{BB962C8B-B14F-4D97-AF65-F5344CB8AC3E}">
        <p14:creationId xmlns:p14="http://schemas.microsoft.com/office/powerpoint/2010/main" val="118422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90031"/>
              </p:ext>
            </p:extLst>
          </p:nvPr>
        </p:nvGraphicFramePr>
        <p:xfrm>
          <a:off x="539552" y="1498254"/>
          <a:ext cx="8136904" cy="4667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3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38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96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r>
                        <a:rPr lang="es-ES" sz="1400" b="1" dirty="0">
                          <a:latin typeface="Gotham Light" pitchFamily="2" charset="0"/>
                        </a:rPr>
                        <a:t>Coordinación</a:t>
                      </a:r>
                      <a:r>
                        <a:rPr lang="es-ES" sz="1400" b="1" baseline="0" dirty="0">
                          <a:latin typeface="Gotham Light" pitchFamily="2" charset="0"/>
                        </a:rPr>
                        <a:t> Técnica</a:t>
                      </a:r>
                      <a:endParaRPr lang="es-ES" sz="1400" b="1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ES" sz="1400" dirty="0">
                          <a:latin typeface="Gotham Light" pitchFamily="2" charset="0"/>
                        </a:rPr>
                        <a:t>Lic. </a:t>
                      </a:r>
                      <a:r>
                        <a:rPr lang="es-ES" sz="1400" dirty="0" err="1">
                          <a:latin typeface="Gotham Light" pitchFamily="2" charset="0"/>
                        </a:rPr>
                        <a:t>Marilda</a:t>
                      </a:r>
                      <a:r>
                        <a:rPr lang="es-ES" sz="1400" dirty="0">
                          <a:latin typeface="Gotham Light" pitchFamily="2" charset="0"/>
                        </a:rPr>
                        <a:t> Elisa Rodríguez Aguirre</a:t>
                      </a:r>
                      <a:endParaRPr lang="es-ES" sz="1400" b="0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Gotham Light" pitchFamily="2" charset="0"/>
                        </a:rPr>
                        <a:t>Veracruz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baseline="0" dirty="0">
                          <a:solidFill>
                            <a:schemeClr val="tx1"/>
                          </a:solidFill>
                          <a:latin typeface="Gotham Light" pitchFamily="2" charset="0"/>
                          <a:ea typeface="+mn-ea"/>
                          <a:cs typeface="+mn-cs"/>
                        </a:rPr>
                        <a:t>Coordinación Administrativa</a:t>
                      </a: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latin typeface="Gotham Ligh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Gotham Light" pitchFamily="2" charset="0"/>
                          <a:ea typeface="+mn-ea"/>
                          <a:cs typeface="+mn-cs"/>
                        </a:rPr>
                        <a:t>Ing. Carlos Alberto Paredes Correa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latin typeface="Gotham Light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Gotham Light" pitchFamily="2" charset="0"/>
                          <a:ea typeface="+mn-ea"/>
                          <a:cs typeface="+mn-cs"/>
                        </a:rPr>
                        <a:t>Michoacán de Ocampo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8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latin typeface="Gotham Light" pitchFamily="2" charset="0"/>
                        </a:rPr>
                        <a:t>Coordinador Regional Norte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latin typeface="Gotham Light" pitchFamily="2" charset="0"/>
                        </a:rPr>
                        <a:t>Profr</a:t>
                      </a:r>
                      <a:r>
                        <a:rPr lang="es-ES" sz="1400" dirty="0">
                          <a:latin typeface="Gotham Light" pitchFamily="2" charset="0"/>
                        </a:rPr>
                        <a:t>. Francisco Javier Ibarra </a:t>
                      </a:r>
                      <a:r>
                        <a:rPr lang="es-ES" sz="1400" dirty="0" err="1">
                          <a:latin typeface="Gotham Light" pitchFamily="2" charset="0"/>
                        </a:rPr>
                        <a:t>Jáquez</a:t>
                      </a:r>
                      <a:endParaRPr lang="es-ES" sz="1400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ES" sz="1400" dirty="0">
                          <a:latin typeface="Gotham Light" pitchFamily="2" charset="0"/>
                        </a:rPr>
                        <a:t>Durango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8714">
                <a:tc>
                  <a:txBody>
                    <a:bodyPr/>
                    <a:lstStyle/>
                    <a:p>
                      <a:r>
                        <a:rPr lang="es-ES" sz="1400" b="1" dirty="0">
                          <a:latin typeface="Gotham Light" pitchFamily="2" charset="0"/>
                        </a:rPr>
                        <a:t>Coordinador Regional Centro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latin typeface="Gotham Light" pitchFamily="2" charset="0"/>
                        </a:rPr>
                        <a:t>Lic. Francisco Javier Hernández Sandoval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ES" sz="1400" b="0" dirty="0">
                          <a:latin typeface="Gotham Light" pitchFamily="2" charset="0"/>
                        </a:rPr>
                        <a:t>Jalisco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latin typeface="Gotham Light" pitchFamily="2" charset="0"/>
                        </a:rPr>
                        <a:t>Coordinador Regional Sur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ea typeface="+mn-ea"/>
                          <a:cs typeface="+mn-cs"/>
                        </a:rPr>
                        <a:t>Lic. Marcos Antonio Martínez Guzmán</a:t>
                      </a:r>
                      <a:endParaRPr lang="es-ES" sz="1100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Gotham Light" pitchFamily="2" charset="0"/>
                        </a:rPr>
                        <a:t>Oaxaca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496">
                <a:tc>
                  <a:txBody>
                    <a:bodyPr/>
                    <a:lstStyle/>
                    <a:p>
                      <a:r>
                        <a:rPr lang="es-ES" sz="1400" b="1" dirty="0">
                          <a:latin typeface="Gotham Light" pitchFamily="2" charset="0"/>
                        </a:rPr>
                        <a:t>Vinculación con Gobiernos</a:t>
                      </a:r>
                      <a:r>
                        <a:rPr lang="es-ES" sz="1400" b="1" baseline="0" dirty="0">
                          <a:latin typeface="Gotham Light" pitchFamily="2" charset="0"/>
                        </a:rPr>
                        <a:t> Municipales</a:t>
                      </a:r>
                      <a:endParaRPr lang="es-ES" sz="1400" b="1" dirty="0">
                        <a:latin typeface="Gotham Light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ea typeface="+mn-ea"/>
                          <a:cs typeface="+mn-cs"/>
                        </a:rPr>
                        <a:t>Lic. Gaspar Armando Quintal Parra</a:t>
                      </a:r>
                      <a:endParaRPr lang="es-ES" sz="1000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Gotham Light" pitchFamily="2" charset="0"/>
                        </a:rPr>
                        <a:t>Yucatán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8496">
                <a:tc>
                  <a:txBody>
                    <a:bodyPr/>
                    <a:lstStyle/>
                    <a:p>
                      <a:r>
                        <a:rPr lang="es-ES" sz="1400" b="1" kern="1200" dirty="0"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ea typeface="+mn-ea"/>
                          <a:cs typeface="+mn-cs"/>
                        </a:rPr>
                        <a:t>Vinculación de Desarrollo Institucional</a:t>
                      </a:r>
                      <a:endParaRPr lang="es-ES" sz="1100" dirty="0">
                        <a:latin typeface="Gotham Light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ea typeface="+mn-ea"/>
                          <a:cs typeface="+mn-cs"/>
                        </a:rPr>
                        <a:t>Ing. Martín Enrique Álvarez Calderón</a:t>
                      </a:r>
                      <a:endParaRPr lang="es-ES" sz="1100" dirty="0">
                        <a:latin typeface="Gotham Light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Gotham Light" pitchFamily="2" charset="0"/>
                        </a:rPr>
                        <a:t>Zacatecas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95536" y="269776"/>
            <a:ext cx="5987008" cy="1143000"/>
          </a:xfrm>
        </p:spPr>
        <p:txBody>
          <a:bodyPr>
            <a:normAutofit/>
          </a:bodyPr>
          <a:lstStyle/>
          <a:p>
            <a:pPr algn="l"/>
            <a:r>
              <a:rPr lang="es-MX" sz="3200" b="1" dirty="0">
                <a:latin typeface="Gotham Light" pitchFamily="2" charset="0"/>
              </a:rPr>
              <a:t>Coordinaciones</a:t>
            </a:r>
            <a:endParaRPr lang="es-ES" sz="3200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9776"/>
            <a:ext cx="6264696" cy="1143000"/>
          </a:xfrm>
        </p:spPr>
        <p:txBody>
          <a:bodyPr>
            <a:normAutofit/>
          </a:bodyPr>
          <a:lstStyle/>
          <a:p>
            <a:pPr algn="l"/>
            <a:r>
              <a:rPr lang="es-MX" sz="3200" b="1" dirty="0">
                <a:latin typeface="Gotham Light" pitchFamily="2" charset="0"/>
              </a:rPr>
              <a:t>Comisiones Temáticas</a:t>
            </a:r>
            <a:endParaRPr lang="es-ES" sz="3200" dirty="0">
              <a:latin typeface="Gotham Ligh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endParaRPr lang="es-ES" sz="26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Vinculación con los Gobiernos Municipales;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Vinculación con el Congreso de la Unión;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Vinculación con los Congresos Locales;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Planeación del Territorio;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Servicios Públicos Municipales;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Seguridad Pública;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Desarrollo Institucional;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Desarrollo Económico;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Desarrollo Social;</a:t>
            </a:r>
            <a:endParaRPr lang="es-ES" sz="2200" dirty="0">
              <a:latin typeface="Gotham Light" pitchFamily="2" charset="0"/>
            </a:endParaRPr>
          </a:p>
          <a:p>
            <a:pPr lvl="0"/>
            <a:r>
              <a:rPr lang="es-MX" sz="2200" dirty="0">
                <a:latin typeface="Gotham Light" pitchFamily="2" charset="0"/>
              </a:rPr>
              <a:t>De Desarrollo Ambiental.</a:t>
            </a:r>
            <a:endParaRPr lang="es-ES" sz="2200" dirty="0">
              <a:latin typeface="Gotham Light" pitchFamily="2" charset="0"/>
            </a:endParaRPr>
          </a:p>
          <a:p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0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23528" y="161875"/>
            <a:ext cx="6264696" cy="1143000"/>
          </a:xfrm>
        </p:spPr>
        <p:txBody>
          <a:bodyPr/>
          <a:lstStyle/>
          <a:p>
            <a:pPr algn="l"/>
            <a:r>
              <a:rPr lang="es-MX" sz="3200" b="1" dirty="0">
                <a:latin typeface="Gotham Light" pitchFamily="2" charset="0"/>
              </a:rPr>
              <a:t>Estados - Municipios</a:t>
            </a:r>
            <a:r>
              <a:rPr lang="es-MX" b="1" dirty="0">
                <a:latin typeface="Gotham Light" pitchFamily="2" charset="0"/>
              </a:rPr>
              <a:t> </a:t>
            </a:r>
            <a:endParaRPr lang="es-ES" dirty="0">
              <a:latin typeface="Gotham Light" pitchFamily="2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517687"/>
              </p:ext>
            </p:extLst>
          </p:nvPr>
        </p:nvGraphicFramePr>
        <p:xfrm>
          <a:off x="2455264" y="999759"/>
          <a:ext cx="3579812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Hoja de cálculo" r:id="rId4" imgW="3219585" imgH="4819740" progId="Excel.Sheet.8">
                  <p:embed/>
                </p:oleObj>
              </mc:Choice>
              <mc:Fallback>
                <p:oleObj name="Hoja de cálculo" r:id="rId4" imgW="3219585" imgH="48197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55264" y="999759"/>
                        <a:ext cx="3579812" cy="535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72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5273"/>
            <a:ext cx="2195736" cy="1175495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23528" y="161875"/>
            <a:ext cx="6264696" cy="1143000"/>
          </a:xfrm>
        </p:spPr>
        <p:txBody>
          <a:bodyPr/>
          <a:lstStyle/>
          <a:p>
            <a:pPr algn="l"/>
            <a:r>
              <a:rPr lang="es-MX" sz="3200" b="1" dirty="0">
                <a:latin typeface="Gotham Light" pitchFamily="2" charset="0"/>
              </a:rPr>
              <a:t>Convenio CONAMM</a:t>
            </a:r>
            <a:endParaRPr lang="es-ES" dirty="0">
              <a:latin typeface="Gotham Light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83568" y="1484784"/>
            <a:ext cx="7716639" cy="489364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Gotham Light"/>
              </a:rPr>
              <a:t>El pasado 29 de octubre de 2015, durante la Conferencia Anual de Municipios se firma el Memorando de Entendimiento, en </a:t>
            </a:r>
            <a:r>
              <a:rPr lang="es-ES" sz="2400" dirty="0" smtClean="0">
                <a:latin typeface="Gotham Light"/>
              </a:rPr>
              <a:t>el </a:t>
            </a:r>
            <a:r>
              <a:rPr lang="es-ES" sz="2400" dirty="0">
                <a:latin typeface="Gotham Light"/>
              </a:rPr>
              <a:t>cual se acuerda:</a:t>
            </a:r>
          </a:p>
          <a:p>
            <a:endParaRPr lang="es-ES" sz="2400" dirty="0">
              <a:latin typeface="Gotham Ligh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Gotham Light"/>
              </a:rPr>
              <a:t>Fomentar iniciativas de cooperación tendientes a contribuir el desarrollo local y al fortalecimiento de la capacidad institucional de los municipios;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Gotham Light"/>
              </a:rPr>
              <a:t>Coordinar acciones para impulsar iniciativas de capacitación y profesionalización de los servidores públicos municipales;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Gotham Light"/>
              </a:rPr>
              <a:t>Promover la difusión de experiencia y buenas prácticas en materia de gestión pública municipal;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Gotham Light"/>
              </a:rPr>
              <a:t>Identificar acciones e iniciativas que sirvan de base para formular un trabajo en el que se detallen actividades en cooperación específicas, las responsabilidades de cada participante y toda otra información que se considere necesaria</a:t>
            </a:r>
            <a:r>
              <a:rPr lang="es-ES" sz="2400" dirty="0" smtClean="0">
                <a:latin typeface="Gotham Light"/>
              </a:rPr>
              <a:t>.</a:t>
            </a:r>
            <a:endParaRPr lang="es-ES" sz="2400" dirty="0">
              <a:latin typeface="Gotham Light"/>
            </a:endParaRPr>
          </a:p>
        </p:txBody>
      </p:sp>
    </p:spTree>
    <p:extLst>
      <p:ext uri="{BB962C8B-B14F-4D97-AF65-F5344CB8AC3E}">
        <p14:creationId xmlns:p14="http://schemas.microsoft.com/office/powerpoint/2010/main" val="49087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979712" y="2659559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latin typeface="Gotham Light" panose="02000603030000020004" pitchFamily="2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8704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429</Words>
  <Application>Microsoft Office PowerPoint</Application>
  <PresentationFormat>On-screen Show (4:3)</PresentationFormat>
  <Paragraphs>72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Gotham Light</vt:lpstr>
      <vt:lpstr>Tema de Office</vt:lpstr>
      <vt:lpstr>Hoja de cálculo</vt:lpstr>
      <vt:lpstr>Asociación Mexicana de Organismos Estatales de Desarrollo Municipal, A.C.</vt:lpstr>
      <vt:lpstr>¿Qué es la AMEXMUN?</vt:lpstr>
      <vt:lpstr>Objetivos</vt:lpstr>
      <vt:lpstr>Estructura</vt:lpstr>
      <vt:lpstr>Coordinaciones</vt:lpstr>
      <vt:lpstr>Comisiones Temáticas</vt:lpstr>
      <vt:lpstr>Estados - Municipios </vt:lpstr>
      <vt:lpstr>Convenio CONAMM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Asociación Mexicana de Organismos Estatales de Desarrollo Municipal, A.C.</dc:title>
  <dc:creator>ALMA</dc:creator>
  <cp:lastModifiedBy>Jesus Enrique Nuño Navarro</cp:lastModifiedBy>
  <cp:revision>69</cp:revision>
  <dcterms:created xsi:type="dcterms:W3CDTF">2016-04-26T19:53:54Z</dcterms:created>
  <dcterms:modified xsi:type="dcterms:W3CDTF">2016-04-29T14:40:47Z</dcterms:modified>
</cp:coreProperties>
</file>