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62" r:id="rId2"/>
    <p:sldId id="408" r:id="rId3"/>
    <p:sldId id="505" r:id="rId4"/>
    <p:sldId id="409" r:id="rId5"/>
    <p:sldId id="411" r:id="rId6"/>
    <p:sldId id="412" r:id="rId7"/>
    <p:sldId id="420" r:id="rId8"/>
    <p:sldId id="507" r:id="rId9"/>
    <p:sldId id="506" r:id="rId10"/>
    <p:sldId id="508" r:id="rId11"/>
    <p:sldId id="509" r:id="rId12"/>
    <p:sldId id="499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66"/>
    <a:srgbClr val="84427C"/>
    <a:srgbClr val="864083"/>
    <a:srgbClr val="FCD0FD"/>
    <a:srgbClr val="AE0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Estilo claro 2 - Énfasi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2918" autoAdjust="0"/>
  </p:normalViewPr>
  <p:slideViewPr>
    <p:cSldViewPr snapToGrid="0" snapToObjects="1">
      <p:cViewPr>
        <p:scale>
          <a:sx n="100" d="100"/>
          <a:sy n="100" d="100"/>
        </p:scale>
        <p:origin x="-300" y="-72"/>
      </p:cViewPr>
      <p:guideLst>
        <p:guide orient="horz" pos="2165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615C9-3F1C-4F9B-98F4-49959ED43E88}" type="datetimeFigureOut">
              <a:rPr lang="es-MX" smtClean="0"/>
              <a:pPr/>
              <a:t>01/jul/2014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628A-EF78-4037-B67D-B05E36284F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023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12C02-E3B6-4B2C-9FFE-CE33FA6A449B}" type="datetimeFigureOut">
              <a:rPr lang="es-MX" smtClean="0"/>
              <a:pPr/>
              <a:t>01/jul/2014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B67B4-0F6C-48B5-8148-383658A92FC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483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62383"/>
            <a:fld id="{923EBFC3-42B8-408D-9995-89D354F5298E}" type="slidenum">
              <a:rPr lang="es-ES" smtClean="0"/>
              <a:pPr defTabSz="862383"/>
              <a:t>3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B858A-6DE7-418F-BCED-800426E2FC8D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obernacion.gob.mx/work/models/SEGOB/css/logoSEGOB_ho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04775"/>
            <a:ext cx="234473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6597650"/>
            <a:ext cx="914400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 cmpd="dbl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61539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E733-F0B3-476A-8D77-DCD6A0F41935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EDEF-FCC6-4263-ADB3-9985A1811DA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2592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20FF-F9E9-4061-8B1D-5BE0516C67A2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7291-957E-4CC2-B5BA-010FECA8DA02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09686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7F-7041-4723-8A35-03B01082EDC6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3914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59A3-664D-40CD-8AFC-6CC9DB23308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B64B-3F15-4FB3-B5C8-BA3A99BCE36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9662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777B-76F3-4BBC-975D-0EF55D7AB7C7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130EC-72E7-4722-BA4D-D33444CF6C61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7657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5BB9-8ABE-4D94-AA23-12E9EF8BD76B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81168-DE74-4DC2-BA22-CBE5569FE77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947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87A6-B4F7-4BDA-A7AC-F6D11D21CDC5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CF39-6E93-4259-86CF-B57B7FA6B18E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4045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9B4D7-94ED-4EE5-B4FD-0CA6AC0CBBBA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AFB4-D1BE-4604-9235-60B485488CDB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7250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CFCE-2A20-4696-94A8-61EF81CF56CF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D8530-6F39-41A4-8322-86A9692E6797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92381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BCF2-FD01-439F-874D-8902E0AC8343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A76E-444E-4ED4-A2F8-3CE82AC4C2F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5329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2065-A0EF-4BCB-BE48-8E5EFA0AB9E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557F-EC6E-441C-A378-3945150C0A51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211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984D76-E230-4D9B-93C6-9CA3E75D3914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01/jul/2014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AC573E-F0D6-4BAB-B836-E29322F02149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gobernacion.gob.mx/work/models/SEGOB/css/logoSEGOB_hoz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04775"/>
            <a:ext cx="234473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6597650"/>
            <a:ext cx="914400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 cmpd="dbl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19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52449" y="4324350"/>
            <a:ext cx="80105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Agenda para el Desarrollo Municipal</a:t>
            </a:r>
          </a:p>
          <a:p>
            <a:pPr algn="ctr"/>
            <a:r>
              <a:rPr lang="es-MX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Avances </a:t>
            </a:r>
            <a:r>
              <a:rPr lang="es-MX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la implementación del </a:t>
            </a:r>
            <a:r>
              <a:rPr lang="es-MX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programa</a:t>
            </a:r>
            <a:endParaRPr lang="es-MX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681" y="1561833"/>
            <a:ext cx="2563813" cy="263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9485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2 CuadroTexto"/>
          <p:cNvSpPr txBox="1">
            <a:spLocks noChangeArrowheads="1"/>
          </p:cNvSpPr>
          <p:nvPr/>
        </p:nvSpPr>
        <p:spPr bwMode="auto">
          <a:xfrm>
            <a:off x="0" y="1782817"/>
            <a:ext cx="9144000" cy="329320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40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Reunión Nacional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Titulares de Organismos Estatales de Desarrollo Municipal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 y Enlaces Operativos ADM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_tradnl" sz="2800" b="1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17 y 18 de julio de 2014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Oficinas del INAFED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México, D.F.</a:t>
            </a:r>
            <a:endParaRPr lang="es-ES_tradnl" sz="2800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383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2 CuadroTexto"/>
          <p:cNvSpPr txBox="1">
            <a:spLocks noChangeArrowheads="1"/>
          </p:cNvSpPr>
          <p:nvPr/>
        </p:nvSpPr>
        <p:spPr bwMode="auto">
          <a:xfrm>
            <a:off x="648205" y="1688611"/>
            <a:ext cx="7850765" cy="42473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Presentar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los avances en la implementación del programa “Agenda para el Desarrollo Municipal 2014”. </a:t>
            </a:r>
            <a:endParaRPr lang="es-ES_tradn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Presentar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calendario de trabajo para el segundo semestre del año.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Concertar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calendarios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estatales para 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capacitar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instancias 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verificadora.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Presentar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esquema de Reconocimientos del 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Establecer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líneas de trabajo para organizar el evento de entrega de 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Reconocimientos.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Realizar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ejercicio de retroalimentación sobre la implementación del programa en el presente año e iniciar la identificación de mejoras para la versión 2015</a:t>
            </a:r>
            <a:r>
              <a:rPr lang="es-ES_tradn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208028" y="425228"/>
            <a:ext cx="583664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Puntos a tratar:</a:t>
            </a:r>
            <a:endParaRPr lang="es-ES_tradnl" sz="2800" b="1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002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83568" y="2539634"/>
            <a:ext cx="7772400" cy="1778731"/>
          </a:xfrm>
        </p:spPr>
        <p:txBody>
          <a:bodyPr/>
          <a:lstStyle/>
          <a:p>
            <a:r>
              <a:rPr lang="es-MX" sz="6000" b="1" dirty="0" smtClean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Calibri" pitchFamily="34" charset="0"/>
              </a:rPr>
              <a:t>Gracias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s-MX" sz="28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Calibri" pitchFamily="34" charset="0"/>
              </a:rPr>
              <a:t>por su atención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3018973" y="3614058"/>
            <a:ext cx="310605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856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2 CuadroTexto"/>
          <p:cNvSpPr txBox="1">
            <a:spLocks noChangeArrowheads="1"/>
          </p:cNvSpPr>
          <p:nvPr/>
        </p:nvSpPr>
        <p:spPr bwMode="auto">
          <a:xfrm>
            <a:off x="1" y="3012586"/>
            <a:ext cx="9144000" cy="76944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44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Implementación </a:t>
            </a:r>
            <a:r>
              <a:rPr lang="es-ES_tradnl" sz="4400" b="1" dirty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N</a:t>
            </a:r>
            <a:r>
              <a:rPr lang="es-ES_tradnl" sz="44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acional 2014</a:t>
            </a:r>
          </a:p>
        </p:txBody>
      </p:sp>
    </p:spTree>
    <p:extLst>
      <p:ext uri="{BB962C8B-B14F-4D97-AF65-F5344CB8AC3E}">
        <p14:creationId xmlns:p14="http://schemas.microsoft.com/office/powerpoint/2010/main" val="9038001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2781287" y="1114338"/>
            <a:ext cx="61309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</a:rPr>
              <a:t>2014: Presentación</a:t>
            </a:r>
            <a:r>
              <a:rPr kumimoji="0" lang="es-MX" sz="2000" b="1" i="0" u="none" strike="noStrike" kern="0" cap="none" spc="0" normalizeH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</a:rPr>
              <a:t> ADM a municipios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</a:endParaRPr>
          </a:p>
        </p:txBody>
      </p:sp>
      <p:graphicFrame>
        <p:nvGraphicFramePr>
          <p:cNvPr id="43" name="Group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483205"/>
              </p:ext>
            </p:extLst>
          </p:nvPr>
        </p:nvGraphicFramePr>
        <p:xfrm>
          <a:off x="315899" y="152400"/>
          <a:ext cx="2293951" cy="6480324"/>
        </p:xfrm>
        <a:graphic>
          <a:graphicData uri="http://schemas.openxmlformats.org/drawingml/2006/table">
            <a:tbl>
              <a:tblPr/>
              <a:tblGrid>
                <a:gridCol w="219185"/>
                <a:gridCol w="1198466"/>
                <a:gridCol w="876300"/>
              </a:tblGrid>
              <a:tr h="32336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cs typeface="Arial" charset="0"/>
                        </a:rPr>
                        <a:t>ESTADO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cs typeface="Arial" charset="0"/>
                        </a:rPr>
                        <a:t>Mpios c/pres.</a:t>
                      </a:r>
                    </a:p>
                  </a:txBody>
                  <a:tcPr marL="8200" marR="8200" marT="8197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Aguascalientes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3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4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Campeche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5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Chiapas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6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Chihuahua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7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Coahuila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8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9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10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Guanajuato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11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Guerrero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12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Hidalgo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13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14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15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Michoacán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16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Morelos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17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Nayarit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18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Nuevo León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19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Oaxaca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20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Puebla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21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Querétaro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22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Quintana Roo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23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Luis Potosí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24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Sinaloa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25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26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Tabasco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27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Tamaulipas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28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Tlaxcala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29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Veracruz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30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Yucatán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31</a:t>
                      </a: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Zacatecas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68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200" marR="8200" marT="81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Text" lastClr="000000">
                        <a:lumMod val="50000"/>
                        <a:lumOff val="50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1,005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Text" lastClr="000000">
                        <a:lumMod val="50000"/>
                        <a:lumOff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44" name="Freeform 3"/>
          <p:cNvSpPr>
            <a:spLocks/>
          </p:cNvSpPr>
          <p:nvPr/>
        </p:nvSpPr>
        <p:spPr bwMode="auto">
          <a:xfrm>
            <a:off x="5951524" y="4381499"/>
            <a:ext cx="319088" cy="361950"/>
          </a:xfrm>
          <a:custGeom>
            <a:avLst/>
            <a:gdLst>
              <a:gd name="T0" fmla="*/ 2147483647 w 32"/>
              <a:gd name="T1" fmla="*/ 2147483647 h 37"/>
              <a:gd name="T2" fmla="*/ 2147483647 w 32"/>
              <a:gd name="T3" fmla="*/ 2147483647 h 37"/>
              <a:gd name="T4" fmla="*/ 2147483647 w 32"/>
              <a:gd name="T5" fmla="*/ 2147483647 h 37"/>
              <a:gd name="T6" fmla="*/ 2147483647 w 32"/>
              <a:gd name="T7" fmla="*/ 2147483647 h 37"/>
              <a:gd name="T8" fmla="*/ 2147483647 w 32"/>
              <a:gd name="T9" fmla="*/ 2147483647 h 37"/>
              <a:gd name="T10" fmla="*/ 2147483647 w 32"/>
              <a:gd name="T11" fmla="*/ 2147483647 h 37"/>
              <a:gd name="T12" fmla="*/ 2147483647 w 32"/>
              <a:gd name="T13" fmla="*/ 2147483647 h 37"/>
              <a:gd name="T14" fmla="*/ 2147483647 w 32"/>
              <a:gd name="T15" fmla="*/ 2147483647 h 37"/>
              <a:gd name="T16" fmla="*/ 2147483647 w 32"/>
              <a:gd name="T17" fmla="*/ 2147483647 h 37"/>
              <a:gd name="T18" fmla="*/ 2147483647 w 32"/>
              <a:gd name="T19" fmla="*/ 2147483647 h 37"/>
              <a:gd name="T20" fmla="*/ 2147483647 w 32"/>
              <a:gd name="T21" fmla="*/ 2147483647 h 37"/>
              <a:gd name="T22" fmla="*/ 2147483647 w 32"/>
              <a:gd name="T23" fmla="*/ 2147483647 h 37"/>
              <a:gd name="T24" fmla="*/ 2147483647 w 32"/>
              <a:gd name="T25" fmla="*/ 2147483647 h 37"/>
              <a:gd name="T26" fmla="*/ 2147483647 w 32"/>
              <a:gd name="T27" fmla="*/ 2147483647 h 37"/>
              <a:gd name="T28" fmla="*/ 2147483647 w 32"/>
              <a:gd name="T29" fmla="*/ 2147483647 h 37"/>
              <a:gd name="T30" fmla="*/ 2147483647 w 32"/>
              <a:gd name="T31" fmla="*/ 2147483647 h 37"/>
              <a:gd name="T32" fmla="*/ 2147483647 w 32"/>
              <a:gd name="T33" fmla="*/ 2147483647 h 37"/>
              <a:gd name="T34" fmla="*/ 2147483647 w 32"/>
              <a:gd name="T35" fmla="*/ 2147483647 h 37"/>
              <a:gd name="T36" fmla="*/ 2147483647 w 32"/>
              <a:gd name="T37" fmla="*/ 2147483647 h 37"/>
              <a:gd name="T38" fmla="*/ 2147483647 w 32"/>
              <a:gd name="T39" fmla="*/ 2147483647 h 37"/>
              <a:gd name="T40" fmla="*/ 2147483647 w 32"/>
              <a:gd name="T41" fmla="*/ 2147483647 h 37"/>
              <a:gd name="T42" fmla="*/ 2147483647 w 32"/>
              <a:gd name="T43" fmla="*/ 2147483647 h 37"/>
              <a:gd name="T44" fmla="*/ 2147483647 w 32"/>
              <a:gd name="T45" fmla="*/ 2147483647 h 37"/>
              <a:gd name="T46" fmla="*/ 2147483647 w 32"/>
              <a:gd name="T47" fmla="*/ 2147483647 h 37"/>
              <a:gd name="T48" fmla="*/ 2147483647 w 32"/>
              <a:gd name="T49" fmla="*/ 2147483647 h 37"/>
              <a:gd name="T50" fmla="*/ 2147483647 w 32"/>
              <a:gd name="T51" fmla="*/ 2147483647 h 37"/>
              <a:gd name="T52" fmla="*/ 2147483647 w 32"/>
              <a:gd name="T53" fmla="*/ 2147483647 h 37"/>
              <a:gd name="T54" fmla="*/ 2147483647 w 32"/>
              <a:gd name="T55" fmla="*/ 0 h 37"/>
              <a:gd name="T56" fmla="*/ 2147483647 w 32"/>
              <a:gd name="T57" fmla="*/ 0 h 37"/>
              <a:gd name="T58" fmla="*/ 2147483647 w 32"/>
              <a:gd name="T59" fmla="*/ 0 h 37"/>
              <a:gd name="T60" fmla="*/ 2147483647 w 32"/>
              <a:gd name="T61" fmla="*/ 2147483647 h 37"/>
              <a:gd name="T62" fmla="*/ 2147483647 w 32"/>
              <a:gd name="T63" fmla="*/ 2147483647 h 37"/>
              <a:gd name="T64" fmla="*/ 2147483647 w 32"/>
              <a:gd name="T65" fmla="*/ 2147483647 h 37"/>
              <a:gd name="T66" fmla="*/ 2147483647 w 32"/>
              <a:gd name="T67" fmla="*/ 2147483647 h 37"/>
              <a:gd name="T68" fmla="*/ 2147483647 w 32"/>
              <a:gd name="T69" fmla="*/ 2147483647 h 37"/>
              <a:gd name="T70" fmla="*/ 2147483647 w 32"/>
              <a:gd name="T71" fmla="*/ 2147483647 h 37"/>
              <a:gd name="T72" fmla="*/ 2147483647 w 32"/>
              <a:gd name="T73" fmla="*/ 2147483647 h 37"/>
              <a:gd name="T74" fmla="*/ 2147483647 w 32"/>
              <a:gd name="T75" fmla="*/ 2147483647 h 37"/>
              <a:gd name="T76" fmla="*/ 2147483647 w 32"/>
              <a:gd name="T77" fmla="*/ 2147483647 h 37"/>
              <a:gd name="T78" fmla="*/ 2147483647 w 32"/>
              <a:gd name="T79" fmla="*/ 2147483647 h 37"/>
              <a:gd name="T80" fmla="*/ 2147483647 w 32"/>
              <a:gd name="T81" fmla="*/ 2147483647 h 37"/>
              <a:gd name="T82" fmla="*/ 2147483647 w 32"/>
              <a:gd name="T83" fmla="*/ 2147483647 h 37"/>
              <a:gd name="T84" fmla="*/ 2147483647 w 32"/>
              <a:gd name="T85" fmla="*/ 2147483647 h 37"/>
              <a:gd name="T86" fmla="*/ 2147483647 w 32"/>
              <a:gd name="T87" fmla="*/ 2147483647 h 37"/>
              <a:gd name="T88" fmla="*/ 2147483647 w 32"/>
              <a:gd name="T89" fmla="*/ 2147483647 h 37"/>
              <a:gd name="T90" fmla="*/ 2147483647 w 32"/>
              <a:gd name="T91" fmla="*/ 2147483647 h 37"/>
              <a:gd name="T92" fmla="*/ 2147483647 w 32"/>
              <a:gd name="T93" fmla="*/ 2147483647 h 37"/>
              <a:gd name="T94" fmla="*/ 2147483647 w 32"/>
              <a:gd name="T95" fmla="*/ 2147483647 h 37"/>
              <a:gd name="T96" fmla="*/ 2147483647 w 32"/>
              <a:gd name="T97" fmla="*/ 2147483647 h 37"/>
              <a:gd name="T98" fmla="*/ 2147483647 w 32"/>
              <a:gd name="T99" fmla="*/ 2147483647 h 37"/>
              <a:gd name="T100" fmla="*/ 2147483647 w 32"/>
              <a:gd name="T101" fmla="*/ 2147483647 h 37"/>
              <a:gd name="T102" fmla="*/ 2147483647 w 32"/>
              <a:gd name="T103" fmla="*/ 2147483647 h 37"/>
              <a:gd name="T104" fmla="*/ 2147483647 w 32"/>
              <a:gd name="T105" fmla="*/ 2147483647 h 37"/>
              <a:gd name="T106" fmla="*/ 2147483647 w 32"/>
              <a:gd name="T107" fmla="*/ 2147483647 h 37"/>
              <a:gd name="T108" fmla="*/ 2147483647 w 32"/>
              <a:gd name="T109" fmla="*/ 2147483647 h 37"/>
              <a:gd name="T110" fmla="*/ 2147483647 w 32"/>
              <a:gd name="T111" fmla="*/ 2147483647 h 37"/>
              <a:gd name="T112" fmla="*/ 2147483647 w 32"/>
              <a:gd name="T113" fmla="*/ 2147483647 h 37"/>
              <a:gd name="T114" fmla="*/ 0 w 32"/>
              <a:gd name="T115" fmla="*/ 2147483647 h 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2"/>
              <a:gd name="T175" fmla="*/ 0 h 37"/>
              <a:gd name="T176" fmla="*/ 32 w 32"/>
              <a:gd name="T177" fmla="*/ 37 h 3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2" h="37">
                <a:moveTo>
                  <a:pt x="0" y="20"/>
                </a:moveTo>
                <a:lnTo>
                  <a:pt x="1" y="18"/>
                </a:lnTo>
                <a:lnTo>
                  <a:pt x="1" y="17"/>
                </a:lnTo>
                <a:lnTo>
                  <a:pt x="1" y="16"/>
                </a:lnTo>
                <a:lnTo>
                  <a:pt x="2" y="16"/>
                </a:lnTo>
                <a:lnTo>
                  <a:pt x="3" y="16"/>
                </a:lnTo>
                <a:lnTo>
                  <a:pt x="3" y="17"/>
                </a:lnTo>
                <a:lnTo>
                  <a:pt x="4" y="17"/>
                </a:lnTo>
                <a:lnTo>
                  <a:pt x="5" y="16"/>
                </a:lnTo>
                <a:lnTo>
                  <a:pt x="5" y="15"/>
                </a:lnTo>
                <a:lnTo>
                  <a:pt x="6" y="14"/>
                </a:lnTo>
                <a:lnTo>
                  <a:pt x="7" y="15"/>
                </a:lnTo>
                <a:lnTo>
                  <a:pt x="8" y="15"/>
                </a:lnTo>
                <a:lnTo>
                  <a:pt x="9" y="16"/>
                </a:lnTo>
                <a:lnTo>
                  <a:pt x="10" y="15"/>
                </a:lnTo>
                <a:lnTo>
                  <a:pt x="10" y="14"/>
                </a:lnTo>
                <a:lnTo>
                  <a:pt x="10" y="13"/>
                </a:lnTo>
                <a:lnTo>
                  <a:pt x="11" y="10"/>
                </a:lnTo>
                <a:lnTo>
                  <a:pt x="13" y="10"/>
                </a:lnTo>
                <a:lnTo>
                  <a:pt x="14" y="10"/>
                </a:lnTo>
                <a:lnTo>
                  <a:pt x="15" y="11"/>
                </a:lnTo>
                <a:lnTo>
                  <a:pt x="16" y="10"/>
                </a:lnTo>
                <a:lnTo>
                  <a:pt x="17" y="9"/>
                </a:lnTo>
                <a:lnTo>
                  <a:pt x="17" y="8"/>
                </a:lnTo>
                <a:lnTo>
                  <a:pt x="16" y="8"/>
                </a:lnTo>
                <a:lnTo>
                  <a:pt x="16" y="7"/>
                </a:lnTo>
                <a:lnTo>
                  <a:pt x="16" y="6"/>
                </a:lnTo>
                <a:lnTo>
                  <a:pt x="15" y="6"/>
                </a:lnTo>
                <a:lnTo>
                  <a:pt x="15" y="4"/>
                </a:lnTo>
                <a:lnTo>
                  <a:pt x="16" y="4"/>
                </a:lnTo>
                <a:lnTo>
                  <a:pt x="16" y="3"/>
                </a:lnTo>
                <a:lnTo>
                  <a:pt x="16" y="2"/>
                </a:lnTo>
                <a:lnTo>
                  <a:pt x="17" y="2"/>
                </a:lnTo>
                <a:lnTo>
                  <a:pt x="18" y="2"/>
                </a:lnTo>
                <a:lnTo>
                  <a:pt x="19" y="4"/>
                </a:lnTo>
                <a:lnTo>
                  <a:pt x="21" y="4"/>
                </a:lnTo>
                <a:lnTo>
                  <a:pt x="22" y="4"/>
                </a:lnTo>
                <a:lnTo>
                  <a:pt x="23" y="4"/>
                </a:lnTo>
                <a:lnTo>
                  <a:pt x="23" y="5"/>
                </a:lnTo>
                <a:lnTo>
                  <a:pt x="24" y="5"/>
                </a:lnTo>
                <a:lnTo>
                  <a:pt x="24" y="4"/>
                </a:lnTo>
                <a:lnTo>
                  <a:pt x="24" y="3"/>
                </a:lnTo>
                <a:lnTo>
                  <a:pt x="24" y="2"/>
                </a:lnTo>
                <a:lnTo>
                  <a:pt x="25" y="0"/>
                </a:lnTo>
                <a:lnTo>
                  <a:pt x="26" y="0"/>
                </a:lnTo>
                <a:lnTo>
                  <a:pt x="27" y="0"/>
                </a:lnTo>
                <a:lnTo>
                  <a:pt x="28" y="0"/>
                </a:lnTo>
                <a:lnTo>
                  <a:pt x="29" y="2"/>
                </a:lnTo>
                <a:lnTo>
                  <a:pt x="30" y="5"/>
                </a:lnTo>
                <a:lnTo>
                  <a:pt x="32" y="9"/>
                </a:lnTo>
                <a:lnTo>
                  <a:pt x="31" y="10"/>
                </a:lnTo>
                <a:lnTo>
                  <a:pt x="31" y="9"/>
                </a:lnTo>
                <a:lnTo>
                  <a:pt x="30" y="10"/>
                </a:lnTo>
                <a:lnTo>
                  <a:pt x="30" y="11"/>
                </a:lnTo>
                <a:lnTo>
                  <a:pt x="29" y="11"/>
                </a:lnTo>
                <a:lnTo>
                  <a:pt x="28" y="11"/>
                </a:lnTo>
                <a:lnTo>
                  <a:pt x="27" y="10"/>
                </a:lnTo>
                <a:lnTo>
                  <a:pt x="26" y="10"/>
                </a:lnTo>
                <a:lnTo>
                  <a:pt x="26" y="11"/>
                </a:lnTo>
                <a:lnTo>
                  <a:pt x="25" y="15"/>
                </a:lnTo>
                <a:lnTo>
                  <a:pt x="23" y="17"/>
                </a:lnTo>
                <a:lnTo>
                  <a:pt x="22" y="18"/>
                </a:lnTo>
                <a:lnTo>
                  <a:pt x="22" y="19"/>
                </a:lnTo>
                <a:lnTo>
                  <a:pt x="22" y="20"/>
                </a:lnTo>
                <a:lnTo>
                  <a:pt x="22" y="21"/>
                </a:lnTo>
                <a:lnTo>
                  <a:pt x="20" y="21"/>
                </a:lnTo>
                <a:lnTo>
                  <a:pt x="19" y="22"/>
                </a:lnTo>
                <a:lnTo>
                  <a:pt x="17" y="23"/>
                </a:lnTo>
                <a:lnTo>
                  <a:pt x="16" y="23"/>
                </a:lnTo>
                <a:lnTo>
                  <a:pt x="15" y="27"/>
                </a:lnTo>
                <a:lnTo>
                  <a:pt x="15" y="28"/>
                </a:lnTo>
                <a:lnTo>
                  <a:pt x="14" y="29"/>
                </a:lnTo>
                <a:lnTo>
                  <a:pt x="15" y="31"/>
                </a:lnTo>
                <a:lnTo>
                  <a:pt x="16" y="31"/>
                </a:lnTo>
                <a:lnTo>
                  <a:pt x="17" y="32"/>
                </a:lnTo>
                <a:lnTo>
                  <a:pt x="16" y="36"/>
                </a:lnTo>
                <a:lnTo>
                  <a:pt x="15" y="35"/>
                </a:lnTo>
                <a:lnTo>
                  <a:pt x="16" y="37"/>
                </a:lnTo>
                <a:lnTo>
                  <a:pt x="11" y="36"/>
                </a:lnTo>
                <a:lnTo>
                  <a:pt x="10" y="35"/>
                </a:lnTo>
                <a:lnTo>
                  <a:pt x="8" y="34"/>
                </a:lnTo>
                <a:lnTo>
                  <a:pt x="7" y="33"/>
                </a:lnTo>
                <a:lnTo>
                  <a:pt x="6" y="32"/>
                </a:lnTo>
                <a:lnTo>
                  <a:pt x="6" y="31"/>
                </a:lnTo>
                <a:lnTo>
                  <a:pt x="4" y="30"/>
                </a:lnTo>
                <a:lnTo>
                  <a:pt x="3" y="29"/>
                </a:lnTo>
                <a:lnTo>
                  <a:pt x="3" y="28"/>
                </a:lnTo>
                <a:lnTo>
                  <a:pt x="2" y="27"/>
                </a:lnTo>
                <a:lnTo>
                  <a:pt x="2" y="24"/>
                </a:lnTo>
                <a:lnTo>
                  <a:pt x="1" y="23"/>
                </a:lnTo>
                <a:lnTo>
                  <a:pt x="0" y="21"/>
                </a:lnTo>
                <a:lnTo>
                  <a:pt x="0" y="20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Freeform 4"/>
          <p:cNvSpPr>
            <a:spLocks/>
          </p:cNvSpPr>
          <p:nvPr/>
        </p:nvSpPr>
        <p:spPr bwMode="auto">
          <a:xfrm>
            <a:off x="6091224" y="4424362"/>
            <a:ext cx="417513" cy="400050"/>
          </a:xfrm>
          <a:custGeom>
            <a:avLst/>
            <a:gdLst>
              <a:gd name="T0" fmla="*/ 2147483647 w 42"/>
              <a:gd name="T1" fmla="*/ 2147483647 h 41"/>
              <a:gd name="T2" fmla="*/ 2147483647 w 42"/>
              <a:gd name="T3" fmla="*/ 2147483647 h 41"/>
              <a:gd name="T4" fmla="*/ 2147483647 w 42"/>
              <a:gd name="T5" fmla="*/ 2147483647 h 41"/>
              <a:gd name="T6" fmla="*/ 2147483647 w 42"/>
              <a:gd name="T7" fmla="*/ 2147483647 h 41"/>
              <a:gd name="T8" fmla="*/ 2147483647 w 42"/>
              <a:gd name="T9" fmla="*/ 2147483647 h 41"/>
              <a:gd name="T10" fmla="*/ 2147483647 w 42"/>
              <a:gd name="T11" fmla="*/ 2147483647 h 41"/>
              <a:gd name="T12" fmla="*/ 2147483647 w 42"/>
              <a:gd name="T13" fmla="*/ 2147483647 h 41"/>
              <a:gd name="T14" fmla="*/ 2147483647 w 42"/>
              <a:gd name="T15" fmla="*/ 2147483647 h 41"/>
              <a:gd name="T16" fmla="*/ 2147483647 w 42"/>
              <a:gd name="T17" fmla="*/ 2147483647 h 41"/>
              <a:gd name="T18" fmla="*/ 2147483647 w 42"/>
              <a:gd name="T19" fmla="*/ 2147483647 h 41"/>
              <a:gd name="T20" fmla="*/ 2147483647 w 42"/>
              <a:gd name="T21" fmla="*/ 2147483647 h 41"/>
              <a:gd name="T22" fmla="*/ 2147483647 w 42"/>
              <a:gd name="T23" fmla="*/ 2147483647 h 41"/>
              <a:gd name="T24" fmla="*/ 2147483647 w 42"/>
              <a:gd name="T25" fmla="*/ 2147483647 h 41"/>
              <a:gd name="T26" fmla="*/ 2147483647 w 42"/>
              <a:gd name="T27" fmla="*/ 2147483647 h 41"/>
              <a:gd name="T28" fmla="*/ 2147483647 w 42"/>
              <a:gd name="T29" fmla="*/ 2147483647 h 41"/>
              <a:gd name="T30" fmla="*/ 2147483647 w 42"/>
              <a:gd name="T31" fmla="*/ 2147483647 h 41"/>
              <a:gd name="T32" fmla="*/ 2147483647 w 42"/>
              <a:gd name="T33" fmla="*/ 2147483647 h 41"/>
              <a:gd name="T34" fmla="*/ 2147483647 w 42"/>
              <a:gd name="T35" fmla="*/ 2147483647 h 41"/>
              <a:gd name="T36" fmla="*/ 2147483647 w 42"/>
              <a:gd name="T37" fmla="*/ 2147483647 h 41"/>
              <a:gd name="T38" fmla="*/ 2147483647 w 42"/>
              <a:gd name="T39" fmla="*/ 2147483647 h 41"/>
              <a:gd name="T40" fmla="*/ 2147483647 w 42"/>
              <a:gd name="T41" fmla="*/ 2147483647 h 41"/>
              <a:gd name="T42" fmla="*/ 2147483647 w 42"/>
              <a:gd name="T43" fmla="*/ 2147483647 h 41"/>
              <a:gd name="T44" fmla="*/ 2147483647 w 42"/>
              <a:gd name="T45" fmla="*/ 2147483647 h 41"/>
              <a:gd name="T46" fmla="*/ 2147483647 w 42"/>
              <a:gd name="T47" fmla="*/ 2147483647 h 41"/>
              <a:gd name="T48" fmla="*/ 2147483647 w 42"/>
              <a:gd name="T49" fmla="*/ 2147483647 h 41"/>
              <a:gd name="T50" fmla="*/ 2147483647 w 42"/>
              <a:gd name="T51" fmla="*/ 2147483647 h 41"/>
              <a:gd name="T52" fmla="*/ 2147483647 w 42"/>
              <a:gd name="T53" fmla="*/ 2147483647 h 41"/>
              <a:gd name="T54" fmla="*/ 2147483647 w 42"/>
              <a:gd name="T55" fmla="*/ 2147483647 h 41"/>
              <a:gd name="T56" fmla="*/ 2147483647 w 42"/>
              <a:gd name="T57" fmla="*/ 2147483647 h 41"/>
              <a:gd name="T58" fmla="*/ 2147483647 w 42"/>
              <a:gd name="T59" fmla="*/ 2147483647 h 41"/>
              <a:gd name="T60" fmla="*/ 2147483647 w 42"/>
              <a:gd name="T61" fmla="*/ 2147483647 h 41"/>
              <a:gd name="T62" fmla="*/ 2147483647 w 42"/>
              <a:gd name="T63" fmla="*/ 2147483647 h 41"/>
              <a:gd name="T64" fmla="*/ 2147483647 w 42"/>
              <a:gd name="T65" fmla="*/ 2147483647 h 41"/>
              <a:gd name="T66" fmla="*/ 2147483647 w 42"/>
              <a:gd name="T67" fmla="*/ 2147483647 h 41"/>
              <a:gd name="T68" fmla="*/ 2147483647 w 42"/>
              <a:gd name="T69" fmla="*/ 2147483647 h 41"/>
              <a:gd name="T70" fmla="*/ 2147483647 w 42"/>
              <a:gd name="T71" fmla="*/ 2147483647 h 41"/>
              <a:gd name="T72" fmla="*/ 2147483647 w 42"/>
              <a:gd name="T73" fmla="*/ 2147483647 h 41"/>
              <a:gd name="T74" fmla="*/ 2147483647 w 42"/>
              <a:gd name="T75" fmla="*/ 2147483647 h 41"/>
              <a:gd name="T76" fmla="*/ 2147483647 w 42"/>
              <a:gd name="T77" fmla="*/ 2147483647 h 41"/>
              <a:gd name="T78" fmla="*/ 2147483647 w 42"/>
              <a:gd name="T79" fmla="*/ 2147483647 h 41"/>
              <a:gd name="T80" fmla="*/ 2147483647 w 42"/>
              <a:gd name="T81" fmla="*/ 2147483647 h 41"/>
              <a:gd name="T82" fmla="*/ 2147483647 w 42"/>
              <a:gd name="T83" fmla="*/ 2147483647 h 41"/>
              <a:gd name="T84" fmla="*/ 2147483647 w 42"/>
              <a:gd name="T85" fmla="*/ 2147483647 h 41"/>
              <a:gd name="T86" fmla="*/ 2147483647 w 42"/>
              <a:gd name="T87" fmla="*/ 2147483647 h 41"/>
              <a:gd name="T88" fmla="*/ 2147483647 w 42"/>
              <a:gd name="T89" fmla="*/ 2147483647 h 41"/>
              <a:gd name="T90" fmla="*/ 2147483647 w 42"/>
              <a:gd name="T91" fmla="*/ 2147483647 h 41"/>
              <a:gd name="T92" fmla="*/ 2147483647 w 42"/>
              <a:gd name="T93" fmla="*/ 2147483647 h 41"/>
              <a:gd name="T94" fmla="*/ 2147483647 w 42"/>
              <a:gd name="T95" fmla="*/ 2147483647 h 41"/>
              <a:gd name="T96" fmla="*/ 2147483647 w 42"/>
              <a:gd name="T97" fmla="*/ 2147483647 h 4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2"/>
              <a:gd name="T148" fmla="*/ 0 h 41"/>
              <a:gd name="T149" fmla="*/ 42 w 42"/>
              <a:gd name="T150" fmla="*/ 41 h 4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2" h="41">
                <a:moveTo>
                  <a:pt x="0" y="25"/>
                </a:moveTo>
                <a:lnTo>
                  <a:pt x="1" y="24"/>
                </a:lnTo>
                <a:lnTo>
                  <a:pt x="1" y="23"/>
                </a:lnTo>
                <a:lnTo>
                  <a:pt x="2" y="19"/>
                </a:lnTo>
                <a:lnTo>
                  <a:pt x="3" y="19"/>
                </a:lnTo>
                <a:lnTo>
                  <a:pt x="5" y="18"/>
                </a:lnTo>
                <a:lnTo>
                  <a:pt x="6" y="17"/>
                </a:lnTo>
                <a:lnTo>
                  <a:pt x="8" y="17"/>
                </a:lnTo>
                <a:lnTo>
                  <a:pt x="8" y="16"/>
                </a:lnTo>
                <a:lnTo>
                  <a:pt x="8" y="15"/>
                </a:lnTo>
                <a:lnTo>
                  <a:pt x="8" y="14"/>
                </a:lnTo>
                <a:lnTo>
                  <a:pt x="9" y="13"/>
                </a:lnTo>
                <a:lnTo>
                  <a:pt x="11" y="11"/>
                </a:lnTo>
                <a:lnTo>
                  <a:pt x="12" y="7"/>
                </a:lnTo>
                <a:lnTo>
                  <a:pt x="12" y="6"/>
                </a:lnTo>
                <a:lnTo>
                  <a:pt x="13" y="6"/>
                </a:lnTo>
                <a:lnTo>
                  <a:pt x="14" y="7"/>
                </a:lnTo>
                <a:lnTo>
                  <a:pt x="15" y="7"/>
                </a:lnTo>
                <a:lnTo>
                  <a:pt x="16" y="7"/>
                </a:lnTo>
                <a:lnTo>
                  <a:pt x="16" y="6"/>
                </a:lnTo>
                <a:lnTo>
                  <a:pt x="17" y="5"/>
                </a:lnTo>
                <a:lnTo>
                  <a:pt x="17" y="6"/>
                </a:lnTo>
                <a:lnTo>
                  <a:pt x="18" y="5"/>
                </a:lnTo>
                <a:lnTo>
                  <a:pt x="19" y="3"/>
                </a:lnTo>
                <a:lnTo>
                  <a:pt x="20" y="2"/>
                </a:lnTo>
                <a:lnTo>
                  <a:pt x="21" y="2"/>
                </a:lnTo>
                <a:lnTo>
                  <a:pt x="22" y="3"/>
                </a:lnTo>
                <a:lnTo>
                  <a:pt x="22" y="4"/>
                </a:lnTo>
                <a:lnTo>
                  <a:pt x="23" y="4"/>
                </a:lnTo>
                <a:lnTo>
                  <a:pt x="24" y="4"/>
                </a:lnTo>
                <a:lnTo>
                  <a:pt x="25" y="4"/>
                </a:lnTo>
                <a:lnTo>
                  <a:pt x="26" y="4"/>
                </a:lnTo>
                <a:lnTo>
                  <a:pt x="27" y="4"/>
                </a:lnTo>
                <a:lnTo>
                  <a:pt x="28" y="5"/>
                </a:lnTo>
                <a:lnTo>
                  <a:pt x="28" y="4"/>
                </a:lnTo>
                <a:lnTo>
                  <a:pt x="29" y="4"/>
                </a:lnTo>
                <a:lnTo>
                  <a:pt x="29" y="2"/>
                </a:lnTo>
                <a:lnTo>
                  <a:pt x="28" y="1"/>
                </a:lnTo>
                <a:lnTo>
                  <a:pt x="30" y="0"/>
                </a:lnTo>
                <a:lnTo>
                  <a:pt x="31" y="0"/>
                </a:lnTo>
                <a:lnTo>
                  <a:pt x="31" y="1"/>
                </a:lnTo>
                <a:lnTo>
                  <a:pt x="31" y="3"/>
                </a:lnTo>
                <a:lnTo>
                  <a:pt x="31" y="4"/>
                </a:lnTo>
                <a:lnTo>
                  <a:pt x="33" y="6"/>
                </a:lnTo>
                <a:lnTo>
                  <a:pt x="34" y="6"/>
                </a:lnTo>
                <a:lnTo>
                  <a:pt x="35" y="5"/>
                </a:lnTo>
                <a:lnTo>
                  <a:pt x="36" y="5"/>
                </a:lnTo>
                <a:lnTo>
                  <a:pt x="35" y="6"/>
                </a:lnTo>
                <a:lnTo>
                  <a:pt x="35" y="7"/>
                </a:lnTo>
                <a:lnTo>
                  <a:pt x="36" y="7"/>
                </a:lnTo>
                <a:lnTo>
                  <a:pt x="37" y="7"/>
                </a:lnTo>
                <a:lnTo>
                  <a:pt x="38" y="8"/>
                </a:lnTo>
                <a:lnTo>
                  <a:pt x="38" y="9"/>
                </a:lnTo>
                <a:lnTo>
                  <a:pt x="37" y="10"/>
                </a:lnTo>
                <a:lnTo>
                  <a:pt x="36" y="11"/>
                </a:lnTo>
                <a:lnTo>
                  <a:pt x="36" y="12"/>
                </a:lnTo>
                <a:lnTo>
                  <a:pt x="36" y="14"/>
                </a:lnTo>
                <a:lnTo>
                  <a:pt x="35" y="14"/>
                </a:lnTo>
                <a:lnTo>
                  <a:pt x="34" y="14"/>
                </a:lnTo>
                <a:lnTo>
                  <a:pt x="34" y="13"/>
                </a:lnTo>
                <a:lnTo>
                  <a:pt x="33" y="13"/>
                </a:lnTo>
                <a:lnTo>
                  <a:pt x="32" y="13"/>
                </a:lnTo>
                <a:lnTo>
                  <a:pt x="32" y="15"/>
                </a:lnTo>
                <a:lnTo>
                  <a:pt x="31" y="16"/>
                </a:lnTo>
                <a:lnTo>
                  <a:pt x="30" y="16"/>
                </a:lnTo>
                <a:lnTo>
                  <a:pt x="29" y="16"/>
                </a:lnTo>
                <a:lnTo>
                  <a:pt x="29" y="17"/>
                </a:lnTo>
                <a:lnTo>
                  <a:pt x="30" y="17"/>
                </a:lnTo>
                <a:lnTo>
                  <a:pt x="31" y="17"/>
                </a:lnTo>
                <a:lnTo>
                  <a:pt x="32" y="16"/>
                </a:lnTo>
                <a:lnTo>
                  <a:pt x="32" y="17"/>
                </a:lnTo>
                <a:lnTo>
                  <a:pt x="31" y="18"/>
                </a:lnTo>
                <a:lnTo>
                  <a:pt x="30" y="19"/>
                </a:lnTo>
                <a:lnTo>
                  <a:pt x="30" y="20"/>
                </a:lnTo>
                <a:lnTo>
                  <a:pt x="30" y="25"/>
                </a:lnTo>
                <a:lnTo>
                  <a:pt x="31" y="25"/>
                </a:lnTo>
                <a:lnTo>
                  <a:pt x="32" y="25"/>
                </a:lnTo>
                <a:lnTo>
                  <a:pt x="33" y="24"/>
                </a:lnTo>
                <a:lnTo>
                  <a:pt x="34" y="23"/>
                </a:lnTo>
                <a:lnTo>
                  <a:pt x="36" y="21"/>
                </a:lnTo>
                <a:lnTo>
                  <a:pt x="38" y="19"/>
                </a:lnTo>
                <a:lnTo>
                  <a:pt x="39" y="18"/>
                </a:lnTo>
                <a:lnTo>
                  <a:pt x="40" y="18"/>
                </a:lnTo>
                <a:lnTo>
                  <a:pt x="41" y="19"/>
                </a:lnTo>
                <a:lnTo>
                  <a:pt x="42" y="20"/>
                </a:lnTo>
                <a:lnTo>
                  <a:pt x="42" y="22"/>
                </a:lnTo>
                <a:lnTo>
                  <a:pt x="41" y="23"/>
                </a:lnTo>
                <a:lnTo>
                  <a:pt x="39" y="24"/>
                </a:lnTo>
                <a:lnTo>
                  <a:pt x="38" y="26"/>
                </a:lnTo>
                <a:lnTo>
                  <a:pt x="37" y="26"/>
                </a:lnTo>
                <a:lnTo>
                  <a:pt x="36" y="26"/>
                </a:lnTo>
                <a:lnTo>
                  <a:pt x="35" y="26"/>
                </a:lnTo>
                <a:lnTo>
                  <a:pt x="35" y="27"/>
                </a:lnTo>
                <a:lnTo>
                  <a:pt x="36" y="28"/>
                </a:lnTo>
                <a:lnTo>
                  <a:pt x="38" y="29"/>
                </a:lnTo>
                <a:lnTo>
                  <a:pt x="38" y="31"/>
                </a:lnTo>
                <a:lnTo>
                  <a:pt x="37" y="31"/>
                </a:lnTo>
                <a:lnTo>
                  <a:pt x="37" y="32"/>
                </a:lnTo>
                <a:lnTo>
                  <a:pt x="37" y="33"/>
                </a:lnTo>
                <a:lnTo>
                  <a:pt x="37" y="34"/>
                </a:lnTo>
                <a:lnTo>
                  <a:pt x="35" y="35"/>
                </a:lnTo>
                <a:lnTo>
                  <a:pt x="35" y="37"/>
                </a:lnTo>
                <a:lnTo>
                  <a:pt x="35" y="38"/>
                </a:lnTo>
                <a:lnTo>
                  <a:pt x="35" y="39"/>
                </a:lnTo>
                <a:lnTo>
                  <a:pt x="34" y="40"/>
                </a:lnTo>
                <a:lnTo>
                  <a:pt x="33" y="40"/>
                </a:lnTo>
                <a:lnTo>
                  <a:pt x="32" y="41"/>
                </a:lnTo>
                <a:lnTo>
                  <a:pt x="30" y="41"/>
                </a:lnTo>
                <a:lnTo>
                  <a:pt x="29" y="41"/>
                </a:lnTo>
                <a:lnTo>
                  <a:pt x="28" y="41"/>
                </a:lnTo>
                <a:lnTo>
                  <a:pt x="27" y="41"/>
                </a:lnTo>
                <a:lnTo>
                  <a:pt x="26" y="41"/>
                </a:lnTo>
                <a:lnTo>
                  <a:pt x="27" y="40"/>
                </a:lnTo>
                <a:lnTo>
                  <a:pt x="27" y="39"/>
                </a:lnTo>
                <a:lnTo>
                  <a:pt x="26" y="39"/>
                </a:lnTo>
                <a:lnTo>
                  <a:pt x="26" y="38"/>
                </a:lnTo>
                <a:lnTo>
                  <a:pt x="26" y="37"/>
                </a:lnTo>
                <a:lnTo>
                  <a:pt x="25" y="37"/>
                </a:lnTo>
                <a:lnTo>
                  <a:pt x="25" y="36"/>
                </a:lnTo>
                <a:lnTo>
                  <a:pt x="23" y="36"/>
                </a:lnTo>
                <a:lnTo>
                  <a:pt x="21" y="36"/>
                </a:lnTo>
                <a:lnTo>
                  <a:pt x="21" y="37"/>
                </a:lnTo>
                <a:lnTo>
                  <a:pt x="20" y="37"/>
                </a:lnTo>
                <a:lnTo>
                  <a:pt x="19" y="37"/>
                </a:lnTo>
                <a:lnTo>
                  <a:pt x="19" y="35"/>
                </a:lnTo>
                <a:lnTo>
                  <a:pt x="19" y="33"/>
                </a:lnTo>
                <a:lnTo>
                  <a:pt x="18" y="33"/>
                </a:lnTo>
                <a:lnTo>
                  <a:pt x="18" y="32"/>
                </a:lnTo>
                <a:lnTo>
                  <a:pt x="17" y="33"/>
                </a:lnTo>
                <a:lnTo>
                  <a:pt x="16" y="33"/>
                </a:lnTo>
                <a:lnTo>
                  <a:pt x="15" y="34"/>
                </a:lnTo>
                <a:lnTo>
                  <a:pt x="14" y="36"/>
                </a:lnTo>
                <a:lnTo>
                  <a:pt x="13" y="36"/>
                </a:lnTo>
                <a:lnTo>
                  <a:pt x="12" y="36"/>
                </a:lnTo>
                <a:lnTo>
                  <a:pt x="11" y="36"/>
                </a:lnTo>
                <a:lnTo>
                  <a:pt x="11" y="35"/>
                </a:lnTo>
                <a:lnTo>
                  <a:pt x="10" y="34"/>
                </a:lnTo>
                <a:lnTo>
                  <a:pt x="10" y="33"/>
                </a:lnTo>
                <a:lnTo>
                  <a:pt x="9" y="32"/>
                </a:lnTo>
                <a:lnTo>
                  <a:pt x="9" y="29"/>
                </a:lnTo>
                <a:lnTo>
                  <a:pt x="8" y="29"/>
                </a:lnTo>
                <a:lnTo>
                  <a:pt x="7" y="29"/>
                </a:lnTo>
                <a:lnTo>
                  <a:pt x="5" y="29"/>
                </a:lnTo>
                <a:lnTo>
                  <a:pt x="4" y="28"/>
                </a:lnTo>
                <a:lnTo>
                  <a:pt x="3" y="28"/>
                </a:lnTo>
                <a:lnTo>
                  <a:pt x="2" y="27"/>
                </a:lnTo>
                <a:lnTo>
                  <a:pt x="1" y="27"/>
                </a:lnTo>
                <a:lnTo>
                  <a:pt x="0" y="25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6210287" y="4843462"/>
            <a:ext cx="69850" cy="104775"/>
          </a:xfrm>
          <a:custGeom>
            <a:avLst/>
            <a:gdLst>
              <a:gd name="T0" fmla="*/ 0 w 7"/>
              <a:gd name="T1" fmla="*/ 2147483647 h 11"/>
              <a:gd name="T2" fmla="*/ 0 w 7"/>
              <a:gd name="T3" fmla="*/ 2147483647 h 11"/>
              <a:gd name="T4" fmla="*/ 0 w 7"/>
              <a:gd name="T5" fmla="*/ 2147483647 h 11"/>
              <a:gd name="T6" fmla="*/ 0 w 7"/>
              <a:gd name="T7" fmla="*/ 2147483647 h 11"/>
              <a:gd name="T8" fmla="*/ 0 w 7"/>
              <a:gd name="T9" fmla="*/ 2147483647 h 11"/>
              <a:gd name="T10" fmla="*/ 2147483647 w 7"/>
              <a:gd name="T11" fmla="*/ 2147483647 h 11"/>
              <a:gd name="T12" fmla="*/ 2147483647 w 7"/>
              <a:gd name="T13" fmla="*/ 2147483647 h 11"/>
              <a:gd name="T14" fmla="*/ 2147483647 w 7"/>
              <a:gd name="T15" fmla="*/ 2147483647 h 11"/>
              <a:gd name="T16" fmla="*/ 2147483647 w 7"/>
              <a:gd name="T17" fmla="*/ 2147483647 h 11"/>
              <a:gd name="T18" fmla="*/ 2147483647 w 7"/>
              <a:gd name="T19" fmla="*/ 2147483647 h 11"/>
              <a:gd name="T20" fmla="*/ 2147483647 w 7"/>
              <a:gd name="T21" fmla="*/ 2147483647 h 11"/>
              <a:gd name="T22" fmla="*/ 2147483647 w 7"/>
              <a:gd name="T23" fmla="*/ 2147483647 h 11"/>
              <a:gd name="T24" fmla="*/ 2147483647 w 7"/>
              <a:gd name="T25" fmla="*/ 2147483647 h 11"/>
              <a:gd name="T26" fmla="*/ 2147483647 w 7"/>
              <a:gd name="T27" fmla="*/ 2147483647 h 11"/>
              <a:gd name="T28" fmla="*/ 2147483647 w 7"/>
              <a:gd name="T29" fmla="*/ 2147483647 h 11"/>
              <a:gd name="T30" fmla="*/ 2147483647 w 7"/>
              <a:gd name="T31" fmla="*/ 2147483647 h 11"/>
              <a:gd name="T32" fmla="*/ 2147483647 w 7"/>
              <a:gd name="T33" fmla="*/ 2147483647 h 11"/>
              <a:gd name="T34" fmla="*/ 2147483647 w 7"/>
              <a:gd name="T35" fmla="*/ 2147483647 h 11"/>
              <a:gd name="T36" fmla="*/ 2147483647 w 7"/>
              <a:gd name="T37" fmla="*/ 2147483647 h 11"/>
              <a:gd name="T38" fmla="*/ 2147483647 w 7"/>
              <a:gd name="T39" fmla="*/ 2147483647 h 11"/>
              <a:gd name="T40" fmla="*/ 2147483647 w 7"/>
              <a:gd name="T41" fmla="*/ 2147483647 h 11"/>
              <a:gd name="T42" fmla="*/ 2147483647 w 7"/>
              <a:gd name="T43" fmla="*/ 0 h 11"/>
              <a:gd name="T44" fmla="*/ 2147483647 w 7"/>
              <a:gd name="T45" fmla="*/ 0 h 11"/>
              <a:gd name="T46" fmla="*/ 2147483647 w 7"/>
              <a:gd name="T47" fmla="*/ 0 h 11"/>
              <a:gd name="T48" fmla="*/ 2147483647 w 7"/>
              <a:gd name="T49" fmla="*/ 2147483647 h 11"/>
              <a:gd name="T50" fmla="*/ 2147483647 w 7"/>
              <a:gd name="T51" fmla="*/ 2147483647 h 11"/>
              <a:gd name="T52" fmla="*/ 2147483647 w 7"/>
              <a:gd name="T53" fmla="*/ 2147483647 h 11"/>
              <a:gd name="T54" fmla="*/ 2147483647 w 7"/>
              <a:gd name="T55" fmla="*/ 2147483647 h 11"/>
              <a:gd name="T56" fmla="*/ 2147483647 w 7"/>
              <a:gd name="T57" fmla="*/ 2147483647 h 11"/>
              <a:gd name="T58" fmla="*/ 2147483647 w 7"/>
              <a:gd name="T59" fmla="*/ 2147483647 h 11"/>
              <a:gd name="T60" fmla="*/ 2147483647 w 7"/>
              <a:gd name="T61" fmla="*/ 2147483647 h 11"/>
              <a:gd name="T62" fmla="*/ 2147483647 w 7"/>
              <a:gd name="T63" fmla="*/ 2147483647 h 11"/>
              <a:gd name="T64" fmla="*/ 2147483647 w 7"/>
              <a:gd name="T65" fmla="*/ 2147483647 h 11"/>
              <a:gd name="T66" fmla="*/ 2147483647 w 7"/>
              <a:gd name="T67" fmla="*/ 2147483647 h 11"/>
              <a:gd name="T68" fmla="*/ 2147483647 w 7"/>
              <a:gd name="T69" fmla="*/ 2147483647 h 11"/>
              <a:gd name="T70" fmla="*/ 2147483647 w 7"/>
              <a:gd name="T71" fmla="*/ 2147483647 h 11"/>
              <a:gd name="T72" fmla="*/ 2147483647 w 7"/>
              <a:gd name="T73" fmla="*/ 2147483647 h 11"/>
              <a:gd name="T74" fmla="*/ 2147483647 w 7"/>
              <a:gd name="T75" fmla="*/ 2147483647 h 11"/>
              <a:gd name="T76" fmla="*/ 2147483647 w 7"/>
              <a:gd name="T77" fmla="*/ 2147483647 h 11"/>
              <a:gd name="T78" fmla="*/ 2147483647 w 7"/>
              <a:gd name="T79" fmla="*/ 2147483647 h 11"/>
              <a:gd name="T80" fmla="*/ 2147483647 w 7"/>
              <a:gd name="T81" fmla="*/ 2147483647 h 11"/>
              <a:gd name="T82" fmla="*/ 2147483647 w 7"/>
              <a:gd name="T83" fmla="*/ 2147483647 h 11"/>
              <a:gd name="T84" fmla="*/ 2147483647 w 7"/>
              <a:gd name="T85" fmla="*/ 2147483647 h 11"/>
              <a:gd name="T86" fmla="*/ 2147483647 w 7"/>
              <a:gd name="T87" fmla="*/ 2147483647 h 11"/>
              <a:gd name="T88" fmla="*/ 2147483647 w 7"/>
              <a:gd name="T89" fmla="*/ 2147483647 h 11"/>
              <a:gd name="T90" fmla="*/ 2147483647 w 7"/>
              <a:gd name="T91" fmla="*/ 2147483647 h 11"/>
              <a:gd name="T92" fmla="*/ 2147483647 w 7"/>
              <a:gd name="T93" fmla="*/ 2147483647 h 11"/>
              <a:gd name="T94" fmla="*/ 2147483647 w 7"/>
              <a:gd name="T95" fmla="*/ 2147483647 h 11"/>
              <a:gd name="T96" fmla="*/ 2147483647 w 7"/>
              <a:gd name="T97" fmla="*/ 2147483647 h 11"/>
              <a:gd name="T98" fmla="*/ 2147483647 w 7"/>
              <a:gd name="T99" fmla="*/ 2147483647 h 11"/>
              <a:gd name="T100" fmla="*/ 2147483647 w 7"/>
              <a:gd name="T101" fmla="*/ 2147483647 h 11"/>
              <a:gd name="T102" fmla="*/ 2147483647 w 7"/>
              <a:gd name="T103" fmla="*/ 2147483647 h 11"/>
              <a:gd name="T104" fmla="*/ 2147483647 w 7"/>
              <a:gd name="T105" fmla="*/ 2147483647 h 11"/>
              <a:gd name="T106" fmla="*/ 2147483647 w 7"/>
              <a:gd name="T107" fmla="*/ 2147483647 h 11"/>
              <a:gd name="T108" fmla="*/ 2147483647 w 7"/>
              <a:gd name="T109" fmla="*/ 2147483647 h 11"/>
              <a:gd name="T110" fmla="*/ 2147483647 w 7"/>
              <a:gd name="T111" fmla="*/ 2147483647 h 11"/>
              <a:gd name="T112" fmla="*/ 2147483647 w 7"/>
              <a:gd name="T113" fmla="*/ 2147483647 h 11"/>
              <a:gd name="T114" fmla="*/ 2147483647 w 7"/>
              <a:gd name="T115" fmla="*/ 2147483647 h 11"/>
              <a:gd name="T116" fmla="*/ 0 w 7"/>
              <a:gd name="T117" fmla="*/ 2147483647 h 11"/>
              <a:gd name="T118" fmla="*/ 0 w 7"/>
              <a:gd name="T119" fmla="*/ 2147483647 h 11"/>
              <a:gd name="T120" fmla="*/ 0 w 7"/>
              <a:gd name="T121" fmla="*/ 2147483647 h 1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"/>
              <a:gd name="T184" fmla="*/ 0 h 11"/>
              <a:gd name="T185" fmla="*/ 7 w 7"/>
              <a:gd name="T186" fmla="*/ 11 h 1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" h="11">
                <a:moveTo>
                  <a:pt x="0" y="6"/>
                </a:moveTo>
                <a:lnTo>
                  <a:pt x="0" y="6"/>
                </a:lnTo>
                <a:lnTo>
                  <a:pt x="0" y="5"/>
                </a:lnTo>
                <a:lnTo>
                  <a:pt x="1" y="4"/>
                </a:lnTo>
                <a:lnTo>
                  <a:pt x="2" y="4"/>
                </a:lnTo>
                <a:lnTo>
                  <a:pt x="2" y="3"/>
                </a:lnTo>
                <a:lnTo>
                  <a:pt x="2" y="2"/>
                </a:lnTo>
                <a:lnTo>
                  <a:pt x="3" y="2"/>
                </a:lnTo>
                <a:lnTo>
                  <a:pt x="3" y="1"/>
                </a:lnTo>
                <a:lnTo>
                  <a:pt x="4" y="0"/>
                </a:lnTo>
                <a:lnTo>
                  <a:pt x="4" y="1"/>
                </a:lnTo>
                <a:lnTo>
                  <a:pt x="5" y="1"/>
                </a:lnTo>
                <a:lnTo>
                  <a:pt x="5" y="2"/>
                </a:lnTo>
                <a:lnTo>
                  <a:pt x="5" y="3"/>
                </a:lnTo>
                <a:lnTo>
                  <a:pt x="5" y="4"/>
                </a:lnTo>
                <a:lnTo>
                  <a:pt x="7" y="5"/>
                </a:lnTo>
                <a:lnTo>
                  <a:pt x="7" y="6"/>
                </a:lnTo>
                <a:lnTo>
                  <a:pt x="7" y="7"/>
                </a:lnTo>
                <a:lnTo>
                  <a:pt x="7" y="8"/>
                </a:lnTo>
                <a:lnTo>
                  <a:pt x="7" y="9"/>
                </a:lnTo>
                <a:lnTo>
                  <a:pt x="6" y="10"/>
                </a:lnTo>
                <a:lnTo>
                  <a:pt x="5" y="11"/>
                </a:lnTo>
                <a:lnTo>
                  <a:pt x="4" y="11"/>
                </a:lnTo>
                <a:lnTo>
                  <a:pt x="2" y="10"/>
                </a:lnTo>
                <a:lnTo>
                  <a:pt x="1" y="10"/>
                </a:lnTo>
                <a:lnTo>
                  <a:pt x="1" y="9"/>
                </a:lnTo>
                <a:lnTo>
                  <a:pt x="1" y="8"/>
                </a:lnTo>
                <a:lnTo>
                  <a:pt x="0" y="8"/>
                </a:lnTo>
                <a:lnTo>
                  <a:pt x="0" y="7"/>
                </a:lnTo>
                <a:lnTo>
                  <a:pt x="0" y="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5654662" y="4338637"/>
            <a:ext cx="466725" cy="438150"/>
          </a:xfrm>
          <a:custGeom>
            <a:avLst/>
            <a:gdLst>
              <a:gd name="T0" fmla="*/ 2147483647 w 47"/>
              <a:gd name="T1" fmla="*/ 2147483647 h 45"/>
              <a:gd name="T2" fmla="*/ 2147483647 w 47"/>
              <a:gd name="T3" fmla="*/ 2147483647 h 45"/>
              <a:gd name="T4" fmla="*/ 2147483647 w 47"/>
              <a:gd name="T5" fmla="*/ 2147483647 h 45"/>
              <a:gd name="T6" fmla="*/ 2147483647 w 47"/>
              <a:gd name="T7" fmla="*/ 2147483647 h 45"/>
              <a:gd name="T8" fmla="*/ 2147483647 w 47"/>
              <a:gd name="T9" fmla="*/ 2147483647 h 45"/>
              <a:gd name="T10" fmla="*/ 2147483647 w 47"/>
              <a:gd name="T11" fmla="*/ 2147483647 h 45"/>
              <a:gd name="T12" fmla="*/ 2147483647 w 47"/>
              <a:gd name="T13" fmla="*/ 2147483647 h 45"/>
              <a:gd name="T14" fmla="*/ 2147483647 w 47"/>
              <a:gd name="T15" fmla="*/ 2147483647 h 45"/>
              <a:gd name="T16" fmla="*/ 2147483647 w 47"/>
              <a:gd name="T17" fmla="*/ 2147483647 h 45"/>
              <a:gd name="T18" fmla="*/ 2147483647 w 47"/>
              <a:gd name="T19" fmla="*/ 2147483647 h 45"/>
              <a:gd name="T20" fmla="*/ 2147483647 w 47"/>
              <a:gd name="T21" fmla="*/ 0 h 45"/>
              <a:gd name="T22" fmla="*/ 2147483647 w 47"/>
              <a:gd name="T23" fmla="*/ 2147483647 h 45"/>
              <a:gd name="T24" fmla="*/ 2147483647 w 47"/>
              <a:gd name="T25" fmla="*/ 2147483647 h 45"/>
              <a:gd name="T26" fmla="*/ 2147483647 w 47"/>
              <a:gd name="T27" fmla="*/ 2147483647 h 45"/>
              <a:gd name="T28" fmla="*/ 2147483647 w 47"/>
              <a:gd name="T29" fmla="*/ 2147483647 h 45"/>
              <a:gd name="T30" fmla="*/ 2147483647 w 47"/>
              <a:gd name="T31" fmla="*/ 2147483647 h 45"/>
              <a:gd name="T32" fmla="*/ 2147483647 w 47"/>
              <a:gd name="T33" fmla="*/ 2147483647 h 45"/>
              <a:gd name="T34" fmla="*/ 2147483647 w 47"/>
              <a:gd name="T35" fmla="*/ 2147483647 h 45"/>
              <a:gd name="T36" fmla="*/ 2147483647 w 47"/>
              <a:gd name="T37" fmla="*/ 2147483647 h 45"/>
              <a:gd name="T38" fmla="*/ 2147483647 w 47"/>
              <a:gd name="T39" fmla="*/ 2147483647 h 45"/>
              <a:gd name="T40" fmla="*/ 2147483647 w 47"/>
              <a:gd name="T41" fmla="*/ 2147483647 h 45"/>
              <a:gd name="T42" fmla="*/ 2147483647 w 47"/>
              <a:gd name="T43" fmla="*/ 2147483647 h 45"/>
              <a:gd name="T44" fmla="*/ 2147483647 w 47"/>
              <a:gd name="T45" fmla="*/ 2147483647 h 45"/>
              <a:gd name="T46" fmla="*/ 2147483647 w 47"/>
              <a:gd name="T47" fmla="*/ 2147483647 h 45"/>
              <a:gd name="T48" fmla="*/ 2147483647 w 47"/>
              <a:gd name="T49" fmla="*/ 2147483647 h 45"/>
              <a:gd name="T50" fmla="*/ 2147483647 w 47"/>
              <a:gd name="T51" fmla="*/ 2147483647 h 45"/>
              <a:gd name="T52" fmla="*/ 2147483647 w 47"/>
              <a:gd name="T53" fmla="*/ 2147483647 h 45"/>
              <a:gd name="T54" fmla="*/ 2147483647 w 47"/>
              <a:gd name="T55" fmla="*/ 2147483647 h 45"/>
              <a:gd name="T56" fmla="*/ 2147483647 w 47"/>
              <a:gd name="T57" fmla="*/ 2147483647 h 45"/>
              <a:gd name="T58" fmla="*/ 2147483647 w 47"/>
              <a:gd name="T59" fmla="*/ 2147483647 h 45"/>
              <a:gd name="T60" fmla="*/ 2147483647 w 47"/>
              <a:gd name="T61" fmla="*/ 2147483647 h 45"/>
              <a:gd name="T62" fmla="*/ 2147483647 w 47"/>
              <a:gd name="T63" fmla="*/ 2147483647 h 45"/>
              <a:gd name="T64" fmla="*/ 2147483647 w 47"/>
              <a:gd name="T65" fmla="*/ 2147483647 h 45"/>
              <a:gd name="T66" fmla="*/ 2147483647 w 47"/>
              <a:gd name="T67" fmla="*/ 2147483647 h 45"/>
              <a:gd name="T68" fmla="*/ 2147483647 w 47"/>
              <a:gd name="T69" fmla="*/ 2147483647 h 45"/>
              <a:gd name="T70" fmla="*/ 2147483647 w 47"/>
              <a:gd name="T71" fmla="*/ 2147483647 h 45"/>
              <a:gd name="T72" fmla="*/ 2147483647 w 47"/>
              <a:gd name="T73" fmla="*/ 2147483647 h 45"/>
              <a:gd name="T74" fmla="*/ 2147483647 w 47"/>
              <a:gd name="T75" fmla="*/ 2147483647 h 45"/>
              <a:gd name="T76" fmla="*/ 2147483647 w 47"/>
              <a:gd name="T77" fmla="*/ 2147483647 h 45"/>
              <a:gd name="T78" fmla="*/ 2147483647 w 47"/>
              <a:gd name="T79" fmla="*/ 2147483647 h 45"/>
              <a:gd name="T80" fmla="*/ 2147483647 w 47"/>
              <a:gd name="T81" fmla="*/ 2147483647 h 45"/>
              <a:gd name="T82" fmla="*/ 2147483647 w 47"/>
              <a:gd name="T83" fmla="*/ 2147483647 h 45"/>
              <a:gd name="T84" fmla="*/ 2147483647 w 47"/>
              <a:gd name="T85" fmla="*/ 2147483647 h 45"/>
              <a:gd name="T86" fmla="*/ 2147483647 w 47"/>
              <a:gd name="T87" fmla="*/ 2147483647 h 45"/>
              <a:gd name="T88" fmla="*/ 2147483647 w 47"/>
              <a:gd name="T89" fmla="*/ 2147483647 h 45"/>
              <a:gd name="T90" fmla="*/ 2147483647 w 47"/>
              <a:gd name="T91" fmla="*/ 2147483647 h 45"/>
              <a:gd name="T92" fmla="*/ 2147483647 w 47"/>
              <a:gd name="T93" fmla="*/ 2147483647 h 45"/>
              <a:gd name="T94" fmla="*/ 2147483647 w 47"/>
              <a:gd name="T95" fmla="*/ 2147483647 h 45"/>
              <a:gd name="T96" fmla="*/ 2147483647 w 47"/>
              <a:gd name="T97" fmla="*/ 2147483647 h 45"/>
              <a:gd name="T98" fmla="*/ 2147483647 w 47"/>
              <a:gd name="T99" fmla="*/ 2147483647 h 45"/>
              <a:gd name="T100" fmla="*/ 2147483647 w 47"/>
              <a:gd name="T101" fmla="*/ 2147483647 h 45"/>
              <a:gd name="T102" fmla="*/ 2147483647 w 47"/>
              <a:gd name="T103" fmla="*/ 2147483647 h 45"/>
              <a:gd name="T104" fmla="*/ 2147483647 w 47"/>
              <a:gd name="T105" fmla="*/ 2147483647 h 45"/>
              <a:gd name="T106" fmla="*/ 2147483647 w 47"/>
              <a:gd name="T107" fmla="*/ 2147483647 h 45"/>
              <a:gd name="T108" fmla="*/ 2147483647 w 47"/>
              <a:gd name="T109" fmla="*/ 2147483647 h 45"/>
              <a:gd name="T110" fmla="*/ 2147483647 w 47"/>
              <a:gd name="T111" fmla="*/ 2147483647 h 45"/>
              <a:gd name="T112" fmla="*/ 2147483647 w 47"/>
              <a:gd name="T113" fmla="*/ 2147483647 h 45"/>
              <a:gd name="T114" fmla="*/ 2147483647 w 47"/>
              <a:gd name="T115" fmla="*/ 2147483647 h 45"/>
              <a:gd name="T116" fmla="*/ 2147483647 w 47"/>
              <a:gd name="T117" fmla="*/ 2147483647 h 45"/>
              <a:gd name="T118" fmla="*/ 2147483647 w 47"/>
              <a:gd name="T119" fmla="*/ 2147483647 h 45"/>
              <a:gd name="T120" fmla="*/ 2147483647 w 47"/>
              <a:gd name="T121" fmla="*/ 2147483647 h 45"/>
              <a:gd name="T122" fmla="*/ 0 w 47"/>
              <a:gd name="T123" fmla="*/ 2147483647 h 4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7"/>
              <a:gd name="T187" fmla="*/ 0 h 45"/>
              <a:gd name="T188" fmla="*/ 47 w 47"/>
              <a:gd name="T189" fmla="*/ 45 h 4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7" h="45">
                <a:moveTo>
                  <a:pt x="0" y="32"/>
                </a:moveTo>
                <a:lnTo>
                  <a:pt x="1" y="32"/>
                </a:lnTo>
                <a:lnTo>
                  <a:pt x="3" y="29"/>
                </a:lnTo>
                <a:lnTo>
                  <a:pt x="3" y="28"/>
                </a:lnTo>
                <a:lnTo>
                  <a:pt x="3" y="26"/>
                </a:lnTo>
                <a:lnTo>
                  <a:pt x="2" y="26"/>
                </a:lnTo>
                <a:lnTo>
                  <a:pt x="2" y="25"/>
                </a:lnTo>
                <a:lnTo>
                  <a:pt x="0" y="23"/>
                </a:lnTo>
                <a:lnTo>
                  <a:pt x="1" y="23"/>
                </a:lnTo>
                <a:lnTo>
                  <a:pt x="2" y="22"/>
                </a:lnTo>
                <a:lnTo>
                  <a:pt x="4" y="19"/>
                </a:lnTo>
                <a:lnTo>
                  <a:pt x="4" y="18"/>
                </a:lnTo>
                <a:lnTo>
                  <a:pt x="5" y="17"/>
                </a:lnTo>
                <a:lnTo>
                  <a:pt x="6" y="15"/>
                </a:lnTo>
                <a:lnTo>
                  <a:pt x="7" y="14"/>
                </a:lnTo>
                <a:lnTo>
                  <a:pt x="7" y="13"/>
                </a:lnTo>
                <a:lnTo>
                  <a:pt x="8" y="12"/>
                </a:lnTo>
                <a:lnTo>
                  <a:pt x="9" y="13"/>
                </a:lnTo>
                <a:lnTo>
                  <a:pt x="9" y="12"/>
                </a:lnTo>
                <a:lnTo>
                  <a:pt x="10" y="12"/>
                </a:lnTo>
                <a:lnTo>
                  <a:pt x="11" y="10"/>
                </a:lnTo>
                <a:lnTo>
                  <a:pt x="10" y="8"/>
                </a:lnTo>
                <a:lnTo>
                  <a:pt x="9" y="7"/>
                </a:lnTo>
                <a:lnTo>
                  <a:pt x="10" y="6"/>
                </a:lnTo>
                <a:lnTo>
                  <a:pt x="10" y="5"/>
                </a:lnTo>
                <a:lnTo>
                  <a:pt x="11" y="4"/>
                </a:lnTo>
                <a:lnTo>
                  <a:pt x="11" y="3"/>
                </a:lnTo>
                <a:lnTo>
                  <a:pt x="12" y="3"/>
                </a:lnTo>
                <a:lnTo>
                  <a:pt x="10" y="2"/>
                </a:lnTo>
                <a:lnTo>
                  <a:pt x="11" y="2"/>
                </a:lnTo>
                <a:lnTo>
                  <a:pt x="13" y="0"/>
                </a:lnTo>
                <a:lnTo>
                  <a:pt x="13" y="1"/>
                </a:lnTo>
                <a:lnTo>
                  <a:pt x="14" y="1"/>
                </a:lnTo>
                <a:lnTo>
                  <a:pt x="15" y="1"/>
                </a:lnTo>
                <a:lnTo>
                  <a:pt x="16" y="1"/>
                </a:lnTo>
                <a:lnTo>
                  <a:pt x="16" y="3"/>
                </a:lnTo>
                <a:lnTo>
                  <a:pt x="18" y="3"/>
                </a:lnTo>
                <a:lnTo>
                  <a:pt x="20" y="3"/>
                </a:lnTo>
                <a:lnTo>
                  <a:pt x="21" y="3"/>
                </a:lnTo>
                <a:lnTo>
                  <a:pt x="23" y="5"/>
                </a:lnTo>
                <a:lnTo>
                  <a:pt x="24" y="6"/>
                </a:lnTo>
                <a:lnTo>
                  <a:pt x="25" y="6"/>
                </a:lnTo>
                <a:lnTo>
                  <a:pt x="26" y="7"/>
                </a:lnTo>
                <a:lnTo>
                  <a:pt x="27" y="8"/>
                </a:lnTo>
                <a:lnTo>
                  <a:pt x="28" y="8"/>
                </a:lnTo>
                <a:lnTo>
                  <a:pt x="29" y="9"/>
                </a:lnTo>
                <a:lnTo>
                  <a:pt x="30" y="8"/>
                </a:lnTo>
                <a:lnTo>
                  <a:pt x="31" y="6"/>
                </a:lnTo>
                <a:lnTo>
                  <a:pt x="34" y="5"/>
                </a:lnTo>
                <a:lnTo>
                  <a:pt x="35" y="5"/>
                </a:lnTo>
                <a:lnTo>
                  <a:pt x="36" y="5"/>
                </a:lnTo>
                <a:lnTo>
                  <a:pt x="37" y="5"/>
                </a:lnTo>
                <a:lnTo>
                  <a:pt x="37" y="6"/>
                </a:lnTo>
                <a:lnTo>
                  <a:pt x="38" y="6"/>
                </a:lnTo>
                <a:lnTo>
                  <a:pt x="41" y="9"/>
                </a:lnTo>
                <a:lnTo>
                  <a:pt x="42" y="9"/>
                </a:lnTo>
                <a:lnTo>
                  <a:pt x="44" y="9"/>
                </a:lnTo>
                <a:lnTo>
                  <a:pt x="45" y="9"/>
                </a:lnTo>
                <a:lnTo>
                  <a:pt x="45" y="11"/>
                </a:lnTo>
                <a:lnTo>
                  <a:pt x="46" y="11"/>
                </a:lnTo>
                <a:lnTo>
                  <a:pt x="46" y="12"/>
                </a:lnTo>
                <a:lnTo>
                  <a:pt x="46" y="13"/>
                </a:lnTo>
                <a:lnTo>
                  <a:pt x="47" y="13"/>
                </a:lnTo>
                <a:lnTo>
                  <a:pt x="47" y="14"/>
                </a:lnTo>
                <a:lnTo>
                  <a:pt x="46" y="15"/>
                </a:lnTo>
                <a:lnTo>
                  <a:pt x="45" y="16"/>
                </a:lnTo>
                <a:lnTo>
                  <a:pt x="44" y="15"/>
                </a:lnTo>
                <a:lnTo>
                  <a:pt x="43" y="15"/>
                </a:lnTo>
                <a:lnTo>
                  <a:pt x="41" y="15"/>
                </a:lnTo>
                <a:lnTo>
                  <a:pt x="40" y="18"/>
                </a:lnTo>
                <a:lnTo>
                  <a:pt x="40" y="19"/>
                </a:lnTo>
                <a:lnTo>
                  <a:pt x="40" y="20"/>
                </a:lnTo>
                <a:lnTo>
                  <a:pt x="39" y="21"/>
                </a:lnTo>
                <a:lnTo>
                  <a:pt x="38" y="20"/>
                </a:lnTo>
                <a:lnTo>
                  <a:pt x="37" y="20"/>
                </a:lnTo>
                <a:lnTo>
                  <a:pt x="36" y="19"/>
                </a:lnTo>
                <a:lnTo>
                  <a:pt x="35" y="20"/>
                </a:lnTo>
                <a:lnTo>
                  <a:pt x="35" y="21"/>
                </a:lnTo>
                <a:lnTo>
                  <a:pt x="34" y="22"/>
                </a:lnTo>
                <a:lnTo>
                  <a:pt x="33" y="22"/>
                </a:lnTo>
                <a:lnTo>
                  <a:pt x="33" y="21"/>
                </a:lnTo>
                <a:lnTo>
                  <a:pt x="32" y="21"/>
                </a:lnTo>
                <a:lnTo>
                  <a:pt x="31" y="21"/>
                </a:lnTo>
                <a:lnTo>
                  <a:pt x="31" y="22"/>
                </a:lnTo>
                <a:lnTo>
                  <a:pt x="31" y="23"/>
                </a:lnTo>
                <a:lnTo>
                  <a:pt x="30" y="25"/>
                </a:lnTo>
                <a:lnTo>
                  <a:pt x="30" y="26"/>
                </a:lnTo>
                <a:lnTo>
                  <a:pt x="31" y="28"/>
                </a:lnTo>
                <a:lnTo>
                  <a:pt x="32" y="29"/>
                </a:lnTo>
                <a:lnTo>
                  <a:pt x="32" y="32"/>
                </a:lnTo>
                <a:lnTo>
                  <a:pt x="33" y="33"/>
                </a:lnTo>
                <a:lnTo>
                  <a:pt x="33" y="34"/>
                </a:lnTo>
                <a:lnTo>
                  <a:pt x="34" y="35"/>
                </a:lnTo>
                <a:lnTo>
                  <a:pt x="36" y="36"/>
                </a:lnTo>
                <a:lnTo>
                  <a:pt x="36" y="37"/>
                </a:lnTo>
                <a:lnTo>
                  <a:pt x="37" y="38"/>
                </a:lnTo>
                <a:lnTo>
                  <a:pt x="38" y="39"/>
                </a:lnTo>
                <a:lnTo>
                  <a:pt x="38" y="40"/>
                </a:lnTo>
                <a:lnTo>
                  <a:pt x="37" y="41"/>
                </a:lnTo>
                <a:lnTo>
                  <a:pt x="36" y="42"/>
                </a:lnTo>
                <a:lnTo>
                  <a:pt x="35" y="44"/>
                </a:lnTo>
                <a:lnTo>
                  <a:pt x="34" y="44"/>
                </a:lnTo>
                <a:lnTo>
                  <a:pt x="33" y="45"/>
                </a:lnTo>
                <a:lnTo>
                  <a:pt x="32" y="45"/>
                </a:lnTo>
                <a:lnTo>
                  <a:pt x="32" y="44"/>
                </a:lnTo>
                <a:lnTo>
                  <a:pt x="31" y="45"/>
                </a:lnTo>
                <a:lnTo>
                  <a:pt x="29" y="45"/>
                </a:lnTo>
                <a:lnTo>
                  <a:pt x="28" y="45"/>
                </a:lnTo>
                <a:lnTo>
                  <a:pt x="28" y="44"/>
                </a:lnTo>
                <a:lnTo>
                  <a:pt x="26" y="44"/>
                </a:lnTo>
                <a:lnTo>
                  <a:pt x="25" y="45"/>
                </a:lnTo>
                <a:lnTo>
                  <a:pt x="24" y="45"/>
                </a:lnTo>
                <a:lnTo>
                  <a:pt x="24" y="44"/>
                </a:lnTo>
                <a:lnTo>
                  <a:pt x="25" y="44"/>
                </a:lnTo>
                <a:lnTo>
                  <a:pt x="25" y="43"/>
                </a:lnTo>
                <a:lnTo>
                  <a:pt x="25" y="42"/>
                </a:lnTo>
                <a:lnTo>
                  <a:pt x="24" y="41"/>
                </a:lnTo>
                <a:lnTo>
                  <a:pt x="23" y="41"/>
                </a:lnTo>
                <a:lnTo>
                  <a:pt x="22" y="41"/>
                </a:lnTo>
                <a:lnTo>
                  <a:pt x="21" y="42"/>
                </a:lnTo>
                <a:lnTo>
                  <a:pt x="20" y="41"/>
                </a:lnTo>
                <a:lnTo>
                  <a:pt x="19" y="42"/>
                </a:lnTo>
                <a:lnTo>
                  <a:pt x="18" y="42"/>
                </a:lnTo>
                <a:lnTo>
                  <a:pt x="17" y="42"/>
                </a:lnTo>
                <a:lnTo>
                  <a:pt x="16" y="42"/>
                </a:lnTo>
                <a:lnTo>
                  <a:pt x="15" y="41"/>
                </a:lnTo>
                <a:lnTo>
                  <a:pt x="14" y="40"/>
                </a:lnTo>
                <a:lnTo>
                  <a:pt x="14" y="35"/>
                </a:lnTo>
                <a:lnTo>
                  <a:pt x="13" y="35"/>
                </a:lnTo>
                <a:lnTo>
                  <a:pt x="12" y="35"/>
                </a:lnTo>
                <a:lnTo>
                  <a:pt x="11" y="34"/>
                </a:lnTo>
                <a:lnTo>
                  <a:pt x="11" y="35"/>
                </a:lnTo>
                <a:lnTo>
                  <a:pt x="10" y="36"/>
                </a:lnTo>
                <a:lnTo>
                  <a:pt x="9" y="37"/>
                </a:lnTo>
                <a:lnTo>
                  <a:pt x="8" y="37"/>
                </a:lnTo>
                <a:lnTo>
                  <a:pt x="7" y="37"/>
                </a:lnTo>
                <a:lnTo>
                  <a:pt x="6" y="36"/>
                </a:lnTo>
                <a:lnTo>
                  <a:pt x="5" y="36"/>
                </a:lnTo>
                <a:lnTo>
                  <a:pt x="4" y="35"/>
                </a:lnTo>
                <a:lnTo>
                  <a:pt x="4" y="34"/>
                </a:lnTo>
                <a:lnTo>
                  <a:pt x="4" y="33"/>
                </a:lnTo>
                <a:lnTo>
                  <a:pt x="3" y="32"/>
                </a:lnTo>
                <a:lnTo>
                  <a:pt x="3" y="33"/>
                </a:lnTo>
                <a:lnTo>
                  <a:pt x="2" y="33"/>
                </a:lnTo>
                <a:lnTo>
                  <a:pt x="2" y="32"/>
                </a:lnTo>
                <a:lnTo>
                  <a:pt x="1" y="32"/>
                </a:lnTo>
                <a:lnTo>
                  <a:pt x="0" y="32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5654662" y="4995862"/>
            <a:ext cx="784225" cy="523875"/>
          </a:xfrm>
          <a:custGeom>
            <a:avLst/>
            <a:gdLst>
              <a:gd name="T0" fmla="*/ 2147483647 w 79"/>
              <a:gd name="T1" fmla="*/ 2147483647 h 55"/>
              <a:gd name="T2" fmla="*/ 2147483647 w 79"/>
              <a:gd name="T3" fmla="*/ 2147483647 h 55"/>
              <a:gd name="T4" fmla="*/ 2147483647 w 79"/>
              <a:gd name="T5" fmla="*/ 2147483647 h 55"/>
              <a:gd name="T6" fmla="*/ 2147483647 w 79"/>
              <a:gd name="T7" fmla="*/ 2147483647 h 55"/>
              <a:gd name="T8" fmla="*/ 2147483647 w 79"/>
              <a:gd name="T9" fmla="*/ 2147483647 h 55"/>
              <a:gd name="T10" fmla="*/ 2147483647 w 79"/>
              <a:gd name="T11" fmla="*/ 2147483647 h 55"/>
              <a:gd name="T12" fmla="*/ 2147483647 w 79"/>
              <a:gd name="T13" fmla="*/ 2147483647 h 55"/>
              <a:gd name="T14" fmla="*/ 2147483647 w 79"/>
              <a:gd name="T15" fmla="*/ 2147483647 h 55"/>
              <a:gd name="T16" fmla="*/ 2147483647 w 79"/>
              <a:gd name="T17" fmla="*/ 2147483647 h 55"/>
              <a:gd name="T18" fmla="*/ 2147483647 w 79"/>
              <a:gd name="T19" fmla="*/ 2147483647 h 55"/>
              <a:gd name="T20" fmla="*/ 2147483647 w 79"/>
              <a:gd name="T21" fmla="*/ 2147483647 h 55"/>
              <a:gd name="T22" fmla="*/ 2147483647 w 79"/>
              <a:gd name="T23" fmla="*/ 2147483647 h 55"/>
              <a:gd name="T24" fmla="*/ 2147483647 w 79"/>
              <a:gd name="T25" fmla="*/ 2147483647 h 55"/>
              <a:gd name="T26" fmla="*/ 2147483647 w 79"/>
              <a:gd name="T27" fmla="*/ 2147483647 h 55"/>
              <a:gd name="T28" fmla="*/ 2147483647 w 79"/>
              <a:gd name="T29" fmla="*/ 2147483647 h 55"/>
              <a:gd name="T30" fmla="*/ 2147483647 w 79"/>
              <a:gd name="T31" fmla="*/ 2147483647 h 55"/>
              <a:gd name="T32" fmla="*/ 2147483647 w 79"/>
              <a:gd name="T33" fmla="*/ 2147483647 h 55"/>
              <a:gd name="T34" fmla="*/ 2147483647 w 79"/>
              <a:gd name="T35" fmla="*/ 2147483647 h 55"/>
              <a:gd name="T36" fmla="*/ 2147483647 w 79"/>
              <a:gd name="T37" fmla="*/ 2147483647 h 55"/>
              <a:gd name="T38" fmla="*/ 2147483647 w 79"/>
              <a:gd name="T39" fmla="*/ 2147483647 h 55"/>
              <a:gd name="T40" fmla="*/ 2147483647 w 79"/>
              <a:gd name="T41" fmla="*/ 2147483647 h 55"/>
              <a:gd name="T42" fmla="*/ 2147483647 w 79"/>
              <a:gd name="T43" fmla="*/ 2147483647 h 55"/>
              <a:gd name="T44" fmla="*/ 2147483647 w 79"/>
              <a:gd name="T45" fmla="*/ 2147483647 h 55"/>
              <a:gd name="T46" fmla="*/ 2147483647 w 79"/>
              <a:gd name="T47" fmla="*/ 2147483647 h 55"/>
              <a:gd name="T48" fmla="*/ 2147483647 w 79"/>
              <a:gd name="T49" fmla="*/ 2147483647 h 55"/>
              <a:gd name="T50" fmla="*/ 2147483647 w 79"/>
              <a:gd name="T51" fmla="*/ 2147483647 h 55"/>
              <a:gd name="T52" fmla="*/ 2147483647 w 79"/>
              <a:gd name="T53" fmla="*/ 2147483647 h 55"/>
              <a:gd name="T54" fmla="*/ 2147483647 w 79"/>
              <a:gd name="T55" fmla="*/ 2147483647 h 55"/>
              <a:gd name="T56" fmla="*/ 2147483647 w 79"/>
              <a:gd name="T57" fmla="*/ 2147483647 h 55"/>
              <a:gd name="T58" fmla="*/ 2147483647 w 79"/>
              <a:gd name="T59" fmla="*/ 2147483647 h 55"/>
              <a:gd name="T60" fmla="*/ 2147483647 w 79"/>
              <a:gd name="T61" fmla="*/ 2147483647 h 55"/>
              <a:gd name="T62" fmla="*/ 2147483647 w 79"/>
              <a:gd name="T63" fmla="*/ 2147483647 h 55"/>
              <a:gd name="T64" fmla="*/ 2147483647 w 79"/>
              <a:gd name="T65" fmla="*/ 2147483647 h 55"/>
              <a:gd name="T66" fmla="*/ 2147483647 w 79"/>
              <a:gd name="T67" fmla="*/ 2147483647 h 55"/>
              <a:gd name="T68" fmla="*/ 2147483647 w 79"/>
              <a:gd name="T69" fmla="*/ 2147483647 h 55"/>
              <a:gd name="T70" fmla="*/ 2147483647 w 79"/>
              <a:gd name="T71" fmla="*/ 2147483647 h 55"/>
              <a:gd name="T72" fmla="*/ 2147483647 w 79"/>
              <a:gd name="T73" fmla="*/ 2147483647 h 55"/>
              <a:gd name="T74" fmla="*/ 2147483647 w 79"/>
              <a:gd name="T75" fmla="*/ 2147483647 h 55"/>
              <a:gd name="T76" fmla="*/ 2147483647 w 79"/>
              <a:gd name="T77" fmla="*/ 2147483647 h 55"/>
              <a:gd name="T78" fmla="*/ 2147483647 w 79"/>
              <a:gd name="T79" fmla="*/ 2147483647 h 55"/>
              <a:gd name="T80" fmla="*/ 2147483647 w 79"/>
              <a:gd name="T81" fmla="*/ 2147483647 h 55"/>
              <a:gd name="T82" fmla="*/ 2147483647 w 79"/>
              <a:gd name="T83" fmla="*/ 2147483647 h 55"/>
              <a:gd name="T84" fmla="*/ 2147483647 w 79"/>
              <a:gd name="T85" fmla="*/ 2147483647 h 55"/>
              <a:gd name="T86" fmla="*/ 2147483647 w 79"/>
              <a:gd name="T87" fmla="*/ 2147483647 h 55"/>
              <a:gd name="T88" fmla="*/ 2147483647 w 79"/>
              <a:gd name="T89" fmla="*/ 2147483647 h 55"/>
              <a:gd name="T90" fmla="*/ 2147483647 w 79"/>
              <a:gd name="T91" fmla="*/ 2147483647 h 55"/>
              <a:gd name="T92" fmla="*/ 2147483647 w 79"/>
              <a:gd name="T93" fmla="*/ 2147483647 h 55"/>
              <a:gd name="T94" fmla="*/ 2147483647 w 79"/>
              <a:gd name="T95" fmla="*/ 2147483647 h 55"/>
              <a:gd name="T96" fmla="*/ 2147483647 w 79"/>
              <a:gd name="T97" fmla="*/ 2147483647 h 55"/>
              <a:gd name="T98" fmla="*/ 2147483647 w 79"/>
              <a:gd name="T99" fmla="*/ 2147483647 h 55"/>
              <a:gd name="T100" fmla="*/ 2147483647 w 79"/>
              <a:gd name="T101" fmla="*/ 2147483647 h 55"/>
              <a:gd name="T102" fmla="*/ 2147483647 w 79"/>
              <a:gd name="T103" fmla="*/ 2147483647 h 55"/>
              <a:gd name="T104" fmla="*/ 2147483647 w 79"/>
              <a:gd name="T105" fmla="*/ 2147483647 h 55"/>
              <a:gd name="T106" fmla="*/ 2147483647 w 79"/>
              <a:gd name="T107" fmla="*/ 2147483647 h 55"/>
              <a:gd name="T108" fmla="*/ 2147483647 w 79"/>
              <a:gd name="T109" fmla="*/ 2147483647 h 55"/>
              <a:gd name="T110" fmla="*/ 2147483647 w 79"/>
              <a:gd name="T111" fmla="*/ 2147483647 h 55"/>
              <a:gd name="T112" fmla="*/ 2147483647 w 79"/>
              <a:gd name="T113" fmla="*/ 2147483647 h 55"/>
              <a:gd name="T114" fmla="*/ 2147483647 w 79"/>
              <a:gd name="T115" fmla="*/ 2147483647 h 55"/>
              <a:gd name="T116" fmla="*/ 2147483647 w 79"/>
              <a:gd name="T117" fmla="*/ 2147483647 h 55"/>
              <a:gd name="T118" fmla="*/ 2147483647 w 79"/>
              <a:gd name="T119" fmla="*/ 2147483647 h 55"/>
              <a:gd name="T120" fmla="*/ 2147483647 w 79"/>
              <a:gd name="T121" fmla="*/ 2147483647 h 55"/>
              <a:gd name="T122" fmla="*/ 2147483647 w 79"/>
              <a:gd name="T123" fmla="*/ 2147483647 h 55"/>
              <a:gd name="T124" fmla="*/ 2147483647 w 79"/>
              <a:gd name="T125" fmla="*/ 2147483647 h 5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9"/>
              <a:gd name="T190" fmla="*/ 0 h 55"/>
              <a:gd name="T191" fmla="*/ 79 w 79"/>
              <a:gd name="T192" fmla="*/ 55 h 5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9" h="55">
                <a:moveTo>
                  <a:pt x="0" y="19"/>
                </a:moveTo>
                <a:lnTo>
                  <a:pt x="0" y="18"/>
                </a:lnTo>
                <a:lnTo>
                  <a:pt x="0" y="15"/>
                </a:lnTo>
                <a:lnTo>
                  <a:pt x="1" y="14"/>
                </a:lnTo>
                <a:lnTo>
                  <a:pt x="2" y="15"/>
                </a:lnTo>
                <a:lnTo>
                  <a:pt x="3" y="14"/>
                </a:lnTo>
                <a:lnTo>
                  <a:pt x="2" y="14"/>
                </a:lnTo>
                <a:lnTo>
                  <a:pt x="3" y="14"/>
                </a:lnTo>
                <a:lnTo>
                  <a:pt x="3" y="15"/>
                </a:lnTo>
                <a:lnTo>
                  <a:pt x="4" y="14"/>
                </a:lnTo>
                <a:lnTo>
                  <a:pt x="5" y="13"/>
                </a:lnTo>
                <a:lnTo>
                  <a:pt x="5" y="12"/>
                </a:lnTo>
                <a:lnTo>
                  <a:pt x="5" y="11"/>
                </a:lnTo>
                <a:lnTo>
                  <a:pt x="5" y="10"/>
                </a:lnTo>
                <a:lnTo>
                  <a:pt x="5" y="8"/>
                </a:lnTo>
                <a:lnTo>
                  <a:pt x="5" y="6"/>
                </a:lnTo>
                <a:lnTo>
                  <a:pt x="7" y="6"/>
                </a:lnTo>
                <a:lnTo>
                  <a:pt x="8" y="6"/>
                </a:lnTo>
                <a:lnTo>
                  <a:pt x="9" y="6"/>
                </a:lnTo>
                <a:lnTo>
                  <a:pt x="10" y="6"/>
                </a:lnTo>
                <a:lnTo>
                  <a:pt x="11" y="6"/>
                </a:lnTo>
                <a:lnTo>
                  <a:pt x="11" y="7"/>
                </a:lnTo>
                <a:lnTo>
                  <a:pt x="12" y="8"/>
                </a:lnTo>
                <a:lnTo>
                  <a:pt x="13" y="9"/>
                </a:lnTo>
                <a:lnTo>
                  <a:pt x="14" y="9"/>
                </a:lnTo>
                <a:lnTo>
                  <a:pt x="15" y="9"/>
                </a:lnTo>
                <a:lnTo>
                  <a:pt x="16" y="9"/>
                </a:lnTo>
                <a:lnTo>
                  <a:pt x="17" y="8"/>
                </a:lnTo>
                <a:lnTo>
                  <a:pt x="19" y="9"/>
                </a:lnTo>
                <a:lnTo>
                  <a:pt x="21" y="9"/>
                </a:lnTo>
                <a:lnTo>
                  <a:pt x="22" y="10"/>
                </a:lnTo>
                <a:lnTo>
                  <a:pt x="24" y="10"/>
                </a:lnTo>
                <a:lnTo>
                  <a:pt x="25" y="10"/>
                </a:lnTo>
                <a:lnTo>
                  <a:pt x="25" y="11"/>
                </a:lnTo>
                <a:lnTo>
                  <a:pt x="26" y="11"/>
                </a:lnTo>
                <a:lnTo>
                  <a:pt x="27" y="11"/>
                </a:lnTo>
                <a:lnTo>
                  <a:pt x="28" y="11"/>
                </a:lnTo>
                <a:lnTo>
                  <a:pt x="29" y="11"/>
                </a:lnTo>
                <a:lnTo>
                  <a:pt x="29" y="12"/>
                </a:lnTo>
                <a:lnTo>
                  <a:pt x="29" y="13"/>
                </a:lnTo>
                <a:lnTo>
                  <a:pt x="30" y="13"/>
                </a:lnTo>
                <a:lnTo>
                  <a:pt x="31" y="12"/>
                </a:lnTo>
                <a:lnTo>
                  <a:pt x="31" y="11"/>
                </a:lnTo>
                <a:lnTo>
                  <a:pt x="30" y="10"/>
                </a:lnTo>
                <a:lnTo>
                  <a:pt x="30" y="8"/>
                </a:lnTo>
                <a:lnTo>
                  <a:pt x="30" y="7"/>
                </a:lnTo>
                <a:lnTo>
                  <a:pt x="29" y="7"/>
                </a:lnTo>
                <a:lnTo>
                  <a:pt x="29" y="6"/>
                </a:lnTo>
                <a:lnTo>
                  <a:pt x="29" y="5"/>
                </a:lnTo>
                <a:lnTo>
                  <a:pt x="29" y="4"/>
                </a:lnTo>
                <a:lnTo>
                  <a:pt x="29" y="3"/>
                </a:lnTo>
                <a:lnTo>
                  <a:pt x="29" y="2"/>
                </a:lnTo>
                <a:lnTo>
                  <a:pt x="29" y="1"/>
                </a:lnTo>
                <a:lnTo>
                  <a:pt x="30" y="1"/>
                </a:lnTo>
                <a:lnTo>
                  <a:pt x="30" y="2"/>
                </a:lnTo>
                <a:lnTo>
                  <a:pt x="31" y="2"/>
                </a:lnTo>
                <a:lnTo>
                  <a:pt x="31" y="1"/>
                </a:lnTo>
                <a:lnTo>
                  <a:pt x="32" y="1"/>
                </a:lnTo>
                <a:lnTo>
                  <a:pt x="33" y="1"/>
                </a:lnTo>
                <a:lnTo>
                  <a:pt x="34" y="1"/>
                </a:lnTo>
                <a:lnTo>
                  <a:pt x="34" y="0"/>
                </a:lnTo>
                <a:lnTo>
                  <a:pt x="34" y="1"/>
                </a:lnTo>
                <a:lnTo>
                  <a:pt x="35" y="2"/>
                </a:lnTo>
                <a:lnTo>
                  <a:pt x="35" y="3"/>
                </a:lnTo>
                <a:lnTo>
                  <a:pt x="36" y="3"/>
                </a:lnTo>
                <a:lnTo>
                  <a:pt x="37" y="4"/>
                </a:lnTo>
                <a:lnTo>
                  <a:pt x="36" y="5"/>
                </a:lnTo>
                <a:lnTo>
                  <a:pt x="36" y="6"/>
                </a:lnTo>
                <a:lnTo>
                  <a:pt x="36" y="7"/>
                </a:lnTo>
                <a:lnTo>
                  <a:pt x="36" y="8"/>
                </a:lnTo>
                <a:lnTo>
                  <a:pt x="35" y="8"/>
                </a:lnTo>
                <a:lnTo>
                  <a:pt x="35" y="9"/>
                </a:lnTo>
                <a:lnTo>
                  <a:pt x="36" y="9"/>
                </a:lnTo>
                <a:lnTo>
                  <a:pt x="36" y="8"/>
                </a:lnTo>
                <a:lnTo>
                  <a:pt x="37" y="9"/>
                </a:lnTo>
                <a:lnTo>
                  <a:pt x="37" y="10"/>
                </a:lnTo>
                <a:lnTo>
                  <a:pt x="38" y="10"/>
                </a:lnTo>
                <a:lnTo>
                  <a:pt x="39" y="10"/>
                </a:lnTo>
                <a:lnTo>
                  <a:pt x="40" y="8"/>
                </a:lnTo>
                <a:lnTo>
                  <a:pt x="41" y="7"/>
                </a:lnTo>
                <a:lnTo>
                  <a:pt x="43" y="6"/>
                </a:lnTo>
                <a:lnTo>
                  <a:pt x="44" y="6"/>
                </a:lnTo>
                <a:lnTo>
                  <a:pt x="45" y="5"/>
                </a:lnTo>
                <a:lnTo>
                  <a:pt x="46" y="6"/>
                </a:lnTo>
                <a:lnTo>
                  <a:pt x="46" y="5"/>
                </a:lnTo>
                <a:lnTo>
                  <a:pt x="47" y="5"/>
                </a:lnTo>
                <a:lnTo>
                  <a:pt x="48" y="5"/>
                </a:lnTo>
                <a:lnTo>
                  <a:pt x="49" y="3"/>
                </a:lnTo>
                <a:lnTo>
                  <a:pt x="49" y="2"/>
                </a:lnTo>
                <a:lnTo>
                  <a:pt x="50" y="2"/>
                </a:lnTo>
                <a:lnTo>
                  <a:pt x="49" y="2"/>
                </a:lnTo>
                <a:lnTo>
                  <a:pt x="50" y="1"/>
                </a:lnTo>
                <a:lnTo>
                  <a:pt x="50" y="2"/>
                </a:lnTo>
                <a:lnTo>
                  <a:pt x="51" y="2"/>
                </a:lnTo>
                <a:lnTo>
                  <a:pt x="51" y="3"/>
                </a:lnTo>
                <a:lnTo>
                  <a:pt x="51" y="4"/>
                </a:lnTo>
                <a:lnTo>
                  <a:pt x="52" y="4"/>
                </a:lnTo>
                <a:lnTo>
                  <a:pt x="53" y="6"/>
                </a:lnTo>
                <a:lnTo>
                  <a:pt x="53" y="7"/>
                </a:lnTo>
                <a:lnTo>
                  <a:pt x="54" y="8"/>
                </a:lnTo>
                <a:lnTo>
                  <a:pt x="56" y="8"/>
                </a:lnTo>
                <a:lnTo>
                  <a:pt x="56" y="7"/>
                </a:lnTo>
                <a:lnTo>
                  <a:pt x="57" y="6"/>
                </a:lnTo>
                <a:lnTo>
                  <a:pt x="57" y="7"/>
                </a:lnTo>
                <a:lnTo>
                  <a:pt x="58" y="8"/>
                </a:lnTo>
                <a:lnTo>
                  <a:pt x="58" y="9"/>
                </a:lnTo>
                <a:lnTo>
                  <a:pt x="59" y="9"/>
                </a:lnTo>
                <a:lnTo>
                  <a:pt x="59" y="10"/>
                </a:lnTo>
                <a:lnTo>
                  <a:pt x="60" y="11"/>
                </a:lnTo>
                <a:lnTo>
                  <a:pt x="61" y="13"/>
                </a:lnTo>
                <a:lnTo>
                  <a:pt x="62" y="13"/>
                </a:lnTo>
                <a:lnTo>
                  <a:pt x="63" y="14"/>
                </a:lnTo>
                <a:lnTo>
                  <a:pt x="63" y="15"/>
                </a:lnTo>
                <a:lnTo>
                  <a:pt x="65" y="15"/>
                </a:lnTo>
                <a:lnTo>
                  <a:pt x="65" y="16"/>
                </a:lnTo>
                <a:lnTo>
                  <a:pt x="66" y="17"/>
                </a:lnTo>
                <a:lnTo>
                  <a:pt x="67" y="18"/>
                </a:lnTo>
                <a:lnTo>
                  <a:pt x="68" y="18"/>
                </a:lnTo>
                <a:lnTo>
                  <a:pt x="69" y="18"/>
                </a:lnTo>
                <a:lnTo>
                  <a:pt x="70" y="18"/>
                </a:lnTo>
                <a:lnTo>
                  <a:pt x="71" y="19"/>
                </a:lnTo>
                <a:lnTo>
                  <a:pt x="72" y="20"/>
                </a:lnTo>
                <a:lnTo>
                  <a:pt x="72" y="21"/>
                </a:lnTo>
                <a:lnTo>
                  <a:pt x="72" y="23"/>
                </a:lnTo>
                <a:lnTo>
                  <a:pt x="71" y="27"/>
                </a:lnTo>
                <a:lnTo>
                  <a:pt x="72" y="28"/>
                </a:lnTo>
                <a:lnTo>
                  <a:pt x="73" y="29"/>
                </a:lnTo>
                <a:lnTo>
                  <a:pt x="73" y="36"/>
                </a:lnTo>
                <a:lnTo>
                  <a:pt x="74" y="36"/>
                </a:lnTo>
                <a:lnTo>
                  <a:pt x="75" y="36"/>
                </a:lnTo>
                <a:lnTo>
                  <a:pt x="75" y="38"/>
                </a:lnTo>
                <a:lnTo>
                  <a:pt x="76" y="39"/>
                </a:lnTo>
                <a:lnTo>
                  <a:pt x="76" y="40"/>
                </a:lnTo>
                <a:lnTo>
                  <a:pt x="77" y="40"/>
                </a:lnTo>
                <a:lnTo>
                  <a:pt x="79" y="40"/>
                </a:lnTo>
                <a:lnTo>
                  <a:pt x="79" y="42"/>
                </a:lnTo>
                <a:lnTo>
                  <a:pt x="78" y="42"/>
                </a:lnTo>
                <a:lnTo>
                  <a:pt x="78" y="43"/>
                </a:lnTo>
                <a:lnTo>
                  <a:pt x="78" y="44"/>
                </a:lnTo>
                <a:lnTo>
                  <a:pt x="77" y="46"/>
                </a:lnTo>
                <a:lnTo>
                  <a:pt x="77" y="47"/>
                </a:lnTo>
                <a:lnTo>
                  <a:pt x="76" y="47"/>
                </a:lnTo>
                <a:lnTo>
                  <a:pt x="75" y="48"/>
                </a:lnTo>
                <a:lnTo>
                  <a:pt x="74" y="48"/>
                </a:lnTo>
                <a:lnTo>
                  <a:pt x="75" y="50"/>
                </a:lnTo>
                <a:lnTo>
                  <a:pt x="74" y="50"/>
                </a:lnTo>
                <a:lnTo>
                  <a:pt x="73" y="51"/>
                </a:lnTo>
                <a:lnTo>
                  <a:pt x="72" y="51"/>
                </a:lnTo>
                <a:lnTo>
                  <a:pt x="71" y="52"/>
                </a:lnTo>
                <a:lnTo>
                  <a:pt x="70" y="52"/>
                </a:lnTo>
                <a:lnTo>
                  <a:pt x="71" y="54"/>
                </a:lnTo>
                <a:lnTo>
                  <a:pt x="71" y="55"/>
                </a:lnTo>
                <a:lnTo>
                  <a:pt x="70" y="55"/>
                </a:lnTo>
                <a:lnTo>
                  <a:pt x="69" y="54"/>
                </a:lnTo>
                <a:lnTo>
                  <a:pt x="68" y="53"/>
                </a:lnTo>
                <a:lnTo>
                  <a:pt x="68" y="52"/>
                </a:lnTo>
                <a:lnTo>
                  <a:pt x="67" y="52"/>
                </a:lnTo>
                <a:lnTo>
                  <a:pt x="67" y="51"/>
                </a:lnTo>
                <a:lnTo>
                  <a:pt x="66" y="51"/>
                </a:lnTo>
                <a:lnTo>
                  <a:pt x="65" y="51"/>
                </a:lnTo>
                <a:lnTo>
                  <a:pt x="65" y="52"/>
                </a:lnTo>
                <a:lnTo>
                  <a:pt x="62" y="51"/>
                </a:lnTo>
                <a:lnTo>
                  <a:pt x="62" y="50"/>
                </a:lnTo>
                <a:lnTo>
                  <a:pt x="62" y="51"/>
                </a:lnTo>
                <a:lnTo>
                  <a:pt x="59" y="50"/>
                </a:lnTo>
                <a:lnTo>
                  <a:pt x="58" y="50"/>
                </a:lnTo>
                <a:lnTo>
                  <a:pt x="57" y="50"/>
                </a:lnTo>
                <a:lnTo>
                  <a:pt x="56" y="50"/>
                </a:lnTo>
                <a:lnTo>
                  <a:pt x="55" y="49"/>
                </a:lnTo>
                <a:lnTo>
                  <a:pt x="53" y="49"/>
                </a:lnTo>
                <a:lnTo>
                  <a:pt x="51" y="48"/>
                </a:lnTo>
                <a:lnTo>
                  <a:pt x="49" y="48"/>
                </a:lnTo>
                <a:lnTo>
                  <a:pt x="47" y="48"/>
                </a:lnTo>
                <a:lnTo>
                  <a:pt x="45" y="47"/>
                </a:lnTo>
                <a:lnTo>
                  <a:pt x="44" y="46"/>
                </a:lnTo>
                <a:lnTo>
                  <a:pt x="43" y="46"/>
                </a:lnTo>
                <a:lnTo>
                  <a:pt x="42" y="45"/>
                </a:lnTo>
                <a:lnTo>
                  <a:pt x="41" y="44"/>
                </a:lnTo>
                <a:lnTo>
                  <a:pt x="39" y="43"/>
                </a:lnTo>
                <a:lnTo>
                  <a:pt x="38" y="43"/>
                </a:lnTo>
                <a:lnTo>
                  <a:pt x="37" y="43"/>
                </a:lnTo>
                <a:lnTo>
                  <a:pt x="34" y="41"/>
                </a:lnTo>
                <a:lnTo>
                  <a:pt x="31" y="40"/>
                </a:lnTo>
                <a:lnTo>
                  <a:pt x="29" y="39"/>
                </a:lnTo>
                <a:lnTo>
                  <a:pt x="28" y="39"/>
                </a:lnTo>
                <a:lnTo>
                  <a:pt x="26" y="38"/>
                </a:lnTo>
                <a:lnTo>
                  <a:pt x="23" y="37"/>
                </a:lnTo>
                <a:lnTo>
                  <a:pt x="22" y="37"/>
                </a:lnTo>
                <a:lnTo>
                  <a:pt x="20" y="36"/>
                </a:lnTo>
                <a:lnTo>
                  <a:pt x="18" y="35"/>
                </a:lnTo>
                <a:lnTo>
                  <a:pt x="18" y="36"/>
                </a:lnTo>
                <a:lnTo>
                  <a:pt x="18" y="35"/>
                </a:lnTo>
                <a:lnTo>
                  <a:pt x="17" y="35"/>
                </a:lnTo>
                <a:lnTo>
                  <a:pt x="17" y="34"/>
                </a:lnTo>
                <a:lnTo>
                  <a:pt x="15" y="32"/>
                </a:lnTo>
                <a:lnTo>
                  <a:pt x="14" y="32"/>
                </a:lnTo>
                <a:lnTo>
                  <a:pt x="13" y="31"/>
                </a:lnTo>
                <a:lnTo>
                  <a:pt x="12" y="31"/>
                </a:lnTo>
                <a:lnTo>
                  <a:pt x="10" y="30"/>
                </a:lnTo>
                <a:lnTo>
                  <a:pt x="9" y="29"/>
                </a:lnTo>
                <a:lnTo>
                  <a:pt x="8" y="29"/>
                </a:lnTo>
                <a:lnTo>
                  <a:pt x="9" y="29"/>
                </a:lnTo>
                <a:lnTo>
                  <a:pt x="8" y="27"/>
                </a:lnTo>
                <a:lnTo>
                  <a:pt x="7" y="27"/>
                </a:lnTo>
                <a:lnTo>
                  <a:pt x="6" y="27"/>
                </a:lnTo>
                <a:lnTo>
                  <a:pt x="7" y="27"/>
                </a:lnTo>
                <a:lnTo>
                  <a:pt x="6" y="27"/>
                </a:lnTo>
                <a:lnTo>
                  <a:pt x="5" y="27"/>
                </a:lnTo>
                <a:lnTo>
                  <a:pt x="5" y="26"/>
                </a:lnTo>
                <a:lnTo>
                  <a:pt x="4" y="26"/>
                </a:lnTo>
                <a:lnTo>
                  <a:pt x="4" y="25"/>
                </a:lnTo>
                <a:lnTo>
                  <a:pt x="3" y="24"/>
                </a:lnTo>
                <a:lnTo>
                  <a:pt x="2" y="23"/>
                </a:lnTo>
                <a:lnTo>
                  <a:pt x="2" y="22"/>
                </a:lnTo>
                <a:lnTo>
                  <a:pt x="1" y="21"/>
                </a:lnTo>
                <a:lnTo>
                  <a:pt x="1" y="20"/>
                </a:lnTo>
                <a:lnTo>
                  <a:pt x="0" y="20"/>
                </a:lnTo>
                <a:lnTo>
                  <a:pt x="0" y="19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5991212" y="4700587"/>
            <a:ext cx="368300" cy="390525"/>
          </a:xfrm>
          <a:custGeom>
            <a:avLst/>
            <a:gdLst>
              <a:gd name="T0" fmla="*/ 2147483647 w 37"/>
              <a:gd name="T1" fmla="*/ 2147483647 h 41"/>
              <a:gd name="T2" fmla="*/ 2147483647 w 37"/>
              <a:gd name="T3" fmla="*/ 2147483647 h 41"/>
              <a:gd name="T4" fmla="*/ 2147483647 w 37"/>
              <a:gd name="T5" fmla="*/ 2147483647 h 41"/>
              <a:gd name="T6" fmla="*/ 2147483647 w 37"/>
              <a:gd name="T7" fmla="*/ 2147483647 h 41"/>
              <a:gd name="T8" fmla="*/ 2147483647 w 37"/>
              <a:gd name="T9" fmla="*/ 2147483647 h 41"/>
              <a:gd name="T10" fmla="*/ 2147483647 w 37"/>
              <a:gd name="T11" fmla="*/ 2147483647 h 41"/>
              <a:gd name="T12" fmla="*/ 2147483647 w 37"/>
              <a:gd name="T13" fmla="*/ 2147483647 h 41"/>
              <a:gd name="T14" fmla="*/ 2147483647 w 37"/>
              <a:gd name="T15" fmla="*/ 2147483647 h 41"/>
              <a:gd name="T16" fmla="*/ 2147483647 w 37"/>
              <a:gd name="T17" fmla="*/ 2147483647 h 41"/>
              <a:gd name="T18" fmla="*/ 2147483647 w 37"/>
              <a:gd name="T19" fmla="*/ 2147483647 h 41"/>
              <a:gd name="T20" fmla="*/ 2147483647 w 37"/>
              <a:gd name="T21" fmla="*/ 2147483647 h 41"/>
              <a:gd name="T22" fmla="*/ 2147483647 w 37"/>
              <a:gd name="T23" fmla="*/ 2147483647 h 41"/>
              <a:gd name="T24" fmla="*/ 2147483647 w 37"/>
              <a:gd name="T25" fmla="*/ 2147483647 h 41"/>
              <a:gd name="T26" fmla="*/ 2147483647 w 37"/>
              <a:gd name="T27" fmla="*/ 2147483647 h 41"/>
              <a:gd name="T28" fmla="*/ 2147483647 w 37"/>
              <a:gd name="T29" fmla="*/ 2147483647 h 41"/>
              <a:gd name="T30" fmla="*/ 2147483647 w 37"/>
              <a:gd name="T31" fmla="*/ 2147483647 h 41"/>
              <a:gd name="T32" fmla="*/ 2147483647 w 37"/>
              <a:gd name="T33" fmla="*/ 2147483647 h 41"/>
              <a:gd name="T34" fmla="*/ 2147483647 w 37"/>
              <a:gd name="T35" fmla="*/ 2147483647 h 41"/>
              <a:gd name="T36" fmla="*/ 2147483647 w 37"/>
              <a:gd name="T37" fmla="*/ 2147483647 h 41"/>
              <a:gd name="T38" fmla="*/ 2147483647 w 37"/>
              <a:gd name="T39" fmla="*/ 2147483647 h 41"/>
              <a:gd name="T40" fmla="*/ 2147483647 w 37"/>
              <a:gd name="T41" fmla="*/ 2147483647 h 41"/>
              <a:gd name="T42" fmla="*/ 2147483647 w 37"/>
              <a:gd name="T43" fmla="*/ 2147483647 h 41"/>
              <a:gd name="T44" fmla="*/ 2147483647 w 37"/>
              <a:gd name="T45" fmla="*/ 2147483647 h 41"/>
              <a:gd name="T46" fmla="*/ 2147483647 w 37"/>
              <a:gd name="T47" fmla="*/ 2147483647 h 41"/>
              <a:gd name="T48" fmla="*/ 2147483647 w 37"/>
              <a:gd name="T49" fmla="*/ 2147483647 h 41"/>
              <a:gd name="T50" fmla="*/ 2147483647 w 37"/>
              <a:gd name="T51" fmla="*/ 2147483647 h 41"/>
              <a:gd name="T52" fmla="*/ 2147483647 w 37"/>
              <a:gd name="T53" fmla="*/ 2147483647 h 41"/>
              <a:gd name="T54" fmla="*/ 2147483647 w 37"/>
              <a:gd name="T55" fmla="*/ 2147483647 h 41"/>
              <a:gd name="T56" fmla="*/ 2147483647 w 37"/>
              <a:gd name="T57" fmla="*/ 2147483647 h 41"/>
              <a:gd name="T58" fmla="*/ 2147483647 w 37"/>
              <a:gd name="T59" fmla="*/ 2147483647 h 41"/>
              <a:gd name="T60" fmla="*/ 2147483647 w 37"/>
              <a:gd name="T61" fmla="*/ 2147483647 h 41"/>
              <a:gd name="T62" fmla="*/ 2147483647 w 37"/>
              <a:gd name="T63" fmla="*/ 2147483647 h 41"/>
              <a:gd name="T64" fmla="*/ 2147483647 w 37"/>
              <a:gd name="T65" fmla="*/ 2147483647 h 41"/>
              <a:gd name="T66" fmla="*/ 2147483647 w 37"/>
              <a:gd name="T67" fmla="*/ 2147483647 h 41"/>
              <a:gd name="T68" fmla="*/ 2147483647 w 37"/>
              <a:gd name="T69" fmla="*/ 2147483647 h 41"/>
              <a:gd name="T70" fmla="*/ 2147483647 w 37"/>
              <a:gd name="T71" fmla="*/ 2147483647 h 41"/>
              <a:gd name="T72" fmla="*/ 2147483647 w 37"/>
              <a:gd name="T73" fmla="*/ 2147483647 h 41"/>
              <a:gd name="T74" fmla="*/ 2147483647 w 37"/>
              <a:gd name="T75" fmla="*/ 2147483647 h 41"/>
              <a:gd name="T76" fmla="*/ 2147483647 w 37"/>
              <a:gd name="T77" fmla="*/ 2147483647 h 41"/>
              <a:gd name="T78" fmla="*/ 2147483647 w 37"/>
              <a:gd name="T79" fmla="*/ 2147483647 h 41"/>
              <a:gd name="T80" fmla="*/ 2147483647 w 37"/>
              <a:gd name="T81" fmla="*/ 2147483647 h 41"/>
              <a:gd name="T82" fmla="*/ 2147483647 w 37"/>
              <a:gd name="T83" fmla="*/ 2147483647 h 41"/>
              <a:gd name="T84" fmla="*/ 2147483647 w 37"/>
              <a:gd name="T85" fmla="*/ 2147483647 h 41"/>
              <a:gd name="T86" fmla="*/ 2147483647 w 37"/>
              <a:gd name="T87" fmla="*/ 2147483647 h 41"/>
              <a:gd name="T88" fmla="*/ 2147483647 w 37"/>
              <a:gd name="T89" fmla="*/ 2147483647 h 41"/>
              <a:gd name="T90" fmla="*/ 2147483647 w 37"/>
              <a:gd name="T91" fmla="*/ 2147483647 h 41"/>
              <a:gd name="T92" fmla="*/ 2147483647 w 37"/>
              <a:gd name="T93" fmla="*/ 2147483647 h 41"/>
              <a:gd name="T94" fmla="*/ 2147483647 w 37"/>
              <a:gd name="T95" fmla="*/ 2147483647 h 41"/>
              <a:gd name="T96" fmla="*/ 2147483647 w 37"/>
              <a:gd name="T97" fmla="*/ 2147483647 h 41"/>
              <a:gd name="T98" fmla="*/ 2147483647 w 37"/>
              <a:gd name="T99" fmla="*/ 2147483647 h 41"/>
              <a:gd name="T100" fmla="*/ 2147483647 w 37"/>
              <a:gd name="T101" fmla="*/ 2147483647 h 41"/>
              <a:gd name="T102" fmla="*/ 0 w 37"/>
              <a:gd name="T103" fmla="*/ 2147483647 h 4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7"/>
              <a:gd name="T157" fmla="*/ 0 h 41"/>
              <a:gd name="T158" fmla="*/ 37 w 37"/>
              <a:gd name="T159" fmla="*/ 41 h 4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7" h="41">
                <a:moveTo>
                  <a:pt x="0" y="32"/>
                </a:moveTo>
                <a:lnTo>
                  <a:pt x="1" y="33"/>
                </a:lnTo>
                <a:lnTo>
                  <a:pt x="1" y="34"/>
                </a:lnTo>
                <a:lnTo>
                  <a:pt x="2" y="34"/>
                </a:lnTo>
                <a:lnTo>
                  <a:pt x="3" y="35"/>
                </a:lnTo>
                <a:lnTo>
                  <a:pt x="2" y="36"/>
                </a:lnTo>
                <a:lnTo>
                  <a:pt x="2" y="37"/>
                </a:lnTo>
                <a:lnTo>
                  <a:pt x="2" y="38"/>
                </a:lnTo>
                <a:lnTo>
                  <a:pt x="2" y="39"/>
                </a:lnTo>
                <a:lnTo>
                  <a:pt x="1" y="39"/>
                </a:lnTo>
                <a:lnTo>
                  <a:pt x="1" y="40"/>
                </a:lnTo>
                <a:lnTo>
                  <a:pt x="2" y="40"/>
                </a:lnTo>
                <a:lnTo>
                  <a:pt x="2" y="39"/>
                </a:lnTo>
                <a:lnTo>
                  <a:pt x="3" y="40"/>
                </a:lnTo>
                <a:lnTo>
                  <a:pt x="3" y="41"/>
                </a:lnTo>
                <a:lnTo>
                  <a:pt x="4" y="41"/>
                </a:lnTo>
                <a:lnTo>
                  <a:pt x="5" y="41"/>
                </a:lnTo>
                <a:lnTo>
                  <a:pt x="6" y="39"/>
                </a:lnTo>
                <a:lnTo>
                  <a:pt x="7" y="38"/>
                </a:lnTo>
                <a:lnTo>
                  <a:pt x="9" y="37"/>
                </a:lnTo>
                <a:lnTo>
                  <a:pt x="10" y="37"/>
                </a:lnTo>
                <a:lnTo>
                  <a:pt x="11" y="36"/>
                </a:lnTo>
                <a:lnTo>
                  <a:pt x="12" y="37"/>
                </a:lnTo>
                <a:lnTo>
                  <a:pt x="12" y="36"/>
                </a:lnTo>
                <a:lnTo>
                  <a:pt x="13" y="36"/>
                </a:lnTo>
                <a:lnTo>
                  <a:pt x="14" y="36"/>
                </a:lnTo>
                <a:lnTo>
                  <a:pt x="15" y="34"/>
                </a:lnTo>
                <a:lnTo>
                  <a:pt x="15" y="33"/>
                </a:lnTo>
                <a:lnTo>
                  <a:pt x="16" y="33"/>
                </a:lnTo>
                <a:lnTo>
                  <a:pt x="15" y="33"/>
                </a:lnTo>
                <a:lnTo>
                  <a:pt x="16" y="32"/>
                </a:lnTo>
                <a:lnTo>
                  <a:pt x="16" y="33"/>
                </a:lnTo>
                <a:lnTo>
                  <a:pt x="17" y="33"/>
                </a:lnTo>
                <a:lnTo>
                  <a:pt x="18" y="32"/>
                </a:lnTo>
                <a:lnTo>
                  <a:pt x="19" y="30"/>
                </a:lnTo>
                <a:lnTo>
                  <a:pt x="20" y="29"/>
                </a:lnTo>
                <a:lnTo>
                  <a:pt x="21" y="28"/>
                </a:lnTo>
                <a:lnTo>
                  <a:pt x="22" y="28"/>
                </a:lnTo>
                <a:lnTo>
                  <a:pt x="22" y="27"/>
                </a:lnTo>
                <a:lnTo>
                  <a:pt x="22" y="26"/>
                </a:lnTo>
                <a:lnTo>
                  <a:pt x="23" y="26"/>
                </a:lnTo>
                <a:lnTo>
                  <a:pt x="23" y="25"/>
                </a:lnTo>
                <a:lnTo>
                  <a:pt x="23" y="24"/>
                </a:lnTo>
                <a:lnTo>
                  <a:pt x="23" y="23"/>
                </a:lnTo>
                <a:lnTo>
                  <a:pt x="22" y="23"/>
                </a:lnTo>
                <a:lnTo>
                  <a:pt x="22" y="22"/>
                </a:lnTo>
                <a:lnTo>
                  <a:pt x="22" y="21"/>
                </a:lnTo>
                <a:lnTo>
                  <a:pt x="22" y="20"/>
                </a:lnTo>
                <a:lnTo>
                  <a:pt x="23" y="19"/>
                </a:lnTo>
                <a:lnTo>
                  <a:pt x="24" y="19"/>
                </a:lnTo>
                <a:lnTo>
                  <a:pt x="24" y="18"/>
                </a:lnTo>
                <a:lnTo>
                  <a:pt x="24" y="17"/>
                </a:lnTo>
                <a:lnTo>
                  <a:pt x="25" y="17"/>
                </a:lnTo>
                <a:lnTo>
                  <a:pt x="25" y="16"/>
                </a:lnTo>
                <a:lnTo>
                  <a:pt x="26" y="15"/>
                </a:lnTo>
                <a:lnTo>
                  <a:pt x="26" y="16"/>
                </a:lnTo>
                <a:lnTo>
                  <a:pt x="27" y="16"/>
                </a:lnTo>
                <a:lnTo>
                  <a:pt x="27" y="17"/>
                </a:lnTo>
                <a:lnTo>
                  <a:pt x="27" y="18"/>
                </a:lnTo>
                <a:lnTo>
                  <a:pt x="27" y="19"/>
                </a:lnTo>
                <a:lnTo>
                  <a:pt x="29" y="20"/>
                </a:lnTo>
                <a:lnTo>
                  <a:pt x="29" y="21"/>
                </a:lnTo>
                <a:lnTo>
                  <a:pt x="29" y="22"/>
                </a:lnTo>
                <a:lnTo>
                  <a:pt x="29" y="23"/>
                </a:lnTo>
                <a:lnTo>
                  <a:pt x="29" y="24"/>
                </a:lnTo>
                <a:lnTo>
                  <a:pt x="30" y="25"/>
                </a:lnTo>
                <a:lnTo>
                  <a:pt x="30" y="26"/>
                </a:lnTo>
                <a:lnTo>
                  <a:pt x="31" y="27"/>
                </a:lnTo>
                <a:lnTo>
                  <a:pt x="31" y="28"/>
                </a:lnTo>
                <a:lnTo>
                  <a:pt x="31" y="29"/>
                </a:lnTo>
                <a:lnTo>
                  <a:pt x="32" y="29"/>
                </a:lnTo>
                <a:lnTo>
                  <a:pt x="33" y="29"/>
                </a:lnTo>
                <a:lnTo>
                  <a:pt x="34" y="29"/>
                </a:lnTo>
                <a:lnTo>
                  <a:pt x="35" y="28"/>
                </a:lnTo>
                <a:lnTo>
                  <a:pt x="35" y="27"/>
                </a:lnTo>
                <a:lnTo>
                  <a:pt x="35" y="26"/>
                </a:lnTo>
                <a:lnTo>
                  <a:pt x="35" y="24"/>
                </a:lnTo>
                <a:lnTo>
                  <a:pt x="35" y="23"/>
                </a:lnTo>
                <a:lnTo>
                  <a:pt x="36" y="23"/>
                </a:lnTo>
                <a:lnTo>
                  <a:pt x="36" y="22"/>
                </a:lnTo>
                <a:lnTo>
                  <a:pt x="36" y="21"/>
                </a:lnTo>
                <a:lnTo>
                  <a:pt x="36" y="20"/>
                </a:lnTo>
                <a:lnTo>
                  <a:pt x="36" y="18"/>
                </a:lnTo>
                <a:lnTo>
                  <a:pt x="36" y="17"/>
                </a:lnTo>
                <a:lnTo>
                  <a:pt x="35" y="16"/>
                </a:lnTo>
                <a:lnTo>
                  <a:pt x="35" y="15"/>
                </a:lnTo>
                <a:lnTo>
                  <a:pt x="34" y="14"/>
                </a:lnTo>
                <a:lnTo>
                  <a:pt x="36" y="13"/>
                </a:lnTo>
                <a:lnTo>
                  <a:pt x="37" y="12"/>
                </a:lnTo>
                <a:lnTo>
                  <a:pt x="37" y="11"/>
                </a:lnTo>
                <a:lnTo>
                  <a:pt x="36" y="11"/>
                </a:lnTo>
                <a:lnTo>
                  <a:pt x="36" y="10"/>
                </a:lnTo>
                <a:lnTo>
                  <a:pt x="36" y="9"/>
                </a:lnTo>
                <a:lnTo>
                  <a:pt x="35" y="9"/>
                </a:lnTo>
                <a:lnTo>
                  <a:pt x="35" y="8"/>
                </a:lnTo>
                <a:lnTo>
                  <a:pt x="33" y="8"/>
                </a:lnTo>
                <a:lnTo>
                  <a:pt x="31" y="8"/>
                </a:lnTo>
                <a:lnTo>
                  <a:pt x="31" y="9"/>
                </a:lnTo>
                <a:lnTo>
                  <a:pt x="30" y="9"/>
                </a:lnTo>
                <a:lnTo>
                  <a:pt x="29" y="9"/>
                </a:lnTo>
                <a:lnTo>
                  <a:pt x="29" y="7"/>
                </a:lnTo>
                <a:lnTo>
                  <a:pt x="29" y="5"/>
                </a:lnTo>
                <a:lnTo>
                  <a:pt x="28" y="5"/>
                </a:lnTo>
                <a:lnTo>
                  <a:pt x="28" y="4"/>
                </a:lnTo>
                <a:lnTo>
                  <a:pt x="27" y="5"/>
                </a:lnTo>
                <a:lnTo>
                  <a:pt x="26" y="5"/>
                </a:lnTo>
                <a:lnTo>
                  <a:pt x="25" y="6"/>
                </a:lnTo>
                <a:lnTo>
                  <a:pt x="24" y="8"/>
                </a:lnTo>
                <a:lnTo>
                  <a:pt x="23" y="8"/>
                </a:lnTo>
                <a:lnTo>
                  <a:pt x="22" y="8"/>
                </a:lnTo>
                <a:lnTo>
                  <a:pt x="21" y="8"/>
                </a:lnTo>
                <a:lnTo>
                  <a:pt x="21" y="7"/>
                </a:lnTo>
                <a:lnTo>
                  <a:pt x="20" y="6"/>
                </a:lnTo>
                <a:lnTo>
                  <a:pt x="20" y="5"/>
                </a:lnTo>
                <a:lnTo>
                  <a:pt x="19" y="4"/>
                </a:lnTo>
                <a:lnTo>
                  <a:pt x="19" y="1"/>
                </a:lnTo>
                <a:lnTo>
                  <a:pt x="18" y="1"/>
                </a:lnTo>
                <a:lnTo>
                  <a:pt x="17" y="1"/>
                </a:lnTo>
                <a:lnTo>
                  <a:pt x="15" y="1"/>
                </a:lnTo>
                <a:lnTo>
                  <a:pt x="14" y="0"/>
                </a:lnTo>
                <a:lnTo>
                  <a:pt x="13" y="0"/>
                </a:lnTo>
                <a:lnTo>
                  <a:pt x="12" y="4"/>
                </a:lnTo>
                <a:lnTo>
                  <a:pt x="11" y="3"/>
                </a:lnTo>
                <a:lnTo>
                  <a:pt x="12" y="5"/>
                </a:lnTo>
                <a:lnTo>
                  <a:pt x="12" y="6"/>
                </a:lnTo>
                <a:lnTo>
                  <a:pt x="11" y="7"/>
                </a:lnTo>
                <a:lnTo>
                  <a:pt x="10" y="8"/>
                </a:lnTo>
                <a:lnTo>
                  <a:pt x="9" y="8"/>
                </a:lnTo>
                <a:lnTo>
                  <a:pt x="8" y="8"/>
                </a:lnTo>
                <a:lnTo>
                  <a:pt x="8" y="9"/>
                </a:lnTo>
                <a:lnTo>
                  <a:pt x="9" y="10"/>
                </a:lnTo>
                <a:lnTo>
                  <a:pt x="9" y="11"/>
                </a:lnTo>
                <a:lnTo>
                  <a:pt x="9" y="12"/>
                </a:lnTo>
                <a:lnTo>
                  <a:pt x="8" y="12"/>
                </a:lnTo>
                <a:lnTo>
                  <a:pt x="8" y="14"/>
                </a:lnTo>
                <a:lnTo>
                  <a:pt x="7" y="15"/>
                </a:lnTo>
                <a:lnTo>
                  <a:pt x="6" y="15"/>
                </a:lnTo>
                <a:lnTo>
                  <a:pt x="6" y="16"/>
                </a:lnTo>
                <a:lnTo>
                  <a:pt x="7" y="16"/>
                </a:lnTo>
                <a:lnTo>
                  <a:pt x="7" y="17"/>
                </a:lnTo>
                <a:lnTo>
                  <a:pt x="6" y="18"/>
                </a:lnTo>
                <a:lnTo>
                  <a:pt x="7" y="18"/>
                </a:lnTo>
                <a:lnTo>
                  <a:pt x="7" y="19"/>
                </a:lnTo>
                <a:lnTo>
                  <a:pt x="7" y="20"/>
                </a:lnTo>
                <a:lnTo>
                  <a:pt x="8" y="21"/>
                </a:lnTo>
                <a:lnTo>
                  <a:pt x="7" y="21"/>
                </a:lnTo>
                <a:lnTo>
                  <a:pt x="6" y="21"/>
                </a:lnTo>
                <a:lnTo>
                  <a:pt x="5" y="21"/>
                </a:lnTo>
                <a:lnTo>
                  <a:pt x="6" y="22"/>
                </a:lnTo>
                <a:lnTo>
                  <a:pt x="5" y="22"/>
                </a:lnTo>
                <a:lnTo>
                  <a:pt x="5" y="23"/>
                </a:lnTo>
                <a:lnTo>
                  <a:pt x="5" y="25"/>
                </a:lnTo>
                <a:lnTo>
                  <a:pt x="4" y="25"/>
                </a:lnTo>
                <a:lnTo>
                  <a:pt x="4" y="26"/>
                </a:lnTo>
                <a:lnTo>
                  <a:pt x="3" y="27"/>
                </a:lnTo>
                <a:lnTo>
                  <a:pt x="2" y="28"/>
                </a:lnTo>
                <a:lnTo>
                  <a:pt x="1" y="30"/>
                </a:lnTo>
                <a:lnTo>
                  <a:pt x="1" y="31"/>
                </a:lnTo>
                <a:lnTo>
                  <a:pt x="0" y="31"/>
                </a:lnTo>
                <a:lnTo>
                  <a:pt x="0" y="32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5265724" y="4652962"/>
            <a:ext cx="846138" cy="533400"/>
          </a:xfrm>
          <a:custGeom>
            <a:avLst/>
            <a:gdLst>
              <a:gd name="T0" fmla="*/ 2147483647 w 85"/>
              <a:gd name="T1" fmla="*/ 2147483647 h 56"/>
              <a:gd name="T2" fmla="*/ 2147483647 w 85"/>
              <a:gd name="T3" fmla="*/ 2147483647 h 56"/>
              <a:gd name="T4" fmla="*/ 2147483647 w 85"/>
              <a:gd name="T5" fmla="*/ 2147483647 h 56"/>
              <a:gd name="T6" fmla="*/ 2147483647 w 85"/>
              <a:gd name="T7" fmla="*/ 2147483647 h 56"/>
              <a:gd name="T8" fmla="*/ 2147483647 w 85"/>
              <a:gd name="T9" fmla="*/ 2147483647 h 56"/>
              <a:gd name="T10" fmla="*/ 2147483647 w 85"/>
              <a:gd name="T11" fmla="*/ 2147483647 h 56"/>
              <a:gd name="T12" fmla="*/ 2147483647 w 85"/>
              <a:gd name="T13" fmla="*/ 2147483647 h 56"/>
              <a:gd name="T14" fmla="*/ 2147483647 w 85"/>
              <a:gd name="T15" fmla="*/ 2147483647 h 56"/>
              <a:gd name="T16" fmla="*/ 2147483647 w 85"/>
              <a:gd name="T17" fmla="*/ 2147483647 h 56"/>
              <a:gd name="T18" fmla="*/ 2147483647 w 85"/>
              <a:gd name="T19" fmla="*/ 2147483647 h 56"/>
              <a:gd name="T20" fmla="*/ 2147483647 w 85"/>
              <a:gd name="T21" fmla="*/ 2147483647 h 56"/>
              <a:gd name="T22" fmla="*/ 2147483647 w 85"/>
              <a:gd name="T23" fmla="*/ 2147483647 h 56"/>
              <a:gd name="T24" fmla="*/ 2147483647 w 85"/>
              <a:gd name="T25" fmla="*/ 2147483647 h 56"/>
              <a:gd name="T26" fmla="*/ 2147483647 w 85"/>
              <a:gd name="T27" fmla="*/ 2147483647 h 56"/>
              <a:gd name="T28" fmla="*/ 2147483647 w 85"/>
              <a:gd name="T29" fmla="*/ 2147483647 h 56"/>
              <a:gd name="T30" fmla="*/ 2147483647 w 85"/>
              <a:gd name="T31" fmla="*/ 2147483647 h 56"/>
              <a:gd name="T32" fmla="*/ 2147483647 w 85"/>
              <a:gd name="T33" fmla="*/ 2147483647 h 56"/>
              <a:gd name="T34" fmla="*/ 2147483647 w 85"/>
              <a:gd name="T35" fmla="*/ 2147483647 h 56"/>
              <a:gd name="T36" fmla="*/ 2147483647 w 85"/>
              <a:gd name="T37" fmla="*/ 2147483647 h 56"/>
              <a:gd name="T38" fmla="*/ 2147483647 w 85"/>
              <a:gd name="T39" fmla="*/ 2147483647 h 56"/>
              <a:gd name="T40" fmla="*/ 2147483647 w 85"/>
              <a:gd name="T41" fmla="*/ 2147483647 h 56"/>
              <a:gd name="T42" fmla="*/ 2147483647 w 85"/>
              <a:gd name="T43" fmla="*/ 2147483647 h 56"/>
              <a:gd name="T44" fmla="*/ 2147483647 w 85"/>
              <a:gd name="T45" fmla="*/ 2147483647 h 56"/>
              <a:gd name="T46" fmla="*/ 2147483647 w 85"/>
              <a:gd name="T47" fmla="*/ 2147483647 h 56"/>
              <a:gd name="T48" fmla="*/ 2147483647 w 85"/>
              <a:gd name="T49" fmla="*/ 2147483647 h 56"/>
              <a:gd name="T50" fmla="*/ 2147483647 w 85"/>
              <a:gd name="T51" fmla="*/ 2147483647 h 56"/>
              <a:gd name="T52" fmla="*/ 2147483647 w 85"/>
              <a:gd name="T53" fmla="*/ 2147483647 h 56"/>
              <a:gd name="T54" fmla="*/ 2147483647 w 85"/>
              <a:gd name="T55" fmla="*/ 2147483647 h 56"/>
              <a:gd name="T56" fmla="*/ 2147483647 w 85"/>
              <a:gd name="T57" fmla="*/ 2147483647 h 56"/>
              <a:gd name="T58" fmla="*/ 2147483647 w 85"/>
              <a:gd name="T59" fmla="*/ 2147483647 h 56"/>
              <a:gd name="T60" fmla="*/ 2147483647 w 85"/>
              <a:gd name="T61" fmla="*/ 2147483647 h 56"/>
              <a:gd name="T62" fmla="*/ 2147483647 w 85"/>
              <a:gd name="T63" fmla="*/ 2147483647 h 56"/>
              <a:gd name="T64" fmla="*/ 2147483647 w 85"/>
              <a:gd name="T65" fmla="*/ 2147483647 h 56"/>
              <a:gd name="T66" fmla="*/ 2147483647 w 85"/>
              <a:gd name="T67" fmla="*/ 2147483647 h 56"/>
              <a:gd name="T68" fmla="*/ 2147483647 w 85"/>
              <a:gd name="T69" fmla="*/ 2147483647 h 56"/>
              <a:gd name="T70" fmla="*/ 2147483647 w 85"/>
              <a:gd name="T71" fmla="*/ 2147483647 h 56"/>
              <a:gd name="T72" fmla="*/ 2147483647 w 85"/>
              <a:gd name="T73" fmla="*/ 2147483647 h 56"/>
              <a:gd name="T74" fmla="*/ 2147483647 w 85"/>
              <a:gd name="T75" fmla="*/ 2147483647 h 56"/>
              <a:gd name="T76" fmla="*/ 2147483647 w 85"/>
              <a:gd name="T77" fmla="*/ 2147483647 h 56"/>
              <a:gd name="T78" fmla="*/ 2147483647 w 85"/>
              <a:gd name="T79" fmla="*/ 0 h 56"/>
              <a:gd name="T80" fmla="*/ 2147483647 w 85"/>
              <a:gd name="T81" fmla="*/ 2147483647 h 56"/>
              <a:gd name="T82" fmla="*/ 2147483647 w 85"/>
              <a:gd name="T83" fmla="*/ 2147483647 h 56"/>
              <a:gd name="T84" fmla="*/ 2147483647 w 85"/>
              <a:gd name="T85" fmla="*/ 2147483647 h 56"/>
              <a:gd name="T86" fmla="*/ 2147483647 w 85"/>
              <a:gd name="T87" fmla="*/ 2147483647 h 56"/>
              <a:gd name="T88" fmla="*/ 2147483647 w 85"/>
              <a:gd name="T89" fmla="*/ 2147483647 h 56"/>
              <a:gd name="T90" fmla="*/ 2147483647 w 85"/>
              <a:gd name="T91" fmla="*/ 2147483647 h 56"/>
              <a:gd name="T92" fmla="*/ 2147483647 w 85"/>
              <a:gd name="T93" fmla="*/ 2147483647 h 56"/>
              <a:gd name="T94" fmla="*/ 2147483647 w 85"/>
              <a:gd name="T95" fmla="*/ 2147483647 h 56"/>
              <a:gd name="T96" fmla="*/ 2147483647 w 85"/>
              <a:gd name="T97" fmla="*/ 2147483647 h 56"/>
              <a:gd name="T98" fmla="*/ 2147483647 w 85"/>
              <a:gd name="T99" fmla="*/ 2147483647 h 56"/>
              <a:gd name="T100" fmla="*/ 2147483647 w 85"/>
              <a:gd name="T101" fmla="*/ 2147483647 h 56"/>
              <a:gd name="T102" fmla="*/ 2147483647 w 85"/>
              <a:gd name="T103" fmla="*/ 2147483647 h 56"/>
              <a:gd name="T104" fmla="*/ 2147483647 w 85"/>
              <a:gd name="T105" fmla="*/ 2147483647 h 56"/>
              <a:gd name="T106" fmla="*/ 2147483647 w 85"/>
              <a:gd name="T107" fmla="*/ 2147483647 h 56"/>
              <a:gd name="T108" fmla="*/ 2147483647 w 85"/>
              <a:gd name="T109" fmla="*/ 2147483647 h 56"/>
              <a:gd name="T110" fmla="*/ 2147483647 w 85"/>
              <a:gd name="T111" fmla="*/ 2147483647 h 56"/>
              <a:gd name="T112" fmla="*/ 2147483647 w 85"/>
              <a:gd name="T113" fmla="*/ 2147483647 h 56"/>
              <a:gd name="T114" fmla="*/ 0 w 85"/>
              <a:gd name="T115" fmla="*/ 2147483647 h 5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5"/>
              <a:gd name="T175" fmla="*/ 0 h 56"/>
              <a:gd name="T176" fmla="*/ 85 w 85"/>
              <a:gd name="T177" fmla="*/ 56 h 5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5" h="56">
                <a:moveTo>
                  <a:pt x="0" y="40"/>
                </a:moveTo>
                <a:lnTo>
                  <a:pt x="0" y="40"/>
                </a:lnTo>
                <a:lnTo>
                  <a:pt x="1" y="41"/>
                </a:lnTo>
                <a:lnTo>
                  <a:pt x="2" y="42"/>
                </a:lnTo>
                <a:lnTo>
                  <a:pt x="3" y="44"/>
                </a:lnTo>
                <a:lnTo>
                  <a:pt x="4" y="45"/>
                </a:lnTo>
                <a:lnTo>
                  <a:pt x="4" y="46"/>
                </a:lnTo>
                <a:lnTo>
                  <a:pt x="5" y="47"/>
                </a:lnTo>
                <a:lnTo>
                  <a:pt x="7" y="48"/>
                </a:lnTo>
                <a:lnTo>
                  <a:pt x="8" y="48"/>
                </a:lnTo>
                <a:lnTo>
                  <a:pt x="9" y="49"/>
                </a:lnTo>
                <a:lnTo>
                  <a:pt x="10" y="49"/>
                </a:lnTo>
                <a:lnTo>
                  <a:pt x="11" y="49"/>
                </a:lnTo>
                <a:lnTo>
                  <a:pt x="12" y="49"/>
                </a:lnTo>
                <a:lnTo>
                  <a:pt x="12" y="50"/>
                </a:lnTo>
                <a:lnTo>
                  <a:pt x="13" y="50"/>
                </a:lnTo>
                <a:lnTo>
                  <a:pt x="14" y="50"/>
                </a:lnTo>
                <a:lnTo>
                  <a:pt x="15" y="51"/>
                </a:lnTo>
                <a:lnTo>
                  <a:pt x="16" y="51"/>
                </a:lnTo>
                <a:lnTo>
                  <a:pt x="17" y="51"/>
                </a:lnTo>
                <a:lnTo>
                  <a:pt x="18" y="52"/>
                </a:lnTo>
                <a:lnTo>
                  <a:pt x="19" y="52"/>
                </a:lnTo>
                <a:lnTo>
                  <a:pt x="20" y="53"/>
                </a:lnTo>
                <a:lnTo>
                  <a:pt x="21" y="53"/>
                </a:lnTo>
                <a:lnTo>
                  <a:pt x="22" y="53"/>
                </a:lnTo>
                <a:lnTo>
                  <a:pt x="23" y="53"/>
                </a:lnTo>
                <a:lnTo>
                  <a:pt x="24" y="54"/>
                </a:lnTo>
                <a:lnTo>
                  <a:pt x="25" y="54"/>
                </a:lnTo>
                <a:lnTo>
                  <a:pt x="30" y="55"/>
                </a:lnTo>
                <a:lnTo>
                  <a:pt x="31" y="56"/>
                </a:lnTo>
                <a:lnTo>
                  <a:pt x="32" y="56"/>
                </a:lnTo>
                <a:lnTo>
                  <a:pt x="33" y="56"/>
                </a:lnTo>
                <a:lnTo>
                  <a:pt x="34" y="55"/>
                </a:lnTo>
                <a:lnTo>
                  <a:pt x="35" y="55"/>
                </a:lnTo>
                <a:lnTo>
                  <a:pt x="36" y="55"/>
                </a:lnTo>
                <a:lnTo>
                  <a:pt x="37" y="55"/>
                </a:lnTo>
                <a:lnTo>
                  <a:pt x="38" y="56"/>
                </a:lnTo>
                <a:lnTo>
                  <a:pt x="39" y="56"/>
                </a:lnTo>
                <a:lnTo>
                  <a:pt x="39" y="55"/>
                </a:lnTo>
                <a:lnTo>
                  <a:pt x="39" y="54"/>
                </a:lnTo>
                <a:lnTo>
                  <a:pt x="39" y="51"/>
                </a:lnTo>
                <a:lnTo>
                  <a:pt x="40" y="50"/>
                </a:lnTo>
                <a:lnTo>
                  <a:pt x="41" y="51"/>
                </a:lnTo>
                <a:lnTo>
                  <a:pt x="42" y="50"/>
                </a:lnTo>
                <a:lnTo>
                  <a:pt x="41" y="50"/>
                </a:lnTo>
                <a:lnTo>
                  <a:pt x="42" y="50"/>
                </a:lnTo>
                <a:lnTo>
                  <a:pt x="42" y="51"/>
                </a:lnTo>
                <a:lnTo>
                  <a:pt x="43" y="50"/>
                </a:lnTo>
                <a:lnTo>
                  <a:pt x="44" y="49"/>
                </a:lnTo>
                <a:lnTo>
                  <a:pt x="44" y="48"/>
                </a:lnTo>
                <a:lnTo>
                  <a:pt x="44" y="47"/>
                </a:lnTo>
                <a:lnTo>
                  <a:pt x="44" y="46"/>
                </a:lnTo>
                <a:lnTo>
                  <a:pt x="44" y="44"/>
                </a:lnTo>
                <a:lnTo>
                  <a:pt x="44" y="42"/>
                </a:lnTo>
                <a:lnTo>
                  <a:pt x="46" y="42"/>
                </a:lnTo>
                <a:lnTo>
                  <a:pt x="47" y="42"/>
                </a:lnTo>
                <a:lnTo>
                  <a:pt x="48" y="42"/>
                </a:lnTo>
                <a:lnTo>
                  <a:pt x="49" y="42"/>
                </a:lnTo>
                <a:lnTo>
                  <a:pt x="50" y="42"/>
                </a:lnTo>
                <a:lnTo>
                  <a:pt x="50" y="43"/>
                </a:lnTo>
                <a:lnTo>
                  <a:pt x="51" y="44"/>
                </a:lnTo>
                <a:lnTo>
                  <a:pt x="52" y="45"/>
                </a:lnTo>
                <a:lnTo>
                  <a:pt x="53" y="45"/>
                </a:lnTo>
                <a:lnTo>
                  <a:pt x="54" y="45"/>
                </a:lnTo>
                <a:lnTo>
                  <a:pt x="55" y="45"/>
                </a:lnTo>
                <a:lnTo>
                  <a:pt x="56" y="44"/>
                </a:lnTo>
                <a:lnTo>
                  <a:pt x="58" y="45"/>
                </a:lnTo>
                <a:lnTo>
                  <a:pt x="60" y="45"/>
                </a:lnTo>
                <a:lnTo>
                  <a:pt x="61" y="46"/>
                </a:lnTo>
                <a:lnTo>
                  <a:pt x="63" y="46"/>
                </a:lnTo>
                <a:lnTo>
                  <a:pt x="64" y="46"/>
                </a:lnTo>
                <a:lnTo>
                  <a:pt x="64" y="47"/>
                </a:lnTo>
                <a:lnTo>
                  <a:pt x="65" y="47"/>
                </a:lnTo>
                <a:lnTo>
                  <a:pt x="66" y="47"/>
                </a:lnTo>
                <a:lnTo>
                  <a:pt x="67" y="47"/>
                </a:lnTo>
                <a:lnTo>
                  <a:pt x="68" y="47"/>
                </a:lnTo>
                <a:lnTo>
                  <a:pt x="68" y="48"/>
                </a:lnTo>
                <a:lnTo>
                  <a:pt x="68" y="49"/>
                </a:lnTo>
                <a:lnTo>
                  <a:pt x="69" y="49"/>
                </a:lnTo>
                <a:lnTo>
                  <a:pt x="70" y="48"/>
                </a:lnTo>
                <a:lnTo>
                  <a:pt x="70" y="47"/>
                </a:lnTo>
                <a:lnTo>
                  <a:pt x="69" y="46"/>
                </a:lnTo>
                <a:lnTo>
                  <a:pt x="69" y="44"/>
                </a:lnTo>
                <a:lnTo>
                  <a:pt x="69" y="43"/>
                </a:lnTo>
                <a:lnTo>
                  <a:pt x="68" y="43"/>
                </a:lnTo>
                <a:lnTo>
                  <a:pt x="68" y="42"/>
                </a:lnTo>
                <a:lnTo>
                  <a:pt x="68" y="41"/>
                </a:lnTo>
                <a:lnTo>
                  <a:pt x="68" y="40"/>
                </a:lnTo>
                <a:lnTo>
                  <a:pt x="68" y="39"/>
                </a:lnTo>
                <a:lnTo>
                  <a:pt x="68" y="38"/>
                </a:lnTo>
                <a:lnTo>
                  <a:pt x="68" y="37"/>
                </a:lnTo>
                <a:lnTo>
                  <a:pt x="69" y="37"/>
                </a:lnTo>
                <a:lnTo>
                  <a:pt x="69" y="38"/>
                </a:lnTo>
                <a:lnTo>
                  <a:pt x="70" y="38"/>
                </a:lnTo>
                <a:lnTo>
                  <a:pt x="70" y="37"/>
                </a:lnTo>
                <a:lnTo>
                  <a:pt x="71" y="37"/>
                </a:lnTo>
                <a:lnTo>
                  <a:pt x="72" y="37"/>
                </a:lnTo>
                <a:lnTo>
                  <a:pt x="73" y="37"/>
                </a:lnTo>
                <a:lnTo>
                  <a:pt x="73" y="36"/>
                </a:lnTo>
                <a:lnTo>
                  <a:pt x="74" y="36"/>
                </a:lnTo>
                <a:lnTo>
                  <a:pt x="74" y="35"/>
                </a:lnTo>
                <a:lnTo>
                  <a:pt x="75" y="33"/>
                </a:lnTo>
                <a:lnTo>
                  <a:pt x="76" y="32"/>
                </a:lnTo>
                <a:lnTo>
                  <a:pt x="77" y="31"/>
                </a:lnTo>
                <a:lnTo>
                  <a:pt x="77" y="30"/>
                </a:lnTo>
                <a:lnTo>
                  <a:pt x="78" y="30"/>
                </a:lnTo>
                <a:lnTo>
                  <a:pt x="78" y="28"/>
                </a:lnTo>
                <a:lnTo>
                  <a:pt x="78" y="27"/>
                </a:lnTo>
                <a:lnTo>
                  <a:pt x="79" y="27"/>
                </a:lnTo>
                <a:lnTo>
                  <a:pt x="78" y="26"/>
                </a:lnTo>
                <a:lnTo>
                  <a:pt x="79" y="26"/>
                </a:lnTo>
                <a:lnTo>
                  <a:pt x="80" y="26"/>
                </a:lnTo>
                <a:lnTo>
                  <a:pt x="81" y="26"/>
                </a:lnTo>
                <a:lnTo>
                  <a:pt x="80" y="25"/>
                </a:lnTo>
                <a:lnTo>
                  <a:pt x="80" y="24"/>
                </a:lnTo>
                <a:lnTo>
                  <a:pt x="80" y="23"/>
                </a:lnTo>
                <a:lnTo>
                  <a:pt x="79" y="23"/>
                </a:lnTo>
                <a:lnTo>
                  <a:pt x="80" y="22"/>
                </a:lnTo>
                <a:lnTo>
                  <a:pt x="80" y="21"/>
                </a:lnTo>
                <a:lnTo>
                  <a:pt x="79" y="21"/>
                </a:lnTo>
                <a:lnTo>
                  <a:pt x="79" y="20"/>
                </a:lnTo>
                <a:lnTo>
                  <a:pt x="80" y="20"/>
                </a:lnTo>
                <a:lnTo>
                  <a:pt x="81" y="19"/>
                </a:lnTo>
                <a:lnTo>
                  <a:pt x="81" y="17"/>
                </a:lnTo>
                <a:lnTo>
                  <a:pt x="82" y="17"/>
                </a:lnTo>
                <a:lnTo>
                  <a:pt x="82" y="16"/>
                </a:lnTo>
                <a:lnTo>
                  <a:pt x="82" y="15"/>
                </a:lnTo>
                <a:lnTo>
                  <a:pt x="81" y="14"/>
                </a:lnTo>
                <a:lnTo>
                  <a:pt x="81" y="13"/>
                </a:lnTo>
                <a:lnTo>
                  <a:pt x="82" y="13"/>
                </a:lnTo>
                <a:lnTo>
                  <a:pt x="83" y="13"/>
                </a:lnTo>
                <a:lnTo>
                  <a:pt x="84" y="12"/>
                </a:lnTo>
                <a:lnTo>
                  <a:pt x="85" y="11"/>
                </a:lnTo>
                <a:lnTo>
                  <a:pt x="85" y="10"/>
                </a:lnTo>
                <a:lnTo>
                  <a:pt x="80" y="9"/>
                </a:lnTo>
                <a:lnTo>
                  <a:pt x="79" y="8"/>
                </a:lnTo>
                <a:lnTo>
                  <a:pt x="77" y="7"/>
                </a:lnTo>
                <a:lnTo>
                  <a:pt x="77" y="8"/>
                </a:lnTo>
                <a:lnTo>
                  <a:pt x="76" y="9"/>
                </a:lnTo>
                <a:lnTo>
                  <a:pt x="75" y="10"/>
                </a:lnTo>
                <a:lnTo>
                  <a:pt x="74" y="12"/>
                </a:lnTo>
                <a:lnTo>
                  <a:pt x="73" y="12"/>
                </a:lnTo>
                <a:lnTo>
                  <a:pt x="72" y="13"/>
                </a:lnTo>
                <a:lnTo>
                  <a:pt x="71" y="13"/>
                </a:lnTo>
                <a:lnTo>
                  <a:pt x="71" y="12"/>
                </a:lnTo>
                <a:lnTo>
                  <a:pt x="70" y="13"/>
                </a:lnTo>
                <a:lnTo>
                  <a:pt x="68" y="13"/>
                </a:lnTo>
                <a:lnTo>
                  <a:pt x="67" y="13"/>
                </a:lnTo>
                <a:lnTo>
                  <a:pt x="67" y="12"/>
                </a:lnTo>
                <a:lnTo>
                  <a:pt x="65" y="12"/>
                </a:lnTo>
                <a:lnTo>
                  <a:pt x="64" y="13"/>
                </a:lnTo>
                <a:lnTo>
                  <a:pt x="63" y="13"/>
                </a:lnTo>
                <a:lnTo>
                  <a:pt x="63" y="12"/>
                </a:lnTo>
                <a:lnTo>
                  <a:pt x="64" y="12"/>
                </a:lnTo>
                <a:lnTo>
                  <a:pt x="64" y="11"/>
                </a:lnTo>
                <a:lnTo>
                  <a:pt x="64" y="10"/>
                </a:lnTo>
                <a:lnTo>
                  <a:pt x="63" y="9"/>
                </a:lnTo>
                <a:lnTo>
                  <a:pt x="62" y="9"/>
                </a:lnTo>
                <a:lnTo>
                  <a:pt x="61" y="9"/>
                </a:lnTo>
                <a:lnTo>
                  <a:pt x="60" y="10"/>
                </a:lnTo>
                <a:lnTo>
                  <a:pt x="59" y="9"/>
                </a:lnTo>
                <a:lnTo>
                  <a:pt x="58" y="10"/>
                </a:lnTo>
                <a:lnTo>
                  <a:pt x="57" y="10"/>
                </a:lnTo>
                <a:lnTo>
                  <a:pt x="56" y="10"/>
                </a:lnTo>
                <a:lnTo>
                  <a:pt x="55" y="10"/>
                </a:lnTo>
                <a:lnTo>
                  <a:pt x="54" y="9"/>
                </a:lnTo>
                <a:lnTo>
                  <a:pt x="53" y="8"/>
                </a:lnTo>
                <a:lnTo>
                  <a:pt x="53" y="3"/>
                </a:lnTo>
                <a:lnTo>
                  <a:pt x="52" y="3"/>
                </a:lnTo>
                <a:lnTo>
                  <a:pt x="51" y="3"/>
                </a:lnTo>
                <a:lnTo>
                  <a:pt x="50" y="2"/>
                </a:lnTo>
                <a:lnTo>
                  <a:pt x="50" y="3"/>
                </a:lnTo>
                <a:lnTo>
                  <a:pt x="49" y="4"/>
                </a:lnTo>
                <a:lnTo>
                  <a:pt x="48" y="5"/>
                </a:lnTo>
                <a:lnTo>
                  <a:pt x="47" y="5"/>
                </a:lnTo>
                <a:lnTo>
                  <a:pt x="46" y="5"/>
                </a:lnTo>
                <a:lnTo>
                  <a:pt x="45" y="4"/>
                </a:lnTo>
                <a:lnTo>
                  <a:pt x="44" y="4"/>
                </a:lnTo>
                <a:lnTo>
                  <a:pt x="43" y="3"/>
                </a:lnTo>
                <a:lnTo>
                  <a:pt x="43" y="2"/>
                </a:lnTo>
                <a:lnTo>
                  <a:pt x="43" y="1"/>
                </a:lnTo>
                <a:lnTo>
                  <a:pt x="42" y="0"/>
                </a:lnTo>
                <a:lnTo>
                  <a:pt x="42" y="1"/>
                </a:lnTo>
                <a:lnTo>
                  <a:pt x="41" y="1"/>
                </a:lnTo>
                <a:lnTo>
                  <a:pt x="41" y="0"/>
                </a:lnTo>
                <a:lnTo>
                  <a:pt x="40" y="0"/>
                </a:lnTo>
                <a:lnTo>
                  <a:pt x="39" y="0"/>
                </a:lnTo>
                <a:lnTo>
                  <a:pt x="36" y="1"/>
                </a:lnTo>
                <a:lnTo>
                  <a:pt x="35" y="2"/>
                </a:lnTo>
                <a:lnTo>
                  <a:pt x="34" y="1"/>
                </a:lnTo>
                <a:lnTo>
                  <a:pt x="33" y="1"/>
                </a:lnTo>
                <a:lnTo>
                  <a:pt x="33" y="2"/>
                </a:lnTo>
                <a:lnTo>
                  <a:pt x="32" y="2"/>
                </a:lnTo>
                <a:lnTo>
                  <a:pt x="30" y="2"/>
                </a:lnTo>
                <a:lnTo>
                  <a:pt x="29" y="2"/>
                </a:lnTo>
                <a:lnTo>
                  <a:pt x="28" y="2"/>
                </a:lnTo>
                <a:lnTo>
                  <a:pt x="28" y="3"/>
                </a:lnTo>
                <a:lnTo>
                  <a:pt x="27" y="3"/>
                </a:lnTo>
                <a:lnTo>
                  <a:pt x="26" y="3"/>
                </a:lnTo>
                <a:lnTo>
                  <a:pt x="26" y="4"/>
                </a:lnTo>
                <a:lnTo>
                  <a:pt x="25" y="5"/>
                </a:lnTo>
                <a:lnTo>
                  <a:pt x="24" y="5"/>
                </a:lnTo>
                <a:lnTo>
                  <a:pt x="23" y="5"/>
                </a:lnTo>
                <a:lnTo>
                  <a:pt x="23" y="4"/>
                </a:lnTo>
                <a:lnTo>
                  <a:pt x="22" y="4"/>
                </a:lnTo>
                <a:lnTo>
                  <a:pt x="21" y="4"/>
                </a:lnTo>
                <a:lnTo>
                  <a:pt x="22" y="4"/>
                </a:lnTo>
                <a:lnTo>
                  <a:pt x="22" y="5"/>
                </a:lnTo>
                <a:lnTo>
                  <a:pt x="21" y="5"/>
                </a:lnTo>
                <a:lnTo>
                  <a:pt x="21" y="4"/>
                </a:lnTo>
                <a:lnTo>
                  <a:pt x="20" y="4"/>
                </a:lnTo>
                <a:lnTo>
                  <a:pt x="19" y="4"/>
                </a:lnTo>
                <a:lnTo>
                  <a:pt x="19" y="6"/>
                </a:lnTo>
                <a:lnTo>
                  <a:pt x="19" y="7"/>
                </a:lnTo>
                <a:lnTo>
                  <a:pt x="19" y="8"/>
                </a:lnTo>
                <a:lnTo>
                  <a:pt x="18" y="9"/>
                </a:lnTo>
                <a:lnTo>
                  <a:pt x="19" y="9"/>
                </a:lnTo>
                <a:lnTo>
                  <a:pt x="20" y="9"/>
                </a:lnTo>
                <a:lnTo>
                  <a:pt x="21" y="9"/>
                </a:lnTo>
                <a:lnTo>
                  <a:pt x="22" y="8"/>
                </a:lnTo>
                <a:lnTo>
                  <a:pt x="23" y="9"/>
                </a:lnTo>
                <a:lnTo>
                  <a:pt x="23" y="10"/>
                </a:lnTo>
                <a:lnTo>
                  <a:pt x="24" y="10"/>
                </a:lnTo>
                <a:lnTo>
                  <a:pt x="25" y="11"/>
                </a:lnTo>
                <a:lnTo>
                  <a:pt x="25" y="12"/>
                </a:lnTo>
                <a:lnTo>
                  <a:pt x="25" y="13"/>
                </a:lnTo>
                <a:lnTo>
                  <a:pt x="24" y="13"/>
                </a:lnTo>
                <a:lnTo>
                  <a:pt x="23" y="14"/>
                </a:lnTo>
                <a:lnTo>
                  <a:pt x="23" y="15"/>
                </a:lnTo>
                <a:lnTo>
                  <a:pt x="24" y="15"/>
                </a:lnTo>
                <a:lnTo>
                  <a:pt x="25" y="16"/>
                </a:lnTo>
                <a:lnTo>
                  <a:pt x="26" y="17"/>
                </a:lnTo>
                <a:lnTo>
                  <a:pt x="26" y="18"/>
                </a:lnTo>
                <a:lnTo>
                  <a:pt x="26" y="19"/>
                </a:lnTo>
                <a:lnTo>
                  <a:pt x="26" y="20"/>
                </a:lnTo>
                <a:lnTo>
                  <a:pt x="27" y="20"/>
                </a:lnTo>
                <a:lnTo>
                  <a:pt x="28" y="20"/>
                </a:lnTo>
                <a:lnTo>
                  <a:pt x="28" y="19"/>
                </a:lnTo>
                <a:lnTo>
                  <a:pt x="29" y="19"/>
                </a:lnTo>
                <a:lnTo>
                  <a:pt x="30" y="20"/>
                </a:lnTo>
                <a:lnTo>
                  <a:pt x="29" y="20"/>
                </a:lnTo>
                <a:lnTo>
                  <a:pt x="29" y="21"/>
                </a:lnTo>
                <a:lnTo>
                  <a:pt x="29" y="22"/>
                </a:lnTo>
                <a:lnTo>
                  <a:pt x="28" y="23"/>
                </a:lnTo>
                <a:lnTo>
                  <a:pt x="27" y="24"/>
                </a:lnTo>
                <a:lnTo>
                  <a:pt x="27" y="25"/>
                </a:lnTo>
                <a:lnTo>
                  <a:pt x="27" y="26"/>
                </a:lnTo>
                <a:lnTo>
                  <a:pt x="26" y="25"/>
                </a:lnTo>
                <a:lnTo>
                  <a:pt x="25" y="25"/>
                </a:lnTo>
                <a:lnTo>
                  <a:pt x="24" y="25"/>
                </a:lnTo>
                <a:lnTo>
                  <a:pt x="23" y="26"/>
                </a:lnTo>
                <a:lnTo>
                  <a:pt x="21" y="27"/>
                </a:lnTo>
                <a:lnTo>
                  <a:pt x="21" y="28"/>
                </a:lnTo>
                <a:lnTo>
                  <a:pt x="20" y="29"/>
                </a:lnTo>
                <a:lnTo>
                  <a:pt x="19" y="29"/>
                </a:lnTo>
                <a:lnTo>
                  <a:pt x="19" y="30"/>
                </a:lnTo>
                <a:lnTo>
                  <a:pt x="17" y="30"/>
                </a:lnTo>
                <a:lnTo>
                  <a:pt x="16" y="30"/>
                </a:lnTo>
                <a:lnTo>
                  <a:pt x="16" y="31"/>
                </a:lnTo>
                <a:lnTo>
                  <a:pt x="15" y="32"/>
                </a:lnTo>
                <a:lnTo>
                  <a:pt x="14" y="31"/>
                </a:lnTo>
                <a:lnTo>
                  <a:pt x="13" y="30"/>
                </a:lnTo>
                <a:lnTo>
                  <a:pt x="12" y="30"/>
                </a:lnTo>
                <a:lnTo>
                  <a:pt x="11" y="31"/>
                </a:lnTo>
                <a:lnTo>
                  <a:pt x="10" y="31"/>
                </a:lnTo>
                <a:lnTo>
                  <a:pt x="9" y="31"/>
                </a:lnTo>
                <a:lnTo>
                  <a:pt x="8" y="31"/>
                </a:lnTo>
                <a:lnTo>
                  <a:pt x="8" y="32"/>
                </a:lnTo>
                <a:lnTo>
                  <a:pt x="7" y="32"/>
                </a:lnTo>
                <a:lnTo>
                  <a:pt x="6" y="32"/>
                </a:lnTo>
                <a:lnTo>
                  <a:pt x="6" y="33"/>
                </a:lnTo>
                <a:lnTo>
                  <a:pt x="6" y="34"/>
                </a:lnTo>
                <a:lnTo>
                  <a:pt x="4" y="34"/>
                </a:lnTo>
                <a:lnTo>
                  <a:pt x="4" y="35"/>
                </a:lnTo>
                <a:lnTo>
                  <a:pt x="4" y="36"/>
                </a:lnTo>
                <a:lnTo>
                  <a:pt x="2" y="37"/>
                </a:lnTo>
                <a:lnTo>
                  <a:pt x="0" y="39"/>
                </a:lnTo>
                <a:lnTo>
                  <a:pt x="0" y="40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161074" y="4929187"/>
            <a:ext cx="179388" cy="171450"/>
          </a:xfrm>
          <a:custGeom>
            <a:avLst/>
            <a:gdLst>
              <a:gd name="T0" fmla="*/ 0 w 18"/>
              <a:gd name="T1" fmla="*/ 2147483647 h 18"/>
              <a:gd name="T2" fmla="*/ 2147483647 w 18"/>
              <a:gd name="T3" fmla="*/ 2147483647 h 18"/>
              <a:gd name="T4" fmla="*/ 2147483647 w 18"/>
              <a:gd name="T5" fmla="*/ 2147483647 h 18"/>
              <a:gd name="T6" fmla="*/ 2147483647 w 18"/>
              <a:gd name="T7" fmla="*/ 2147483647 h 18"/>
              <a:gd name="T8" fmla="*/ 2147483647 w 18"/>
              <a:gd name="T9" fmla="*/ 2147483647 h 18"/>
              <a:gd name="T10" fmla="*/ 2147483647 w 18"/>
              <a:gd name="T11" fmla="*/ 2147483647 h 18"/>
              <a:gd name="T12" fmla="*/ 2147483647 w 18"/>
              <a:gd name="T13" fmla="*/ 2147483647 h 18"/>
              <a:gd name="T14" fmla="*/ 2147483647 w 18"/>
              <a:gd name="T15" fmla="*/ 2147483647 h 18"/>
              <a:gd name="T16" fmla="*/ 2147483647 w 18"/>
              <a:gd name="T17" fmla="*/ 2147483647 h 18"/>
              <a:gd name="T18" fmla="*/ 2147483647 w 18"/>
              <a:gd name="T19" fmla="*/ 2147483647 h 18"/>
              <a:gd name="T20" fmla="*/ 2147483647 w 18"/>
              <a:gd name="T21" fmla="*/ 2147483647 h 18"/>
              <a:gd name="T22" fmla="*/ 2147483647 w 18"/>
              <a:gd name="T23" fmla="*/ 2147483647 h 18"/>
              <a:gd name="T24" fmla="*/ 2147483647 w 18"/>
              <a:gd name="T25" fmla="*/ 0 h 18"/>
              <a:gd name="T26" fmla="*/ 2147483647 w 18"/>
              <a:gd name="T27" fmla="*/ 2147483647 h 18"/>
              <a:gd name="T28" fmla="*/ 2147483647 w 18"/>
              <a:gd name="T29" fmla="*/ 2147483647 h 18"/>
              <a:gd name="T30" fmla="*/ 2147483647 w 18"/>
              <a:gd name="T31" fmla="*/ 2147483647 h 18"/>
              <a:gd name="T32" fmla="*/ 2147483647 w 18"/>
              <a:gd name="T33" fmla="*/ 2147483647 h 18"/>
              <a:gd name="T34" fmla="*/ 2147483647 w 18"/>
              <a:gd name="T35" fmla="*/ 2147483647 h 18"/>
              <a:gd name="T36" fmla="*/ 2147483647 w 18"/>
              <a:gd name="T37" fmla="*/ 2147483647 h 18"/>
              <a:gd name="T38" fmla="*/ 2147483647 w 18"/>
              <a:gd name="T39" fmla="*/ 2147483647 h 18"/>
              <a:gd name="T40" fmla="*/ 2147483647 w 18"/>
              <a:gd name="T41" fmla="*/ 2147483647 h 18"/>
              <a:gd name="T42" fmla="*/ 2147483647 w 18"/>
              <a:gd name="T43" fmla="*/ 2147483647 h 18"/>
              <a:gd name="T44" fmla="*/ 2147483647 w 18"/>
              <a:gd name="T45" fmla="*/ 2147483647 h 18"/>
              <a:gd name="T46" fmla="*/ 2147483647 w 18"/>
              <a:gd name="T47" fmla="*/ 2147483647 h 18"/>
              <a:gd name="T48" fmla="*/ 2147483647 w 18"/>
              <a:gd name="T49" fmla="*/ 2147483647 h 18"/>
              <a:gd name="T50" fmla="*/ 2147483647 w 18"/>
              <a:gd name="T51" fmla="*/ 2147483647 h 18"/>
              <a:gd name="T52" fmla="*/ 2147483647 w 18"/>
              <a:gd name="T53" fmla="*/ 2147483647 h 18"/>
              <a:gd name="T54" fmla="*/ 2147483647 w 18"/>
              <a:gd name="T55" fmla="*/ 2147483647 h 18"/>
              <a:gd name="T56" fmla="*/ 2147483647 w 18"/>
              <a:gd name="T57" fmla="*/ 2147483647 h 18"/>
              <a:gd name="T58" fmla="*/ 2147483647 w 18"/>
              <a:gd name="T59" fmla="*/ 2147483647 h 18"/>
              <a:gd name="T60" fmla="*/ 2147483647 w 18"/>
              <a:gd name="T61" fmla="*/ 2147483647 h 18"/>
              <a:gd name="T62" fmla="*/ 2147483647 w 18"/>
              <a:gd name="T63" fmla="*/ 2147483647 h 18"/>
              <a:gd name="T64" fmla="*/ 2147483647 w 18"/>
              <a:gd name="T65" fmla="*/ 2147483647 h 18"/>
              <a:gd name="T66" fmla="*/ 2147483647 w 18"/>
              <a:gd name="T67" fmla="*/ 2147483647 h 18"/>
              <a:gd name="T68" fmla="*/ 2147483647 w 18"/>
              <a:gd name="T69" fmla="*/ 2147483647 h 18"/>
              <a:gd name="T70" fmla="*/ 2147483647 w 18"/>
              <a:gd name="T71" fmla="*/ 2147483647 h 18"/>
              <a:gd name="T72" fmla="*/ 2147483647 w 18"/>
              <a:gd name="T73" fmla="*/ 2147483647 h 18"/>
              <a:gd name="T74" fmla="*/ 2147483647 w 18"/>
              <a:gd name="T75" fmla="*/ 2147483647 h 18"/>
              <a:gd name="T76" fmla="*/ 2147483647 w 18"/>
              <a:gd name="T77" fmla="*/ 2147483647 h 18"/>
              <a:gd name="T78" fmla="*/ 2147483647 w 18"/>
              <a:gd name="T79" fmla="*/ 2147483647 h 18"/>
              <a:gd name="T80" fmla="*/ 2147483647 w 18"/>
              <a:gd name="T81" fmla="*/ 2147483647 h 18"/>
              <a:gd name="T82" fmla="*/ 2147483647 w 18"/>
              <a:gd name="T83" fmla="*/ 2147483647 h 18"/>
              <a:gd name="T84" fmla="*/ 2147483647 w 18"/>
              <a:gd name="T85" fmla="*/ 2147483647 h 18"/>
              <a:gd name="T86" fmla="*/ 2147483647 w 18"/>
              <a:gd name="T87" fmla="*/ 2147483647 h 18"/>
              <a:gd name="T88" fmla="*/ 2147483647 w 18"/>
              <a:gd name="T89" fmla="*/ 2147483647 h 18"/>
              <a:gd name="T90" fmla="*/ 2147483647 w 18"/>
              <a:gd name="T91" fmla="*/ 2147483647 h 18"/>
              <a:gd name="T92" fmla="*/ 2147483647 w 18"/>
              <a:gd name="T93" fmla="*/ 2147483647 h 18"/>
              <a:gd name="T94" fmla="*/ 2147483647 w 18"/>
              <a:gd name="T95" fmla="*/ 2147483647 h 18"/>
              <a:gd name="T96" fmla="*/ 2147483647 w 18"/>
              <a:gd name="T97" fmla="*/ 2147483647 h 18"/>
              <a:gd name="T98" fmla="*/ 2147483647 w 18"/>
              <a:gd name="T99" fmla="*/ 2147483647 h 18"/>
              <a:gd name="T100" fmla="*/ 0 w 18"/>
              <a:gd name="T101" fmla="*/ 2147483647 h 1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8"/>
              <a:gd name="T154" fmla="*/ 0 h 18"/>
              <a:gd name="T155" fmla="*/ 18 w 18"/>
              <a:gd name="T156" fmla="*/ 18 h 1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8" h="18">
                <a:moveTo>
                  <a:pt x="0" y="9"/>
                </a:moveTo>
                <a:lnTo>
                  <a:pt x="0" y="9"/>
                </a:lnTo>
                <a:lnTo>
                  <a:pt x="1" y="8"/>
                </a:lnTo>
                <a:lnTo>
                  <a:pt x="2" y="6"/>
                </a:lnTo>
                <a:lnTo>
                  <a:pt x="3" y="5"/>
                </a:lnTo>
                <a:lnTo>
                  <a:pt x="4" y="4"/>
                </a:lnTo>
                <a:lnTo>
                  <a:pt x="5" y="4"/>
                </a:lnTo>
                <a:lnTo>
                  <a:pt x="5" y="3"/>
                </a:lnTo>
                <a:lnTo>
                  <a:pt x="5" y="2"/>
                </a:lnTo>
                <a:lnTo>
                  <a:pt x="6" y="2"/>
                </a:lnTo>
                <a:lnTo>
                  <a:pt x="6" y="1"/>
                </a:lnTo>
                <a:lnTo>
                  <a:pt x="7" y="1"/>
                </a:lnTo>
                <a:lnTo>
                  <a:pt x="9" y="2"/>
                </a:lnTo>
                <a:lnTo>
                  <a:pt x="10" y="2"/>
                </a:lnTo>
                <a:lnTo>
                  <a:pt x="11" y="1"/>
                </a:lnTo>
                <a:lnTo>
                  <a:pt x="12" y="0"/>
                </a:lnTo>
                <a:lnTo>
                  <a:pt x="13" y="1"/>
                </a:lnTo>
                <a:lnTo>
                  <a:pt x="13" y="2"/>
                </a:lnTo>
                <a:lnTo>
                  <a:pt x="14" y="3"/>
                </a:lnTo>
                <a:lnTo>
                  <a:pt x="14" y="4"/>
                </a:lnTo>
                <a:lnTo>
                  <a:pt x="14" y="5"/>
                </a:lnTo>
                <a:lnTo>
                  <a:pt x="15" y="5"/>
                </a:lnTo>
                <a:lnTo>
                  <a:pt x="16" y="5"/>
                </a:lnTo>
                <a:lnTo>
                  <a:pt x="17" y="5"/>
                </a:lnTo>
                <a:lnTo>
                  <a:pt x="18" y="4"/>
                </a:lnTo>
                <a:lnTo>
                  <a:pt x="18" y="5"/>
                </a:lnTo>
                <a:lnTo>
                  <a:pt x="18" y="6"/>
                </a:lnTo>
                <a:lnTo>
                  <a:pt x="18" y="7"/>
                </a:lnTo>
                <a:lnTo>
                  <a:pt x="17" y="8"/>
                </a:lnTo>
                <a:lnTo>
                  <a:pt x="17" y="9"/>
                </a:lnTo>
                <a:lnTo>
                  <a:pt x="17" y="10"/>
                </a:lnTo>
                <a:lnTo>
                  <a:pt x="18" y="11"/>
                </a:lnTo>
                <a:lnTo>
                  <a:pt x="18" y="12"/>
                </a:lnTo>
                <a:lnTo>
                  <a:pt x="17" y="12"/>
                </a:lnTo>
                <a:lnTo>
                  <a:pt x="17" y="11"/>
                </a:lnTo>
                <a:lnTo>
                  <a:pt x="17" y="12"/>
                </a:lnTo>
                <a:lnTo>
                  <a:pt x="17" y="13"/>
                </a:lnTo>
                <a:lnTo>
                  <a:pt x="17" y="14"/>
                </a:lnTo>
                <a:lnTo>
                  <a:pt x="16" y="15"/>
                </a:lnTo>
                <a:lnTo>
                  <a:pt x="16" y="16"/>
                </a:lnTo>
                <a:lnTo>
                  <a:pt x="15" y="16"/>
                </a:lnTo>
                <a:lnTo>
                  <a:pt x="15" y="15"/>
                </a:lnTo>
                <a:lnTo>
                  <a:pt x="14" y="15"/>
                </a:lnTo>
                <a:lnTo>
                  <a:pt x="14" y="14"/>
                </a:lnTo>
                <a:lnTo>
                  <a:pt x="13" y="15"/>
                </a:lnTo>
                <a:lnTo>
                  <a:pt x="13" y="16"/>
                </a:lnTo>
                <a:lnTo>
                  <a:pt x="11" y="16"/>
                </a:lnTo>
                <a:lnTo>
                  <a:pt x="11" y="17"/>
                </a:lnTo>
                <a:lnTo>
                  <a:pt x="10" y="17"/>
                </a:lnTo>
                <a:lnTo>
                  <a:pt x="9" y="17"/>
                </a:lnTo>
                <a:lnTo>
                  <a:pt x="9" y="18"/>
                </a:lnTo>
                <a:lnTo>
                  <a:pt x="8" y="17"/>
                </a:lnTo>
                <a:lnTo>
                  <a:pt x="8" y="16"/>
                </a:lnTo>
                <a:lnTo>
                  <a:pt x="7" y="16"/>
                </a:lnTo>
                <a:lnTo>
                  <a:pt x="7" y="15"/>
                </a:lnTo>
                <a:lnTo>
                  <a:pt x="6" y="14"/>
                </a:lnTo>
                <a:lnTo>
                  <a:pt x="6" y="13"/>
                </a:lnTo>
                <a:lnTo>
                  <a:pt x="5" y="14"/>
                </a:lnTo>
                <a:lnTo>
                  <a:pt x="5" y="15"/>
                </a:lnTo>
                <a:lnTo>
                  <a:pt x="3" y="15"/>
                </a:lnTo>
                <a:lnTo>
                  <a:pt x="2" y="14"/>
                </a:lnTo>
                <a:lnTo>
                  <a:pt x="2" y="13"/>
                </a:lnTo>
                <a:lnTo>
                  <a:pt x="1" y="11"/>
                </a:lnTo>
                <a:lnTo>
                  <a:pt x="0" y="11"/>
                </a:lnTo>
                <a:lnTo>
                  <a:pt x="0" y="10"/>
                </a:lnTo>
                <a:lnTo>
                  <a:pt x="0" y="9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6249974" y="4567237"/>
            <a:ext cx="466725" cy="628650"/>
          </a:xfrm>
          <a:custGeom>
            <a:avLst/>
            <a:gdLst>
              <a:gd name="T0" fmla="*/ 2147483647 w 47"/>
              <a:gd name="T1" fmla="*/ 2147483647 h 65"/>
              <a:gd name="T2" fmla="*/ 2147483647 w 47"/>
              <a:gd name="T3" fmla="*/ 2147483647 h 65"/>
              <a:gd name="T4" fmla="*/ 2147483647 w 47"/>
              <a:gd name="T5" fmla="*/ 2147483647 h 65"/>
              <a:gd name="T6" fmla="*/ 2147483647 w 47"/>
              <a:gd name="T7" fmla="*/ 2147483647 h 65"/>
              <a:gd name="T8" fmla="*/ 2147483647 w 47"/>
              <a:gd name="T9" fmla="*/ 2147483647 h 65"/>
              <a:gd name="T10" fmla="*/ 2147483647 w 47"/>
              <a:gd name="T11" fmla="*/ 2147483647 h 65"/>
              <a:gd name="T12" fmla="*/ 2147483647 w 47"/>
              <a:gd name="T13" fmla="*/ 2147483647 h 65"/>
              <a:gd name="T14" fmla="*/ 2147483647 w 47"/>
              <a:gd name="T15" fmla="*/ 2147483647 h 65"/>
              <a:gd name="T16" fmla="*/ 2147483647 w 47"/>
              <a:gd name="T17" fmla="*/ 2147483647 h 65"/>
              <a:gd name="T18" fmla="*/ 2147483647 w 47"/>
              <a:gd name="T19" fmla="*/ 2147483647 h 65"/>
              <a:gd name="T20" fmla="*/ 2147483647 w 47"/>
              <a:gd name="T21" fmla="*/ 2147483647 h 65"/>
              <a:gd name="T22" fmla="*/ 2147483647 w 47"/>
              <a:gd name="T23" fmla="*/ 2147483647 h 65"/>
              <a:gd name="T24" fmla="*/ 2147483647 w 47"/>
              <a:gd name="T25" fmla="*/ 2147483647 h 65"/>
              <a:gd name="T26" fmla="*/ 2147483647 w 47"/>
              <a:gd name="T27" fmla="*/ 2147483647 h 65"/>
              <a:gd name="T28" fmla="*/ 2147483647 w 47"/>
              <a:gd name="T29" fmla="*/ 2147483647 h 65"/>
              <a:gd name="T30" fmla="*/ 2147483647 w 47"/>
              <a:gd name="T31" fmla="*/ 2147483647 h 65"/>
              <a:gd name="T32" fmla="*/ 2147483647 w 47"/>
              <a:gd name="T33" fmla="*/ 2147483647 h 65"/>
              <a:gd name="T34" fmla="*/ 2147483647 w 47"/>
              <a:gd name="T35" fmla="*/ 2147483647 h 65"/>
              <a:gd name="T36" fmla="*/ 2147483647 w 47"/>
              <a:gd name="T37" fmla="*/ 2147483647 h 65"/>
              <a:gd name="T38" fmla="*/ 2147483647 w 47"/>
              <a:gd name="T39" fmla="*/ 2147483647 h 65"/>
              <a:gd name="T40" fmla="*/ 2147483647 w 47"/>
              <a:gd name="T41" fmla="*/ 2147483647 h 65"/>
              <a:gd name="T42" fmla="*/ 2147483647 w 47"/>
              <a:gd name="T43" fmla="*/ 2147483647 h 65"/>
              <a:gd name="T44" fmla="*/ 2147483647 w 47"/>
              <a:gd name="T45" fmla="*/ 2147483647 h 65"/>
              <a:gd name="T46" fmla="*/ 2147483647 w 47"/>
              <a:gd name="T47" fmla="*/ 2147483647 h 65"/>
              <a:gd name="T48" fmla="*/ 2147483647 w 47"/>
              <a:gd name="T49" fmla="*/ 2147483647 h 65"/>
              <a:gd name="T50" fmla="*/ 2147483647 w 47"/>
              <a:gd name="T51" fmla="*/ 0 h 65"/>
              <a:gd name="T52" fmla="*/ 2147483647 w 47"/>
              <a:gd name="T53" fmla="*/ 2147483647 h 65"/>
              <a:gd name="T54" fmla="*/ 2147483647 w 47"/>
              <a:gd name="T55" fmla="*/ 2147483647 h 65"/>
              <a:gd name="T56" fmla="*/ 2147483647 w 47"/>
              <a:gd name="T57" fmla="*/ 2147483647 h 65"/>
              <a:gd name="T58" fmla="*/ 2147483647 w 47"/>
              <a:gd name="T59" fmla="*/ 2147483647 h 65"/>
              <a:gd name="T60" fmla="*/ 2147483647 w 47"/>
              <a:gd name="T61" fmla="*/ 2147483647 h 65"/>
              <a:gd name="T62" fmla="*/ 2147483647 w 47"/>
              <a:gd name="T63" fmla="*/ 2147483647 h 65"/>
              <a:gd name="T64" fmla="*/ 2147483647 w 47"/>
              <a:gd name="T65" fmla="*/ 2147483647 h 65"/>
              <a:gd name="T66" fmla="*/ 2147483647 w 47"/>
              <a:gd name="T67" fmla="*/ 2147483647 h 65"/>
              <a:gd name="T68" fmla="*/ 2147483647 w 47"/>
              <a:gd name="T69" fmla="*/ 2147483647 h 65"/>
              <a:gd name="T70" fmla="*/ 2147483647 w 47"/>
              <a:gd name="T71" fmla="*/ 2147483647 h 65"/>
              <a:gd name="T72" fmla="*/ 2147483647 w 47"/>
              <a:gd name="T73" fmla="*/ 2147483647 h 65"/>
              <a:gd name="T74" fmla="*/ 2147483647 w 47"/>
              <a:gd name="T75" fmla="*/ 2147483647 h 65"/>
              <a:gd name="T76" fmla="*/ 2147483647 w 47"/>
              <a:gd name="T77" fmla="*/ 2147483647 h 65"/>
              <a:gd name="T78" fmla="*/ 2147483647 w 47"/>
              <a:gd name="T79" fmla="*/ 2147483647 h 65"/>
              <a:gd name="T80" fmla="*/ 2147483647 w 47"/>
              <a:gd name="T81" fmla="*/ 2147483647 h 65"/>
              <a:gd name="T82" fmla="*/ 2147483647 w 47"/>
              <a:gd name="T83" fmla="*/ 2147483647 h 65"/>
              <a:gd name="T84" fmla="*/ 2147483647 w 47"/>
              <a:gd name="T85" fmla="*/ 2147483647 h 65"/>
              <a:gd name="T86" fmla="*/ 2147483647 w 47"/>
              <a:gd name="T87" fmla="*/ 2147483647 h 65"/>
              <a:gd name="T88" fmla="*/ 2147483647 w 47"/>
              <a:gd name="T89" fmla="*/ 2147483647 h 65"/>
              <a:gd name="T90" fmla="*/ 2147483647 w 47"/>
              <a:gd name="T91" fmla="*/ 2147483647 h 65"/>
              <a:gd name="T92" fmla="*/ 2147483647 w 47"/>
              <a:gd name="T93" fmla="*/ 2147483647 h 65"/>
              <a:gd name="T94" fmla="*/ 2147483647 w 47"/>
              <a:gd name="T95" fmla="*/ 2147483647 h 65"/>
              <a:gd name="T96" fmla="*/ 2147483647 w 47"/>
              <a:gd name="T97" fmla="*/ 2147483647 h 65"/>
              <a:gd name="T98" fmla="*/ 2147483647 w 47"/>
              <a:gd name="T99" fmla="*/ 2147483647 h 65"/>
              <a:gd name="T100" fmla="*/ 2147483647 w 47"/>
              <a:gd name="T101" fmla="*/ 2147483647 h 65"/>
              <a:gd name="T102" fmla="*/ 2147483647 w 47"/>
              <a:gd name="T103" fmla="*/ 2147483647 h 65"/>
              <a:gd name="T104" fmla="*/ 2147483647 w 47"/>
              <a:gd name="T105" fmla="*/ 2147483647 h 65"/>
              <a:gd name="T106" fmla="*/ 2147483647 w 47"/>
              <a:gd name="T107" fmla="*/ 2147483647 h 65"/>
              <a:gd name="T108" fmla="*/ 2147483647 w 47"/>
              <a:gd name="T109" fmla="*/ 2147483647 h 65"/>
              <a:gd name="T110" fmla="*/ 2147483647 w 47"/>
              <a:gd name="T111" fmla="*/ 2147483647 h 65"/>
              <a:gd name="T112" fmla="*/ 2147483647 w 47"/>
              <a:gd name="T113" fmla="*/ 2147483647 h 65"/>
              <a:gd name="T114" fmla="*/ 2147483647 w 47"/>
              <a:gd name="T115" fmla="*/ 2147483647 h 65"/>
              <a:gd name="T116" fmla="*/ 2147483647 w 47"/>
              <a:gd name="T117" fmla="*/ 2147483647 h 65"/>
              <a:gd name="T118" fmla="*/ 2147483647 w 47"/>
              <a:gd name="T119" fmla="*/ 2147483647 h 65"/>
              <a:gd name="T120" fmla="*/ 2147483647 w 47"/>
              <a:gd name="T121" fmla="*/ 2147483647 h 65"/>
              <a:gd name="T122" fmla="*/ 2147483647 w 47"/>
              <a:gd name="T123" fmla="*/ 2147483647 h 6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7"/>
              <a:gd name="T187" fmla="*/ 0 h 65"/>
              <a:gd name="T188" fmla="*/ 47 w 47"/>
              <a:gd name="T189" fmla="*/ 65 h 6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7" h="65">
                <a:moveTo>
                  <a:pt x="0" y="55"/>
                </a:moveTo>
                <a:lnTo>
                  <a:pt x="0" y="55"/>
                </a:lnTo>
                <a:lnTo>
                  <a:pt x="0" y="54"/>
                </a:lnTo>
                <a:lnTo>
                  <a:pt x="1" y="54"/>
                </a:lnTo>
                <a:lnTo>
                  <a:pt x="2" y="54"/>
                </a:lnTo>
                <a:lnTo>
                  <a:pt x="2" y="53"/>
                </a:lnTo>
                <a:lnTo>
                  <a:pt x="4" y="53"/>
                </a:lnTo>
                <a:lnTo>
                  <a:pt x="4" y="52"/>
                </a:lnTo>
                <a:lnTo>
                  <a:pt x="5" y="51"/>
                </a:lnTo>
                <a:lnTo>
                  <a:pt x="5" y="52"/>
                </a:lnTo>
                <a:lnTo>
                  <a:pt x="6" y="52"/>
                </a:lnTo>
                <a:lnTo>
                  <a:pt x="6" y="53"/>
                </a:lnTo>
                <a:lnTo>
                  <a:pt x="7" y="53"/>
                </a:lnTo>
                <a:lnTo>
                  <a:pt x="7" y="52"/>
                </a:lnTo>
                <a:lnTo>
                  <a:pt x="8" y="51"/>
                </a:lnTo>
                <a:lnTo>
                  <a:pt x="8" y="50"/>
                </a:lnTo>
                <a:lnTo>
                  <a:pt x="8" y="49"/>
                </a:lnTo>
                <a:lnTo>
                  <a:pt x="8" y="48"/>
                </a:lnTo>
                <a:lnTo>
                  <a:pt x="8" y="49"/>
                </a:lnTo>
                <a:lnTo>
                  <a:pt x="9" y="49"/>
                </a:lnTo>
                <a:lnTo>
                  <a:pt x="9" y="48"/>
                </a:lnTo>
                <a:lnTo>
                  <a:pt x="8" y="47"/>
                </a:lnTo>
                <a:lnTo>
                  <a:pt x="8" y="46"/>
                </a:lnTo>
                <a:lnTo>
                  <a:pt x="8" y="45"/>
                </a:lnTo>
                <a:lnTo>
                  <a:pt x="9" y="44"/>
                </a:lnTo>
                <a:lnTo>
                  <a:pt x="9" y="43"/>
                </a:lnTo>
                <a:lnTo>
                  <a:pt x="9" y="42"/>
                </a:lnTo>
                <a:lnTo>
                  <a:pt x="9" y="41"/>
                </a:lnTo>
                <a:lnTo>
                  <a:pt x="9" y="40"/>
                </a:lnTo>
                <a:lnTo>
                  <a:pt x="9" y="39"/>
                </a:lnTo>
                <a:lnTo>
                  <a:pt x="9" y="37"/>
                </a:lnTo>
                <a:lnTo>
                  <a:pt x="9" y="36"/>
                </a:lnTo>
                <a:lnTo>
                  <a:pt x="10" y="36"/>
                </a:lnTo>
                <a:lnTo>
                  <a:pt x="10" y="35"/>
                </a:lnTo>
                <a:lnTo>
                  <a:pt x="10" y="34"/>
                </a:lnTo>
                <a:lnTo>
                  <a:pt x="10" y="33"/>
                </a:lnTo>
                <a:lnTo>
                  <a:pt x="10" y="31"/>
                </a:lnTo>
                <a:lnTo>
                  <a:pt x="10" y="30"/>
                </a:lnTo>
                <a:lnTo>
                  <a:pt x="11" y="30"/>
                </a:lnTo>
                <a:lnTo>
                  <a:pt x="12" y="30"/>
                </a:lnTo>
                <a:lnTo>
                  <a:pt x="13" y="30"/>
                </a:lnTo>
                <a:lnTo>
                  <a:pt x="13" y="31"/>
                </a:lnTo>
                <a:lnTo>
                  <a:pt x="14" y="32"/>
                </a:lnTo>
                <a:lnTo>
                  <a:pt x="14" y="33"/>
                </a:lnTo>
                <a:lnTo>
                  <a:pt x="15" y="33"/>
                </a:lnTo>
                <a:lnTo>
                  <a:pt x="15" y="34"/>
                </a:lnTo>
                <a:lnTo>
                  <a:pt x="16" y="35"/>
                </a:lnTo>
                <a:lnTo>
                  <a:pt x="16" y="36"/>
                </a:lnTo>
                <a:lnTo>
                  <a:pt x="18" y="36"/>
                </a:lnTo>
                <a:lnTo>
                  <a:pt x="18" y="37"/>
                </a:lnTo>
                <a:lnTo>
                  <a:pt x="19" y="37"/>
                </a:lnTo>
                <a:lnTo>
                  <a:pt x="20" y="37"/>
                </a:lnTo>
                <a:lnTo>
                  <a:pt x="21" y="36"/>
                </a:lnTo>
                <a:lnTo>
                  <a:pt x="22" y="36"/>
                </a:lnTo>
                <a:lnTo>
                  <a:pt x="23" y="35"/>
                </a:lnTo>
                <a:lnTo>
                  <a:pt x="23" y="36"/>
                </a:lnTo>
                <a:lnTo>
                  <a:pt x="24" y="36"/>
                </a:lnTo>
                <a:lnTo>
                  <a:pt x="25" y="36"/>
                </a:lnTo>
                <a:lnTo>
                  <a:pt x="25" y="35"/>
                </a:lnTo>
                <a:lnTo>
                  <a:pt x="26" y="35"/>
                </a:lnTo>
                <a:lnTo>
                  <a:pt x="26" y="34"/>
                </a:lnTo>
                <a:lnTo>
                  <a:pt x="27" y="34"/>
                </a:lnTo>
                <a:lnTo>
                  <a:pt x="28" y="34"/>
                </a:lnTo>
                <a:lnTo>
                  <a:pt x="29" y="34"/>
                </a:lnTo>
                <a:lnTo>
                  <a:pt x="30" y="34"/>
                </a:lnTo>
                <a:lnTo>
                  <a:pt x="30" y="33"/>
                </a:lnTo>
                <a:lnTo>
                  <a:pt x="30" y="32"/>
                </a:lnTo>
                <a:lnTo>
                  <a:pt x="29" y="32"/>
                </a:lnTo>
                <a:lnTo>
                  <a:pt x="28" y="31"/>
                </a:lnTo>
                <a:lnTo>
                  <a:pt x="28" y="30"/>
                </a:lnTo>
                <a:lnTo>
                  <a:pt x="27" y="30"/>
                </a:lnTo>
                <a:lnTo>
                  <a:pt x="26" y="30"/>
                </a:lnTo>
                <a:lnTo>
                  <a:pt x="25" y="30"/>
                </a:lnTo>
                <a:lnTo>
                  <a:pt x="25" y="29"/>
                </a:lnTo>
                <a:lnTo>
                  <a:pt x="25" y="28"/>
                </a:lnTo>
                <a:lnTo>
                  <a:pt x="24" y="28"/>
                </a:lnTo>
                <a:lnTo>
                  <a:pt x="24" y="27"/>
                </a:lnTo>
                <a:lnTo>
                  <a:pt x="23" y="27"/>
                </a:lnTo>
                <a:lnTo>
                  <a:pt x="22" y="26"/>
                </a:lnTo>
                <a:lnTo>
                  <a:pt x="21" y="26"/>
                </a:lnTo>
                <a:lnTo>
                  <a:pt x="20" y="26"/>
                </a:lnTo>
                <a:lnTo>
                  <a:pt x="19" y="25"/>
                </a:lnTo>
                <a:lnTo>
                  <a:pt x="19" y="24"/>
                </a:lnTo>
                <a:lnTo>
                  <a:pt x="19" y="23"/>
                </a:lnTo>
                <a:lnTo>
                  <a:pt x="19" y="22"/>
                </a:lnTo>
                <a:lnTo>
                  <a:pt x="19" y="20"/>
                </a:lnTo>
                <a:lnTo>
                  <a:pt x="21" y="19"/>
                </a:lnTo>
                <a:lnTo>
                  <a:pt x="21" y="18"/>
                </a:lnTo>
                <a:lnTo>
                  <a:pt x="21" y="17"/>
                </a:lnTo>
                <a:lnTo>
                  <a:pt x="21" y="16"/>
                </a:lnTo>
                <a:lnTo>
                  <a:pt x="22" y="16"/>
                </a:lnTo>
                <a:lnTo>
                  <a:pt x="22" y="14"/>
                </a:lnTo>
                <a:lnTo>
                  <a:pt x="20" y="13"/>
                </a:lnTo>
                <a:lnTo>
                  <a:pt x="19" y="12"/>
                </a:lnTo>
                <a:lnTo>
                  <a:pt x="19" y="11"/>
                </a:lnTo>
                <a:lnTo>
                  <a:pt x="20" y="11"/>
                </a:lnTo>
                <a:lnTo>
                  <a:pt x="21" y="11"/>
                </a:lnTo>
                <a:lnTo>
                  <a:pt x="22" y="11"/>
                </a:lnTo>
                <a:lnTo>
                  <a:pt x="23" y="9"/>
                </a:lnTo>
                <a:lnTo>
                  <a:pt x="25" y="8"/>
                </a:lnTo>
                <a:lnTo>
                  <a:pt x="26" y="7"/>
                </a:lnTo>
                <a:lnTo>
                  <a:pt x="26" y="5"/>
                </a:lnTo>
                <a:lnTo>
                  <a:pt x="27" y="3"/>
                </a:lnTo>
                <a:lnTo>
                  <a:pt x="26" y="2"/>
                </a:lnTo>
                <a:lnTo>
                  <a:pt x="28" y="2"/>
                </a:lnTo>
                <a:lnTo>
                  <a:pt x="28" y="1"/>
                </a:lnTo>
                <a:lnTo>
                  <a:pt x="28" y="0"/>
                </a:lnTo>
                <a:lnTo>
                  <a:pt x="29" y="0"/>
                </a:lnTo>
                <a:lnTo>
                  <a:pt x="30" y="0"/>
                </a:lnTo>
                <a:lnTo>
                  <a:pt x="31" y="0"/>
                </a:lnTo>
                <a:lnTo>
                  <a:pt x="31" y="1"/>
                </a:lnTo>
                <a:lnTo>
                  <a:pt x="31" y="3"/>
                </a:lnTo>
                <a:lnTo>
                  <a:pt x="31" y="4"/>
                </a:lnTo>
                <a:lnTo>
                  <a:pt x="32" y="4"/>
                </a:lnTo>
                <a:lnTo>
                  <a:pt x="32" y="5"/>
                </a:lnTo>
                <a:lnTo>
                  <a:pt x="33" y="5"/>
                </a:lnTo>
                <a:lnTo>
                  <a:pt x="34" y="5"/>
                </a:lnTo>
                <a:lnTo>
                  <a:pt x="35" y="6"/>
                </a:lnTo>
                <a:lnTo>
                  <a:pt x="35" y="7"/>
                </a:lnTo>
                <a:lnTo>
                  <a:pt x="34" y="8"/>
                </a:lnTo>
                <a:lnTo>
                  <a:pt x="33" y="8"/>
                </a:lnTo>
                <a:lnTo>
                  <a:pt x="32" y="9"/>
                </a:lnTo>
                <a:lnTo>
                  <a:pt x="32" y="8"/>
                </a:lnTo>
                <a:lnTo>
                  <a:pt x="31" y="8"/>
                </a:lnTo>
                <a:lnTo>
                  <a:pt x="30" y="9"/>
                </a:lnTo>
                <a:lnTo>
                  <a:pt x="30" y="15"/>
                </a:lnTo>
                <a:lnTo>
                  <a:pt x="31" y="15"/>
                </a:lnTo>
                <a:lnTo>
                  <a:pt x="31" y="16"/>
                </a:lnTo>
                <a:lnTo>
                  <a:pt x="32" y="16"/>
                </a:lnTo>
                <a:lnTo>
                  <a:pt x="33" y="16"/>
                </a:lnTo>
                <a:lnTo>
                  <a:pt x="33" y="17"/>
                </a:lnTo>
                <a:lnTo>
                  <a:pt x="33" y="18"/>
                </a:lnTo>
                <a:lnTo>
                  <a:pt x="34" y="17"/>
                </a:lnTo>
                <a:lnTo>
                  <a:pt x="35" y="16"/>
                </a:lnTo>
                <a:lnTo>
                  <a:pt x="36" y="16"/>
                </a:lnTo>
                <a:lnTo>
                  <a:pt x="36" y="15"/>
                </a:lnTo>
                <a:lnTo>
                  <a:pt x="37" y="14"/>
                </a:lnTo>
                <a:lnTo>
                  <a:pt x="38" y="14"/>
                </a:lnTo>
                <a:lnTo>
                  <a:pt x="38" y="15"/>
                </a:lnTo>
                <a:lnTo>
                  <a:pt x="39" y="15"/>
                </a:lnTo>
                <a:lnTo>
                  <a:pt x="39" y="16"/>
                </a:lnTo>
                <a:lnTo>
                  <a:pt x="42" y="17"/>
                </a:lnTo>
                <a:lnTo>
                  <a:pt x="43" y="17"/>
                </a:lnTo>
                <a:lnTo>
                  <a:pt x="43" y="18"/>
                </a:lnTo>
                <a:lnTo>
                  <a:pt x="42" y="18"/>
                </a:lnTo>
                <a:lnTo>
                  <a:pt x="42" y="19"/>
                </a:lnTo>
                <a:lnTo>
                  <a:pt x="41" y="19"/>
                </a:lnTo>
                <a:lnTo>
                  <a:pt x="41" y="20"/>
                </a:lnTo>
                <a:lnTo>
                  <a:pt x="40" y="20"/>
                </a:lnTo>
                <a:lnTo>
                  <a:pt x="39" y="21"/>
                </a:lnTo>
                <a:lnTo>
                  <a:pt x="39" y="23"/>
                </a:lnTo>
                <a:lnTo>
                  <a:pt x="38" y="25"/>
                </a:lnTo>
                <a:lnTo>
                  <a:pt x="38" y="26"/>
                </a:lnTo>
                <a:lnTo>
                  <a:pt x="37" y="27"/>
                </a:lnTo>
                <a:lnTo>
                  <a:pt x="37" y="28"/>
                </a:lnTo>
                <a:lnTo>
                  <a:pt x="36" y="28"/>
                </a:lnTo>
                <a:lnTo>
                  <a:pt x="36" y="29"/>
                </a:lnTo>
                <a:lnTo>
                  <a:pt x="36" y="30"/>
                </a:lnTo>
                <a:lnTo>
                  <a:pt x="37" y="31"/>
                </a:lnTo>
                <a:lnTo>
                  <a:pt x="36" y="32"/>
                </a:lnTo>
                <a:lnTo>
                  <a:pt x="36" y="33"/>
                </a:lnTo>
                <a:lnTo>
                  <a:pt x="37" y="33"/>
                </a:lnTo>
                <a:lnTo>
                  <a:pt x="38" y="33"/>
                </a:lnTo>
                <a:lnTo>
                  <a:pt x="38" y="34"/>
                </a:lnTo>
                <a:lnTo>
                  <a:pt x="39" y="34"/>
                </a:lnTo>
                <a:lnTo>
                  <a:pt x="40" y="34"/>
                </a:lnTo>
                <a:lnTo>
                  <a:pt x="41" y="35"/>
                </a:lnTo>
                <a:lnTo>
                  <a:pt x="42" y="35"/>
                </a:lnTo>
                <a:lnTo>
                  <a:pt x="43" y="35"/>
                </a:lnTo>
                <a:lnTo>
                  <a:pt x="44" y="35"/>
                </a:lnTo>
                <a:lnTo>
                  <a:pt x="44" y="36"/>
                </a:lnTo>
                <a:lnTo>
                  <a:pt x="43" y="37"/>
                </a:lnTo>
                <a:lnTo>
                  <a:pt x="43" y="38"/>
                </a:lnTo>
                <a:lnTo>
                  <a:pt x="41" y="38"/>
                </a:lnTo>
                <a:lnTo>
                  <a:pt x="40" y="38"/>
                </a:lnTo>
                <a:lnTo>
                  <a:pt x="39" y="38"/>
                </a:lnTo>
                <a:lnTo>
                  <a:pt x="38" y="38"/>
                </a:lnTo>
                <a:lnTo>
                  <a:pt x="38" y="39"/>
                </a:lnTo>
                <a:lnTo>
                  <a:pt x="38" y="43"/>
                </a:lnTo>
                <a:lnTo>
                  <a:pt x="37" y="44"/>
                </a:lnTo>
                <a:lnTo>
                  <a:pt x="36" y="45"/>
                </a:lnTo>
                <a:lnTo>
                  <a:pt x="36" y="46"/>
                </a:lnTo>
                <a:lnTo>
                  <a:pt x="35" y="46"/>
                </a:lnTo>
                <a:lnTo>
                  <a:pt x="35" y="48"/>
                </a:lnTo>
                <a:lnTo>
                  <a:pt x="36" y="48"/>
                </a:lnTo>
                <a:lnTo>
                  <a:pt x="37" y="48"/>
                </a:lnTo>
                <a:lnTo>
                  <a:pt x="37" y="49"/>
                </a:lnTo>
                <a:lnTo>
                  <a:pt x="38" y="49"/>
                </a:lnTo>
                <a:lnTo>
                  <a:pt x="39" y="49"/>
                </a:lnTo>
                <a:lnTo>
                  <a:pt x="40" y="50"/>
                </a:lnTo>
                <a:lnTo>
                  <a:pt x="40" y="51"/>
                </a:lnTo>
                <a:lnTo>
                  <a:pt x="40" y="52"/>
                </a:lnTo>
                <a:lnTo>
                  <a:pt x="41" y="53"/>
                </a:lnTo>
                <a:lnTo>
                  <a:pt x="42" y="53"/>
                </a:lnTo>
                <a:lnTo>
                  <a:pt x="43" y="53"/>
                </a:lnTo>
                <a:lnTo>
                  <a:pt x="44" y="53"/>
                </a:lnTo>
                <a:lnTo>
                  <a:pt x="45" y="52"/>
                </a:lnTo>
                <a:lnTo>
                  <a:pt x="46" y="52"/>
                </a:lnTo>
                <a:lnTo>
                  <a:pt x="46" y="53"/>
                </a:lnTo>
                <a:lnTo>
                  <a:pt x="47" y="54"/>
                </a:lnTo>
                <a:lnTo>
                  <a:pt x="47" y="56"/>
                </a:lnTo>
                <a:lnTo>
                  <a:pt x="46" y="56"/>
                </a:lnTo>
                <a:lnTo>
                  <a:pt x="46" y="57"/>
                </a:lnTo>
                <a:lnTo>
                  <a:pt x="45" y="57"/>
                </a:lnTo>
                <a:lnTo>
                  <a:pt x="44" y="57"/>
                </a:lnTo>
                <a:lnTo>
                  <a:pt x="43" y="58"/>
                </a:lnTo>
                <a:lnTo>
                  <a:pt x="42" y="58"/>
                </a:lnTo>
                <a:lnTo>
                  <a:pt x="41" y="59"/>
                </a:lnTo>
                <a:lnTo>
                  <a:pt x="40" y="59"/>
                </a:lnTo>
                <a:lnTo>
                  <a:pt x="39" y="58"/>
                </a:lnTo>
                <a:lnTo>
                  <a:pt x="38" y="58"/>
                </a:lnTo>
                <a:lnTo>
                  <a:pt x="37" y="59"/>
                </a:lnTo>
                <a:lnTo>
                  <a:pt x="36" y="59"/>
                </a:lnTo>
                <a:lnTo>
                  <a:pt x="35" y="59"/>
                </a:lnTo>
                <a:lnTo>
                  <a:pt x="35" y="60"/>
                </a:lnTo>
                <a:lnTo>
                  <a:pt x="34" y="60"/>
                </a:lnTo>
                <a:lnTo>
                  <a:pt x="33" y="61"/>
                </a:lnTo>
                <a:lnTo>
                  <a:pt x="33" y="62"/>
                </a:lnTo>
                <a:lnTo>
                  <a:pt x="33" y="63"/>
                </a:lnTo>
                <a:lnTo>
                  <a:pt x="32" y="63"/>
                </a:lnTo>
                <a:lnTo>
                  <a:pt x="32" y="62"/>
                </a:lnTo>
                <a:lnTo>
                  <a:pt x="32" y="61"/>
                </a:lnTo>
                <a:lnTo>
                  <a:pt x="32" y="62"/>
                </a:lnTo>
                <a:lnTo>
                  <a:pt x="31" y="62"/>
                </a:lnTo>
                <a:lnTo>
                  <a:pt x="30" y="60"/>
                </a:lnTo>
                <a:lnTo>
                  <a:pt x="29" y="58"/>
                </a:lnTo>
                <a:lnTo>
                  <a:pt x="29" y="56"/>
                </a:lnTo>
                <a:lnTo>
                  <a:pt x="28" y="55"/>
                </a:lnTo>
                <a:lnTo>
                  <a:pt x="27" y="56"/>
                </a:lnTo>
                <a:lnTo>
                  <a:pt x="26" y="56"/>
                </a:lnTo>
                <a:lnTo>
                  <a:pt x="26" y="57"/>
                </a:lnTo>
                <a:lnTo>
                  <a:pt x="25" y="57"/>
                </a:lnTo>
                <a:lnTo>
                  <a:pt x="24" y="60"/>
                </a:lnTo>
                <a:lnTo>
                  <a:pt x="24" y="61"/>
                </a:lnTo>
                <a:lnTo>
                  <a:pt x="25" y="62"/>
                </a:lnTo>
                <a:lnTo>
                  <a:pt x="25" y="63"/>
                </a:lnTo>
                <a:lnTo>
                  <a:pt x="24" y="64"/>
                </a:lnTo>
                <a:lnTo>
                  <a:pt x="23" y="64"/>
                </a:lnTo>
                <a:lnTo>
                  <a:pt x="22" y="63"/>
                </a:lnTo>
                <a:lnTo>
                  <a:pt x="21" y="63"/>
                </a:lnTo>
                <a:lnTo>
                  <a:pt x="20" y="63"/>
                </a:lnTo>
                <a:lnTo>
                  <a:pt x="19" y="62"/>
                </a:lnTo>
                <a:lnTo>
                  <a:pt x="18" y="62"/>
                </a:lnTo>
                <a:lnTo>
                  <a:pt x="17" y="62"/>
                </a:lnTo>
                <a:lnTo>
                  <a:pt x="16" y="62"/>
                </a:lnTo>
                <a:lnTo>
                  <a:pt x="16" y="63"/>
                </a:lnTo>
                <a:lnTo>
                  <a:pt x="16" y="65"/>
                </a:lnTo>
                <a:lnTo>
                  <a:pt x="15" y="65"/>
                </a:lnTo>
                <a:lnTo>
                  <a:pt x="15" y="64"/>
                </a:lnTo>
                <a:lnTo>
                  <a:pt x="14" y="63"/>
                </a:lnTo>
                <a:lnTo>
                  <a:pt x="14" y="64"/>
                </a:lnTo>
                <a:lnTo>
                  <a:pt x="13" y="64"/>
                </a:lnTo>
                <a:lnTo>
                  <a:pt x="12" y="64"/>
                </a:lnTo>
                <a:lnTo>
                  <a:pt x="11" y="63"/>
                </a:lnTo>
                <a:lnTo>
                  <a:pt x="10" y="62"/>
                </a:lnTo>
                <a:lnTo>
                  <a:pt x="9" y="62"/>
                </a:lnTo>
                <a:lnTo>
                  <a:pt x="8" y="62"/>
                </a:lnTo>
                <a:lnTo>
                  <a:pt x="7" y="62"/>
                </a:lnTo>
                <a:lnTo>
                  <a:pt x="6" y="61"/>
                </a:lnTo>
                <a:lnTo>
                  <a:pt x="5" y="60"/>
                </a:lnTo>
                <a:lnTo>
                  <a:pt x="5" y="59"/>
                </a:lnTo>
                <a:lnTo>
                  <a:pt x="3" y="59"/>
                </a:lnTo>
                <a:lnTo>
                  <a:pt x="3" y="58"/>
                </a:lnTo>
                <a:lnTo>
                  <a:pt x="2" y="57"/>
                </a:lnTo>
                <a:lnTo>
                  <a:pt x="1" y="57"/>
                </a:lnTo>
                <a:lnTo>
                  <a:pt x="0" y="55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Freeform 13"/>
          <p:cNvSpPr>
            <a:spLocks/>
          </p:cNvSpPr>
          <p:nvPr/>
        </p:nvSpPr>
        <p:spPr bwMode="auto">
          <a:xfrm>
            <a:off x="6329349" y="4805362"/>
            <a:ext cx="219075" cy="123825"/>
          </a:xfrm>
          <a:custGeom>
            <a:avLst/>
            <a:gdLst>
              <a:gd name="T0" fmla="*/ 2147483647 w 22"/>
              <a:gd name="T1" fmla="*/ 2147483647 h 13"/>
              <a:gd name="T2" fmla="*/ 2147483647 w 22"/>
              <a:gd name="T3" fmla="*/ 2147483647 h 13"/>
              <a:gd name="T4" fmla="*/ 2147483647 w 22"/>
              <a:gd name="T5" fmla="*/ 2147483647 h 13"/>
              <a:gd name="T6" fmla="*/ 2147483647 w 22"/>
              <a:gd name="T7" fmla="*/ 2147483647 h 13"/>
              <a:gd name="T8" fmla="*/ 2147483647 w 22"/>
              <a:gd name="T9" fmla="*/ 2147483647 h 13"/>
              <a:gd name="T10" fmla="*/ 2147483647 w 22"/>
              <a:gd name="T11" fmla="*/ 2147483647 h 13"/>
              <a:gd name="T12" fmla="*/ 2147483647 w 22"/>
              <a:gd name="T13" fmla="*/ 0 h 13"/>
              <a:gd name="T14" fmla="*/ 2147483647 w 22"/>
              <a:gd name="T15" fmla="*/ 2147483647 h 13"/>
              <a:gd name="T16" fmla="*/ 2147483647 w 22"/>
              <a:gd name="T17" fmla="*/ 2147483647 h 13"/>
              <a:gd name="T18" fmla="*/ 2147483647 w 22"/>
              <a:gd name="T19" fmla="*/ 2147483647 h 13"/>
              <a:gd name="T20" fmla="*/ 2147483647 w 22"/>
              <a:gd name="T21" fmla="*/ 2147483647 h 13"/>
              <a:gd name="T22" fmla="*/ 2147483647 w 22"/>
              <a:gd name="T23" fmla="*/ 2147483647 h 13"/>
              <a:gd name="T24" fmla="*/ 2147483647 w 22"/>
              <a:gd name="T25" fmla="*/ 2147483647 h 13"/>
              <a:gd name="T26" fmla="*/ 2147483647 w 22"/>
              <a:gd name="T27" fmla="*/ 2147483647 h 13"/>
              <a:gd name="T28" fmla="*/ 2147483647 w 22"/>
              <a:gd name="T29" fmla="*/ 2147483647 h 13"/>
              <a:gd name="T30" fmla="*/ 2147483647 w 22"/>
              <a:gd name="T31" fmla="*/ 2147483647 h 13"/>
              <a:gd name="T32" fmla="*/ 2147483647 w 22"/>
              <a:gd name="T33" fmla="*/ 2147483647 h 13"/>
              <a:gd name="T34" fmla="*/ 2147483647 w 22"/>
              <a:gd name="T35" fmla="*/ 2147483647 h 13"/>
              <a:gd name="T36" fmla="*/ 2147483647 w 22"/>
              <a:gd name="T37" fmla="*/ 2147483647 h 13"/>
              <a:gd name="T38" fmla="*/ 2147483647 w 22"/>
              <a:gd name="T39" fmla="*/ 2147483647 h 13"/>
              <a:gd name="T40" fmla="*/ 2147483647 w 22"/>
              <a:gd name="T41" fmla="*/ 2147483647 h 13"/>
              <a:gd name="T42" fmla="*/ 2147483647 w 22"/>
              <a:gd name="T43" fmla="*/ 2147483647 h 13"/>
              <a:gd name="T44" fmla="*/ 2147483647 w 22"/>
              <a:gd name="T45" fmla="*/ 2147483647 h 13"/>
              <a:gd name="T46" fmla="*/ 2147483647 w 22"/>
              <a:gd name="T47" fmla="*/ 2147483647 h 13"/>
              <a:gd name="T48" fmla="*/ 2147483647 w 22"/>
              <a:gd name="T49" fmla="*/ 2147483647 h 13"/>
              <a:gd name="T50" fmla="*/ 2147483647 w 22"/>
              <a:gd name="T51" fmla="*/ 2147483647 h 13"/>
              <a:gd name="T52" fmla="*/ 2147483647 w 22"/>
              <a:gd name="T53" fmla="*/ 2147483647 h 13"/>
              <a:gd name="T54" fmla="*/ 2147483647 w 22"/>
              <a:gd name="T55" fmla="*/ 2147483647 h 13"/>
              <a:gd name="T56" fmla="*/ 2147483647 w 22"/>
              <a:gd name="T57" fmla="*/ 2147483647 h 13"/>
              <a:gd name="T58" fmla="*/ 2147483647 w 22"/>
              <a:gd name="T59" fmla="*/ 2147483647 h 13"/>
              <a:gd name="T60" fmla="*/ 2147483647 w 22"/>
              <a:gd name="T61" fmla="*/ 2147483647 h 13"/>
              <a:gd name="T62" fmla="*/ 2147483647 w 22"/>
              <a:gd name="T63" fmla="*/ 2147483647 h 13"/>
              <a:gd name="T64" fmla="*/ 2147483647 w 22"/>
              <a:gd name="T65" fmla="*/ 2147483647 h 13"/>
              <a:gd name="T66" fmla="*/ 2147483647 w 22"/>
              <a:gd name="T67" fmla="*/ 2147483647 h 13"/>
              <a:gd name="T68" fmla="*/ 2147483647 w 22"/>
              <a:gd name="T69" fmla="*/ 2147483647 h 13"/>
              <a:gd name="T70" fmla="*/ 2147483647 w 22"/>
              <a:gd name="T71" fmla="*/ 2147483647 h 13"/>
              <a:gd name="T72" fmla="*/ 2147483647 w 22"/>
              <a:gd name="T73" fmla="*/ 2147483647 h 13"/>
              <a:gd name="T74" fmla="*/ 2147483647 w 22"/>
              <a:gd name="T75" fmla="*/ 2147483647 h 13"/>
              <a:gd name="T76" fmla="*/ 2147483647 w 22"/>
              <a:gd name="T77" fmla="*/ 2147483647 h 13"/>
              <a:gd name="T78" fmla="*/ 2147483647 w 22"/>
              <a:gd name="T79" fmla="*/ 2147483647 h 13"/>
              <a:gd name="T80" fmla="*/ 2147483647 w 22"/>
              <a:gd name="T81" fmla="*/ 2147483647 h 13"/>
              <a:gd name="T82" fmla="*/ 2147483647 w 22"/>
              <a:gd name="T83" fmla="*/ 2147483647 h 13"/>
              <a:gd name="T84" fmla="*/ 2147483647 w 22"/>
              <a:gd name="T85" fmla="*/ 2147483647 h 1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2"/>
              <a:gd name="T130" fmla="*/ 0 h 13"/>
              <a:gd name="T131" fmla="*/ 22 w 22"/>
              <a:gd name="T132" fmla="*/ 13 h 1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2" h="13">
                <a:moveTo>
                  <a:pt x="0" y="3"/>
                </a:moveTo>
                <a:lnTo>
                  <a:pt x="2" y="2"/>
                </a:lnTo>
                <a:lnTo>
                  <a:pt x="3" y="2"/>
                </a:lnTo>
                <a:lnTo>
                  <a:pt x="4" y="2"/>
                </a:lnTo>
                <a:lnTo>
                  <a:pt x="5" y="2"/>
                </a:lnTo>
                <a:lnTo>
                  <a:pt x="6" y="2"/>
                </a:lnTo>
                <a:lnTo>
                  <a:pt x="8" y="2"/>
                </a:lnTo>
                <a:lnTo>
                  <a:pt x="9" y="1"/>
                </a:lnTo>
                <a:lnTo>
                  <a:pt x="10" y="1"/>
                </a:lnTo>
                <a:lnTo>
                  <a:pt x="11" y="0"/>
                </a:lnTo>
                <a:lnTo>
                  <a:pt x="11" y="1"/>
                </a:lnTo>
                <a:lnTo>
                  <a:pt x="12" y="2"/>
                </a:lnTo>
                <a:lnTo>
                  <a:pt x="13" y="2"/>
                </a:lnTo>
                <a:lnTo>
                  <a:pt x="14" y="2"/>
                </a:lnTo>
                <a:lnTo>
                  <a:pt x="15" y="3"/>
                </a:lnTo>
                <a:lnTo>
                  <a:pt x="16" y="3"/>
                </a:lnTo>
                <a:lnTo>
                  <a:pt x="16" y="4"/>
                </a:lnTo>
                <a:lnTo>
                  <a:pt x="17" y="4"/>
                </a:lnTo>
                <a:lnTo>
                  <a:pt x="17" y="5"/>
                </a:lnTo>
                <a:lnTo>
                  <a:pt x="17" y="6"/>
                </a:lnTo>
                <a:lnTo>
                  <a:pt x="18" y="6"/>
                </a:lnTo>
                <a:lnTo>
                  <a:pt x="19" y="6"/>
                </a:lnTo>
                <a:lnTo>
                  <a:pt x="20" y="6"/>
                </a:lnTo>
                <a:lnTo>
                  <a:pt x="20" y="7"/>
                </a:lnTo>
                <a:lnTo>
                  <a:pt x="21" y="8"/>
                </a:lnTo>
                <a:lnTo>
                  <a:pt x="22" y="8"/>
                </a:lnTo>
                <a:lnTo>
                  <a:pt x="22" y="9"/>
                </a:lnTo>
                <a:lnTo>
                  <a:pt x="22" y="10"/>
                </a:lnTo>
                <a:lnTo>
                  <a:pt x="21" y="10"/>
                </a:lnTo>
                <a:lnTo>
                  <a:pt x="20" y="10"/>
                </a:lnTo>
                <a:lnTo>
                  <a:pt x="19" y="10"/>
                </a:lnTo>
                <a:lnTo>
                  <a:pt x="18" y="10"/>
                </a:lnTo>
                <a:lnTo>
                  <a:pt x="18" y="11"/>
                </a:lnTo>
                <a:lnTo>
                  <a:pt x="17" y="11"/>
                </a:lnTo>
                <a:lnTo>
                  <a:pt x="17" y="12"/>
                </a:lnTo>
                <a:lnTo>
                  <a:pt x="16" y="12"/>
                </a:lnTo>
                <a:lnTo>
                  <a:pt x="15" y="12"/>
                </a:lnTo>
                <a:lnTo>
                  <a:pt x="15" y="11"/>
                </a:lnTo>
                <a:lnTo>
                  <a:pt x="14" y="12"/>
                </a:lnTo>
                <a:lnTo>
                  <a:pt x="13" y="12"/>
                </a:lnTo>
                <a:lnTo>
                  <a:pt x="12" y="13"/>
                </a:lnTo>
                <a:lnTo>
                  <a:pt x="11" y="13"/>
                </a:lnTo>
                <a:lnTo>
                  <a:pt x="10" y="13"/>
                </a:lnTo>
                <a:lnTo>
                  <a:pt x="10" y="12"/>
                </a:lnTo>
                <a:lnTo>
                  <a:pt x="8" y="12"/>
                </a:lnTo>
                <a:lnTo>
                  <a:pt x="8" y="11"/>
                </a:lnTo>
                <a:lnTo>
                  <a:pt x="7" y="10"/>
                </a:lnTo>
                <a:lnTo>
                  <a:pt x="7" y="9"/>
                </a:lnTo>
                <a:lnTo>
                  <a:pt x="6" y="9"/>
                </a:lnTo>
                <a:lnTo>
                  <a:pt x="6" y="8"/>
                </a:lnTo>
                <a:lnTo>
                  <a:pt x="5" y="7"/>
                </a:lnTo>
                <a:lnTo>
                  <a:pt x="5" y="6"/>
                </a:lnTo>
                <a:lnTo>
                  <a:pt x="4" y="6"/>
                </a:lnTo>
                <a:lnTo>
                  <a:pt x="3" y="6"/>
                </a:lnTo>
                <a:lnTo>
                  <a:pt x="2" y="6"/>
                </a:lnTo>
                <a:lnTo>
                  <a:pt x="1" y="5"/>
                </a:lnTo>
                <a:lnTo>
                  <a:pt x="1" y="4"/>
                </a:lnTo>
                <a:lnTo>
                  <a:pt x="0" y="3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Freeform 14"/>
          <p:cNvSpPr>
            <a:spLocks/>
          </p:cNvSpPr>
          <p:nvPr/>
        </p:nvSpPr>
        <p:spPr bwMode="auto">
          <a:xfrm>
            <a:off x="5265724" y="2595562"/>
            <a:ext cx="815975" cy="1152525"/>
          </a:xfrm>
          <a:custGeom>
            <a:avLst/>
            <a:gdLst>
              <a:gd name="T0" fmla="*/ 2147483647 w 82"/>
              <a:gd name="T1" fmla="*/ 2147483647 h 121"/>
              <a:gd name="T2" fmla="*/ 2147483647 w 82"/>
              <a:gd name="T3" fmla="*/ 2147483647 h 121"/>
              <a:gd name="T4" fmla="*/ 2147483647 w 82"/>
              <a:gd name="T5" fmla="*/ 2147483647 h 121"/>
              <a:gd name="T6" fmla="*/ 2147483647 w 82"/>
              <a:gd name="T7" fmla="*/ 2147483647 h 121"/>
              <a:gd name="T8" fmla="*/ 2147483647 w 82"/>
              <a:gd name="T9" fmla="*/ 2147483647 h 121"/>
              <a:gd name="T10" fmla="*/ 2147483647 w 82"/>
              <a:gd name="T11" fmla="*/ 2147483647 h 121"/>
              <a:gd name="T12" fmla="*/ 2147483647 w 82"/>
              <a:gd name="T13" fmla="*/ 2147483647 h 121"/>
              <a:gd name="T14" fmla="*/ 2147483647 w 82"/>
              <a:gd name="T15" fmla="*/ 2147483647 h 121"/>
              <a:gd name="T16" fmla="*/ 2147483647 w 82"/>
              <a:gd name="T17" fmla="*/ 2147483647 h 121"/>
              <a:gd name="T18" fmla="*/ 2147483647 w 82"/>
              <a:gd name="T19" fmla="*/ 2147483647 h 121"/>
              <a:gd name="T20" fmla="*/ 2147483647 w 82"/>
              <a:gd name="T21" fmla="*/ 2147483647 h 121"/>
              <a:gd name="T22" fmla="*/ 2147483647 w 82"/>
              <a:gd name="T23" fmla="*/ 2147483647 h 121"/>
              <a:gd name="T24" fmla="*/ 2147483647 w 82"/>
              <a:gd name="T25" fmla="*/ 2147483647 h 121"/>
              <a:gd name="T26" fmla="*/ 2147483647 w 82"/>
              <a:gd name="T27" fmla="*/ 2147483647 h 121"/>
              <a:gd name="T28" fmla="*/ 2147483647 w 82"/>
              <a:gd name="T29" fmla="*/ 2147483647 h 121"/>
              <a:gd name="T30" fmla="*/ 2147483647 w 82"/>
              <a:gd name="T31" fmla="*/ 2147483647 h 121"/>
              <a:gd name="T32" fmla="*/ 2147483647 w 82"/>
              <a:gd name="T33" fmla="*/ 2147483647 h 121"/>
              <a:gd name="T34" fmla="*/ 2147483647 w 82"/>
              <a:gd name="T35" fmla="*/ 2147483647 h 121"/>
              <a:gd name="T36" fmla="*/ 2147483647 w 82"/>
              <a:gd name="T37" fmla="*/ 2147483647 h 121"/>
              <a:gd name="T38" fmla="*/ 2147483647 w 82"/>
              <a:gd name="T39" fmla="*/ 2147483647 h 121"/>
              <a:gd name="T40" fmla="*/ 2147483647 w 82"/>
              <a:gd name="T41" fmla="*/ 2147483647 h 121"/>
              <a:gd name="T42" fmla="*/ 2147483647 w 82"/>
              <a:gd name="T43" fmla="*/ 2147483647 h 121"/>
              <a:gd name="T44" fmla="*/ 2147483647 w 82"/>
              <a:gd name="T45" fmla="*/ 2147483647 h 121"/>
              <a:gd name="T46" fmla="*/ 2147483647 w 82"/>
              <a:gd name="T47" fmla="*/ 2147483647 h 121"/>
              <a:gd name="T48" fmla="*/ 2147483647 w 82"/>
              <a:gd name="T49" fmla="*/ 2147483647 h 121"/>
              <a:gd name="T50" fmla="*/ 2147483647 w 82"/>
              <a:gd name="T51" fmla="*/ 2147483647 h 121"/>
              <a:gd name="T52" fmla="*/ 2147483647 w 82"/>
              <a:gd name="T53" fmla="*/ 2147483647 h 121"/>
              <a:gd name="T54" fmla="*/ 2147483647 w 82"/>
              <a:gd name="T55" fmla="*/ 2147483647 h 121"/>
              <a:gd name="T56" fmla="*/ 2147483647 w 82"/>
              <a:gd name="T57" fmla="*/ 2147483647 h 121"/>
              <a:gd name="T58" fmla="*/ 2147483647 w 82"/>
              <a:gd name="T59" fmla="*/ 2147483647 h 121"/>
              <a:gd name="T60" fmla="*/ 2147483647 w 82"/>
              <a:gd name="T61" fmla="*/ 2147483647 h 121"/>
              <a:gd name="T62" fmla="*/ 2147483647 w 82"/>
              <a:gd name="T63" fmla="*/ 2147483647 h 121"/>
              <a:gd name="T64" fmla="*/ 2147483647 w 82"/>
              <a:gd name="T65" fmla="*/ 2147483647 h 121"/>
              <a:gd name="T66" fmla="*/ 2147483647 w 82"/>
              <a:gd name="T67" fmla="*/ 2147483647 h 121"/>
              <a:gd name="T68" fmla="*/ 2147483647 w 82"/>
              <a:gd name="T69" fmla="*/ 2147483647 h 121"/>
              <a:gd name="T70" fmla="*/ 2147483647 w 82"/>
              <a:gd name="T71" fmla="*/ 2147483647 h 121"/>
              <a:gd name="T72" fmla="*/ 2147483647 w 82"/>
              <a:gd name="T73" fmla="*/ 2147483647 h 121"/>
              <a:gd name="T74" fmla="*/ 2147483647 w 82"/>
              <a:gd name="T75" fmla="*/ 2147483647 h 121"/>
              <a:gd name="T76" fmla="*/ 2147483647 w 82"/>
              <a:gd name="T77" fmla="*/ 2147483647 h 121"/>
              <a:gd name="T78" fmla="*/ 2147483647 w 82"/>
              <a:gd name="T79" fmla="*/ 2147483647 h 121"/>
              <a:gd name="T80" fmla="*/ 2147483647 w 82"/>
              <a:gd name="T81" fmla="*/ 2147483647 h 121"/>
              <a:gd name="T82" fmla="*/ 2147483647 w 82"/>
              <a:gd name="T83" fmla="*/ 2147483647 h 121"/>
              <a:gd name="T84" fmla="*/ 2147483647 w 82"/>
              <a:gd name="T85" fmla="*/ 0 h 121"/>
              <a:gd name="T86" fmla="*/ 2147483647 w 82"/>
              <a:gd name="T87" fmla="*/ 2147483647 h 121"/>
              <a:gd name="T88" fmla="*/ 2147483647 w 82"/>
              <a:gd name="T89" fmla="*/ 2147483647 h 121"/>
              <a:gd name="T90" fmla="*/ 2147483647 w 82"/>
              <a:gd name="T91" fmla="*/ 2147483647 h 121"/>
              <a:gd name="T92" fmla="*/ 2147483647 w 82"/>
              <a:gd name="T93" fmla="*/ 2147483647 h 121"/>
              <a:gd name="T94" fmla="*/ 2147483647 w 82"/>
              <a:gd name="T95" fmla="*/ 2147483647 h 121"/>
              <a:gd name="T96" fmla="*/ 2147483647 w 82"/>
              <a:gd name="T97" fmla="*/ 2147483647 h 12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82"/>
              <a:gd name="T148" fmla="*/ 0 h 121"/>
              <a:gd name="T149" fmla="*/ 82 w 82"/>
              <a:gd name="T150" fmla="*/ 121 h 12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82" h="121">
                <a:moveTo>
                  <a:pt x="82" y="46"/>
                </a:moveTo>
                <a:lnTo>
                  <a:pt x="80" y="48"/>
                </a:lnTo>
                <a:lnTo>
                  <a:pt x="79" y="50"/>
                </a:lnTo>
                <a:lnTo>
                  <a:pt x="77" y="48"/>
                </a:lnTo>
                <a:lnTo>
                  <a:pt x="75" y="47"/>
                </a:lnTo>
                <a:lnTo>
                  <a:pt x="72" y="48"/>
                </a:lnTo>
                <a:lnTo>
                  <a:pt x="71" y="53"/>
                </a:lnTo>
                <a:lnTo>
                  <a:pt x="71" y="55"/>
                </a:lnTo>
                <a:lnTo>
                  <a:pt x="68" y="56"/>
                </a:lnTo>
                <a:lnTo>
                  <a:pt x="65" y="57"/>
                </a:lnTo>
                <a:lnTo>
                  <a:pt x="64" y="57"/>
                </a:lnTo>
                <a:lnTo>
                  <a:pt x="63" y="59"/>
                </a:lnTo>
                <a:lnTo>
                  <a:pt x="62" y="60"/>
                </a:lnTo>
                <a:lnTo>
                  <a:pt x="61" y="60"/>
                </a:lnTo>
                <a:lnTo>
                  <a:pt x="62" y="64"/>
                </a:lnTo>
                <a:lnTo>
                  <a:pt x="63" y="64"/>
                </a:lnTo>
                <a:lnTo>
                  <a:pt x="64" y="63"/>
                </a:lnTo>
                <a:lnTo>
                  <a:pt x="64" y="62"/>
                </a:lnTo>
                <a:lnTo>
                  <a:pt x="66" y="63"/>
                </a:lnTo>
                <a:lnTo>
                  <a:pt x="67" y="63"/>
                </a:lnTo>
                <a:lnTo>
                  <a:pt x="68" y="63"/>
                </a:lnTo>
                <a:lnTo>
                  <a:pt x="68" y="70"/>
                </a:lnTo>
                <a:lnTo>
                  <a:pt x="67" y="70"/>
                </a:lnTo>
                <a:lnTo>
                  <a:pt x="66" y="73"/>
                </a:lnTo>
                <a:lnTo>
                  <a:pt x="65" y="73"/>
                </a:lnTo>
                <a:lnTo>
                  <a:pt x="63" y="72"/>
                </a:lnTo>
                <a:lnTo>
                  <a:pt x="62" y="72"/>
                </a:lnTo>
                <a:lnTo>
                  <a:pt x="62" y="73"/>
                </a:lnTo>
                <a:lnTo>
                  <a:pt x="61" y="74"/>
                </a:lnTo>
                <a:lnTo>
                  <a:pt x="59" y="74"/>
                </a:lnTo>
                <a:lnTo>
                  <a:pt x="56" y="78"/>
                </a:lnTo>
                <a:lnTo>
                  <a:pt x="55" y="79"/>
                </a:lnTo>
                <a:lnTo>
                  <a:pt x="56" y="81"/>
                </a:lnTo>
                <a:lnTo>
                  <a:pt x="57" y="83"/>
                </a:lnTo>
                <a:lnTo>
                  <a:pt x="57" y="84"/>
                </a:lnTo>
                <a:lnTo>
                  <a:pt x="59" y="85"/>
                </a:lnTo>
                <a:lnTo>
                  <a:pt x="60" y="87"/>
                </a:lnTo>
                <a:lnTo>
                  <a:pt x="60" y="89"/>
                </a:lnTo>
                <a:lnTo>
                  <a:pt x="61" y="89"/>
                </a:lnTo>
                <a:lnTo>
                  <a:pt x="60" y="92"/>
                </a:lnTo>
                <a:lnTo>
                  <a:pt x="61" y="93"/>
                </a:lnTo>
                <a:lnTo>
                  <a:pt x="62" y="93"/>
                </a:lnTo>
                <a:lnTo>
                  <a:pt x="62" y="94"/>
                </a:lnTo>
                <a:lnTo>
                  <a:pt x="64" y="96"/>
                </a:lnTo>
                <a:lnTo>
                  <a:pt x="66" y="97"/>
                </a:lnTo>
                <a:lnTo>
                  <a:pt x="67" y="97"/>
                </a:lnTo>
                <a:lnTo>
                  <a:pt x="68" y="98"/>
                </a:lnTo>
                <a:lnTo>
                  <a:pt x="68" y="99"/>
                </a:lnTo>
                <a:lnTo>
                  <a:pt x="66" y="99"/>
                </a:lnTo>
                <a:lnTo>
                  <a:pt x="66" y="100"/>
                </a:lnTo>
                <a:lnTo>
                  <a:pt x="67" y="100"/>
                </a:lnTo>
                <a:lnTo>
                  <a:pt x="70" y="101"/>
                </a:lnTo>
                <a:lnTo>
                  <a:pt x="69" y="102"/>
                </a:lnTo>
                <a:lnTo>
                  <a:pt x="72" y="103"/>
                </a:lnTo>
                <a:lnTo>
                  <a:pt x="73" y="103"/>
                </a:lnTo>
                <a:lnTo>
                  <a:pt x="74" y="104"/>
                </a:lnTo>
                <a:lnTo>
                  <a:pt x="74" y="105"/>
                </a:lnTo>
                <a:lnTo>
                  <a:pt x="72" y="106"/>
                </a:lnTo>
                <a:lnTo>
                  <a:pt x="71" y="106"/>
                </a:lnTo>
                <a:lnTo>
                  <a:pt x="68" y="105"/>
                </a:lnTo>
                <a:lnTo>
                  <a:pt x="66" y="105"/>
                </a:lnTo>
                <a:lnTo>
                  <a:pt x="63" y="106"/>
                </a:lnTo>
                <a:lnTo>
                  <a:pt x="62" y="107"/>
                </a:lnTo>
                <a:lnTo>
                  <a:pt x="62" y="109"/>
                </a:lnTo>
                <a:lnTo>
                  <a:pt x="62" y="110"/>
                </a:lnTo>
                <a:lnTo>
                  <a:pt x="63" y="111"/>
                </a:lnTo>
                <a:lnTo>
                  <a:pt x="63" y="113"/>
                </a:lnTo>
                <a:lnTo>
                  <a:pt x="62" y="114"/>
                </a:lnTo>
                <a:lnTo>
                  <a:pt x="62" y="115"/>
                </a:lnTo>
                <a:lnTo>
                  <a:pt x="63" y="117"/>
                </a:lnTo>
                <a:lnTo>
                  <a:pt x="63" y="118"/>
                </a:lnTo>
                <a:lnTo>
                  <a:pt x="63" y="119"/>
                </a:lnTo>
                <a:lnTo>
                  <a:pt x="63" y="120"/>
                </a:lnTo>
                <a:lnTo>
                  <a:pt x="62" y="121"/>
                </a:lnTo>
                <a:lnTo>
                  <a:pt x="62" y="120"/>
                </a:lnTo>
                <a:lnTo>
                  <a:pt x="61" y="120"/>
                </a:lnTo>
                <a:lnTo>
                  <a:pt x="61" y="119"/>
                </a:lnTo>
                <a:lnTo>
                  <a:pt x="60" y="120"/>
                </a:lnTo>
                <a:lnTo>
                  <a:pt x="58" y="120"/>
                </a:lnTo>
                <a:lnTo>
                  <a:pt x="57" y="119"/>
                </a:lnTo>
                <a:lnTo>
                  <a:pt x="55" y="116"/>
                </a:lnTo>
                <a:lnTo>
                  <a:pt x="53" y="114"/>
                </a:lnTo>
                <a:lnTo>
                  <a:pt x="52" y="114"/>
                </a:lnTo>
                <a:lnTo>
                  <a:pt x="50" y="115"/>
                </a:lnTo>
                <a:lnTo>
                  <a:pt x="49" y="115"/>
                </a:lnTo>
                <a:lnTo>
                  <a:pt x="49" y="116"/>
                </a:lnTo>
                <a:lnTo>
                  <a:pt x="48" y="115"/>
                </a:lnTo>
                <a:lnTo>
                  <a:pt x="47" y="115"/>
                </a:lnTo>
                <a:lnTo>
                  <a:pt x="47" y="114"/>
                </a:lnTo>
                <a:lnTo>
                  <a:pt x="47" y="113"/>
                </a:lnTo>
                <a:lnTo>
                  <a:pt x="46" y="112"/>
                </a:lnTo>
                <a:lnTo>
                  <a:pt x="45" y="113"/>
                </a:lnTo>
                <a:lnTo>
                  <a:pt x="44" y="112"/>
                </a:lnTo>
                <a:lnTo>
                  <a:pt x="44" y="111"/>
                </a:lnTo>
                <a:lnTo>
                  <a:pt x="43" y="110"/>
                </a:lnTo>
                <a:lnTo>
                  <a:pt x="41" y="110"/>
                </a:lnTo>
                <a:lnTo>
                  <a:pt x="39" y="109"/>
                </a:lnTo>
                <a:lnTo>
                  <a:pt x="38" y="109"/>
                </a:lnTo>
                <a:lnTo>
                  <a:pt x="37" y="109"/>
                </a:lnTo>
                <a:lnTo>
                  <a:pt x="36" y="109"/>
                </a:lnTo>
                <a:lnTo>
                  <a:pt x="35" y="108"/>
                </a:lnTo>
                <a:lnTo>
                  <a:pt x="32" y="108"/>
                </a:lnTo>
                <a:lnTo>
                  <a:pt x="26" y="109"/>
                </a:lnTo>
                <a:lnTo>
                  <a:pt x="25" y="109"/>
                </a:lnTo>
                <a:lnTo>
                  <a:pt x="24" y="109"/>
                </a:lnTo>
                <a:lnTo>
                  <a:pt x="23" y="111"/>
                </a:lnTo>
                <a:lnTo>
                  <a:pt x="23" y="112"/>
                </a:lnTo>
                <a:lnTo>
                  <a:pt x="23" y="113"/>
                </a:lnTo>
                <a:lnTo>
                  <a:pt x="22" y="116"/>
                </a:lnTo>
                <a:lnTo>
                  <a:pt x="21" y="117"/>
                </a:lnTo>
                <a:lnTo>
                  <a:pt x="20" y="116"/>
                </a:lnTo>
                <a:lnTo>
                  <a:pt x="19" y="116"/>
                </a:lnTo>
                <a:lnTo>
                  <a:pt x="18" y="115"/>
                </a:lnTo>
                <a:lnTo>
                  <a:pt x="16" y="116"/>
                </a:lnTo>
                <a:lnTo>
                  <a:pt x="14" y="116"/>
                </a:lnTo>
                <a:lnTo>
                  <a:pt x="13" y="116"/>
                </a:lnTo>
                <a:lnTo>
                  <a:pt x="13" y="115"/>
                </a:lnTo>
                <a:lnTo>
                  <a:pt x="12" y="114"/>
                </a:lnTo>
                <a:lnTo>
                  <a:pt x="11" y="111"/>
                </a:lnTo>
                <a:lnTo>
                  <a:pt x="10" y="111"/>
                </a:lnTo>
                <a:lnTo>
                  <a:pt x="10" y="109"/>
                </a:lnTo>
                <a:lnTo>
                  <a:pt x="9" y="109"/>
                </a:lnTo>
                <a:lnTo>
                  <a:pt x="8" y="107"/>
                </a:lnTo>
                <a:lnTo>
                  <a:pt x="7" y="107"/>
                </a:lnTo>
                <a:lnTo>
                  <a:pt x="7" y="106"/>
                </a:lnTo>
                <a:lnTo>
                  <a:pt x="7" y="105"/>
                </a:lnTo>
                <a:lnTo>
                  <a:pt x="7" y="104"/>
                </a:lnTo>
                <a:lnTo>
                  <a:pt x="8" y="104"/>
                </a:lnTo>
                <a:lnTo>
                  <a:pt x="9" y="104"/>
                </a:lnTo>
                <a:lnTo>
                  <a:pt x="9" y="103"/>
                </a:lnTo>
                <a:lnTo>
                  <a:pt x="8" y="101"/>
                </a:lnTo>
                <a:lnTo>
                  <a:pt x="8" y="100"/>
                </a:lnTo>
                <a:lnTo>
                  <a:pt x="8" y="99"/>
                </a:lnTo>
                <a:lnTo>
                  <a:pt x="9" y="96"/>
                </a:lnTo>
                <a:lnTo>
                  <a:pt x="10" y="95"/>
                </a:lnTo>
                <a:lnTo>
                  <a:pt x="11" y="93"/>
                </a:lnTo>
                <a:lnTo>
                  <a:pt x="10" y="92"/>
                </a:lnTo>
                <a:lnTo>
                  <a:pt x="10" y="90"/>
                </a:lnTo>
                <a:lnTo>
                  <a:pt x="10" y="87"/>
                </a:lnTo>
                <a:lnTo>
                  <a:pt x="12" y="83"/>
                </a:lnTo>
                <a:lnTo>
                  <a:pt x="12" y="82"/>
                </a:lnTo>
                <a:lnTo>
                  <a:pt x="9" y="77"/>
                </a:lnTo>
                <a:lnTo>
                  <a:pt x="8" y="75"/>
                </a:lnTo>
                <a:lnTo>
                  <a:pt x="6" y="74"/>
                </a:lnTo>
                <a:lnTo>
                  <a:pt x="5" y="71"/>
                </a:lnTo>
                <a:lnTo>
                  <a:pt x="1" y="53"/>
                </a:lnTo>
                <a:lnTo>
                  <a:pt x="0" y="48"/>
                </a:lnTo>
                <a:lnTo>
                  <a:pt x="17" y="20"/>
                </a:lnTo>
                <a:lnTo>
                  <a:pt x="18" y="18"/>
                </a:lnTo>
                <a:lnTo>
                  <a:pt x="22" y="14"/>
                </a:lnTo>
                <a:lnTo>
                  <a:pt x="25" y="6"/>
                </a:lnTo>
                <a:lnTo>
                  <a:pt x="28" y="3"/>
                </a:lnTo>
                <a:lnTo>
                  <a:pt x="29" y="3"/>
                </a:lnTo>
                <a:lnTo>
                  <a:pt x="33" y="0"/>
                </a:lnTo>
                <a:lnTo>
                  <a:pt x="39" y="2"/>
                </a:lnTo>
                <a:lnTo>
                  <a:pt x="40" y="2"/>
                </a:lnTo>
                <a:lnTo>
                  <a:pt x="40" y="1"/>
                </a:lnTo>
                <a:lnTo>
                  <a:pt x="44" y="2"/>
                </a:lnTo>
                <a:lnTo>
                  <a:pt x="49" y="2"/>
                </a:lnTo>
                <a:lnTo>
                  <a:pt x="49" y="3"/>
                </a:lnTo>
                <a:lnTo>
                  <a:pt x="51" y="3"/>
                </a:lnTo>
                <a:lnTo>
                  <a:pt x="53" y="6"/>
                </a:lnTo>
                <a:lnTo>
                  <a:pt x="54" y="6"/>
                </a:lnTo>
                <a:lnTo>
                  <a:pt x="54" y="8"/>
                </a:lnTo>
                <a:lnTo>
                  <a:pt x="56" y="8"/>
                </a:lnTo>
                <a:lnTo>
                  <a:pt x="56" y="9"/>
                </a:lnTo>
                <a:lnTo>
                  <a:pt x="58" y="10"/>
                </a:lnTo>
                <a:lnTo>
                  <a:pt x="59" y="12"/>
                </a:lnTo>
                <a:lnTo>
                  <a:pt x="63" y="15"/>
                </a:lnTo>
                <a:lnTo>
                  <a:pt x="64" y="16"/>
                </a:lnTo>
                <a:lnTo>
                  <a:pt x="66" y="18"/>
                </a:lnTo>
                <a:lnTo>
                  <a:pt x="67" y="22"/>
                </a:lnTo>
                <a:lnTo>
                  <a:pt x="72" y="31"/>
                </a:lnTo>
                <a:lnTo>
                  <a:pt x="72" y="32"/>
                </a:lnTo>
                <a:lnTo>
                  <a:pt x="74" y="37"/>
                </a:lnTo>
                <a:lnTo>
                  <a:pt x="75" y="38"/>
                </a:lnTo>
                <a:lnTo>
                  <a:pt x="79" y="43"/>
                </a:lnTo>
                <a:lnTo>
                  <a:pt x="82" y="46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 15"/>
          <p:cNvSpPr>
            <a:spLocks/>
          </p:cNvSpPr>
          <p:nvPr/>
        </p:nvSpPr>
        <p:spPr bwMode="auto">
          <a:xfrm>
            <a:off x="5813412" y="3033712"/>
            <a:ext cx="555625" cy="1009650"/>
          </a:xfrm>
          <a:custGeom>
            <a:avLst/>
            <a:gdLst>
              <a:gd name="T0" fmla="*/ 2147483647 w 56"/>
              <a:gd name="T1" fmla="*/ 2147483647 h 106"/>
              <a:gd name="T2" fmla="*/ 2147483647 w 56"/>
              <a:gd name="T3" fmla="*/ 2147483647 h 106"/>
              <a:gd name="T4" fmla="*/ 2147483647 w 56"/>
              <a:gd name="T5" fmla="*/ 2147483647 h 106"/>
              <a:gd name="T6" fmla="*/ 2147483647 w 56"/>
              <a:gd name="T7" fmla="*/ 2147483647 h 106"/>
              <a:gd name="T8" fmla="*/ 2147483647 w 56"/>
              <a:gd name="T9" fmla="*/ 2147483647 h 106"/>
              <a:gd name="T10" fmla="*/ 2147483647 w 56"/>
              <a:gd name="T11" fmla="*/ 2147483647 h 106"/>
              <a:gd name="T12" fmla="*/ 2147483647 w 56"/>
              <a:gd name="T13" fmla="*/ 2147483647 h 106"/>
              <a:gd name="T14" fmla="*/ 2147483647 w 56"/>
              <a:gd name="T15" fmla="*/ 2147483647 h 106"/>
              <a:gd name="T16" fmla="*/ 2147483647 w 56"/>
              <a:gd name="T17" fmla="*/ 2147483647 h 106"/>
              <a:gd name="T18" fmla="*/ 2147483647 w 56"/>
              <a:gd name="T19" fmla="*/ 2147483647 h 106"/>
              <a:gd name="T20" fmla="*/ 2147483647 w 56"/>
              <a:gd name="T21" fmla="*/ 2147483647 h 106"/>
              <a:gd name="T22" fmla="*/ 2147483647 w 56"/>
              <a:gd name="T23" fmla="*/ 2147483647 h 106"/>
              <a:gd name="T24" fmla="*/ 2147483647 w 56"/>
              <a:gd name="T25" fmla="*/ 2147483647 h 106"/>
              <a:gd name="T26" fmla="*/ 2147483647 w 56"/>
              <a:gd name="T27" fmla="*/ 2147483647 h 106"/>
              <a:gd name="T28" fmla="*/ 2147483647 w 56"/>
              <a:gd name="T29" fmla="*/ 2147483647 h 106"/>
              <a:gd name="T30" fmla="*/ 2147483647 w 56"/>
              <a:gd name="T31" fmla="*/ 2147483647 h 106"/>
              <a:gd name="T32" fmla="*/ 2147483647 w 56"/>
              <a:gd name="T33" fmla="*/ 2147483647 h 106"/>
              <a:gd name="T34" fmla="*/ 2147483647 w 56"/>
              <a:gd name="T35" fmla="*/ 2147483647 h 106"/>
              <a:gd name="T36" fmla="*/ 2147483647 w 56"/>
              <a:gd name="T37" fmla="*/ 2147483647 h 106"/>
              <a:gd name="T38" fmla="*/ 2147483647 w 56"/>
              <a:gd name="T39" fmla="*/ 2147483647 h 106"/>
              <a:gd name="T40" fmla="*/ 2147483647 w 56"/>
              <a:gd name="T41" fmla="*/ 2147483647 h 106"/>
              <a:gd name="T42" fmla="*/ 2147483647 w 56"/>
              <a:gd name="T43" fmla="*/ 2147483647 h 106"/>
              <a:gd name="T44" fmla="*/ 2147483647 w 56"/>
              <a:gd name="T45" fmla="*/ 2147483647 h 106"/>
              <a:gd name="T46" fmla="*/ 2147483647 w 56"/>
              <a:gd name="T47" fmla="*/ 2147483647 h 106"/>
              <a:gd name="T48" fmla="*/ 2147483647 w 56"/>
              <a:gd name="T49" fmla="*/ 2147483647 h 106"/>
              <a:gd name="T50" fmla="*/ 2147483647 w 56"/>
              <a:gd name="T51" fmla="*/ 2147483647 h 106"/>
              <a:gd name="T52" fmla="*/ 2147483647 w 56"/>
              <a:gd name="T53" fmla="*/ 2147483647 h 106"/>
              <a:gd name="T54" fmla="*/ 2147483647 w 56"/>
              <a:gd name="T55" fmla="*/ 2147483647 h 106"/>
              <a:gd name="T56" fmla="*/ 2147483647 w 56"/>
              <a:gd name="T57" fmla="*/ 2147483647 h 106"/>
              <a:gd name="T58" fmla="*/ 2147483647 w 56"/>
              <a:gd name="T59" fmla="*/ 2147483647 h 106"/>
              <a:gd name="T60" fmla="*/ 2147483647 w 56"/>
              <a:gd name="T61" fmla="*/ 2147483647 h 106"/>
              <a:gd name="T62" fmla="*/ 2147483647 w 56"/>
              <a:gd name="T63" fmla="*/ 2147483647 h 106"/>
              <a:gd name="T64" fmla="*/ 2147483647 w 56"/>
              <a:gd name="T65" fmla="*/ 2147483647 h 106"/>
              <a:gd name="T66" fmla="*/ 2147483647 w 56"/>
              <a:gd name="T67" fmla="*/ 2147483647 h 106"/>
              <a:gd name="T68" fmla="*/ 2147483647 w 56"/>
              <a:gd name="T69" fmla="*/ 2147483647 h 106"/>
              <a:gd name="T70" fmla="*/ 2147483647 w 56"/>
              <a:gd name="T71" fmla="*/ 2147483647 h 106"/>
              <a:gd name="T72" fmla="*/ 2147483647 w 56"/>
              <a:gd name="T73" fmla="*/ 2147483647 h 106"/>
              <a:gd name="T74" fmla="*/ 2147483647 w 56"/>
              <a:gd name="T75" fmla="*/ 2147483647 h 106"/>
              <a:gd name="T76" fmla="*/ 2147483647 w 56"/>
              <a:gd name="T77" fmla="*/ 2147483647 h 106"/>
              <a:gd name="T78" fmla="*/ 2147483647 w 56"/>
              <a:gd name="T79" fmla="*/ 2147483647 h 106"/>
              <a:gd name="T80" fmla="*/ 2147483647 w 56"/>
              <a:gd name="T81" fmla="*/ 2147483647 h 106"/>
              <a:gd name="T82" fmla="*/ 2147483647 w 56"/>
              <a:gd name="T83" fmla="*/ 2147483647 h 106"/>
              <a:gd name="T84" fmla="*/ 2147483647 w 56"/>
              <a:gd name="T85" fmla="*/ 2147483647 h 106"/>
              <a:gd name="T86" fmla="*/ 2147483647 w 56"/>
              <a:gd name="T87" fmla="*/ 2147483647 h 106"/>
              <a:gd name="T88" fmla="*/ 2147483647 w 56"/>
              <a:gd name="T89" fmla="*/ 2147483647 h 106"/>
              <a:gd name="T90" fmla="*/ 2147483647 w 56"/>
              <a:gd name="T91" fmla="*/ 2147483647 h 106"/>
              <a:gd name="T92" fmla="*/ 2147483647 w 56"/>
              <a:gd name="T93" fmla="*/ 2147483647 h 106"/>
              <a:gd name="T94" fmla="*/ 2147483647 w 56"/>
              <a:gd name="T95" fmla="*/ 2147483647 h 106"/>
              <a:gd name="T96" fmla="*/ 2147483647 w 56"/>
              <a:gd name="T97" fmla="*/ 2147483647 h 106"/>
              <a:gd name="T98" fmla="*/ 2147483647 w 56"/>
              <a:gd name="T99" fmla="*/ 2147483647 h 106"/>
              <a:gd name="T100" fmla="*/ 2147483647 w 56"/>
              <a:gd name="T101" fmla="*/ 2147483647 h 106"/>
              <a:gd name="T102" fmla="*/ 0 w 56"/>
              <a:gd name="T103" fmla="*/ 2147483647 h 10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6"/>
              <a:gd name="T157" fmla="*/ 0 h 106"/>
              <a:gd name="T158" fmla="*/ 56 w 56"/>
              <a:gd name="T159" fmla="*/ 106 h 10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6" h="106">
                <a:moveTo>
                  <a:pt x="0" y="33"/>
                </a:moveTo>
                <a:lnTo>
                  <a:pt x="1" y="32"/>
                </a:lnTo>
                <a:lnTo>
                  <a:pt x="4" y="28"/>
                </a:lnTo>
                <a:lnTo>
                  <a:pt x="6" y="28"/>
                </a:lnTo>
                <a:lnTo>
                  <a:pt x="7" y="27"/>
                </a:lnTo>
                <a:lnTo>
                  <a:pt x="7" y="26"/>
                </a:lnTo>
                <a:lnTo>
                  <a:pt x="8" y="26"/>
                </a:lnTo>
                <a:lnTo>
                  <a:pt x="10" y="27"/>
                </a:lnTo>
                <a:lnTo>
                  <a:pt x="11" y="27"/>
                </a:lnTo>
                <a:lnTo>
                  <a:pt x="12" y="24"/>
                </a:lnTo>
                <a:lnTo>
                  <a:pt x="13" y="24"/>
                </a:lnTo>
                <a:lnTo>
                  <a:pt x="13" y="17"/>
                </a:lnTo>
                <a:lnTo>
                  <a:pt x="12" y="17"/>
                </a:lnTo>
                <a:lnTo>
                  <a:pt x="11" y="17"/>
                </a:lnTo>
                <a:lnTo>
                  <a:pt x="9" y="16"/>
                </a:lnTo>
                <a:lnTo>
                  <a:pt x="9" y="17"/>
                </a:lnTo>
                <a:lnTo>
                  <a:pt x="8" y="18"/>
                </a:lnTo>
                <a:lnTo>
                  <a:pt x="7" y="18"/>
                </a:lnTo>
                <a:lnTo>
                  <a:pt x="6" y="14"/>
                </a:lnTo>
                <a:lnTo>
                  <a:pt x="7" y="14"/>
                </a:lnTo>
                <a:lnTo>
                  <a:pt x="8" y="13"/>
                </a:lnTo>
                <a:lnTo>
                  <a:pt x="9" y="11"/>
                </a:lnTo>
                <a:lnTo>
                  <a:pt x="10" y="11"/>
                </a:lnTo>
                <a:lnTo>
                  <a:pt x="13" y="10"/>
                </a:lnTo>
                <a:lnTo>
                  <a:pt x="16" y="9"/>
                </a:lnTo>
                <a:lnTo>
                  <a:pt x="16" y="7"/>
                </a:lnTo>
                <a:lnTo>
                  <a:pt x="17" y="2"/>
                </a:lnTo>
                <a:lnTo>
                  <a:pt x="20" y="1"/>
                </a:lnTo>
                <a:lnTo>
                  <a:pt x="22" y="2"/>
                </a:lnTo>
                <a:lnTo>
                  <a:pt x="24" y="4"/>
                </a:lnTo>
                <a:lnTo>
                  <a:pt x="25" y="2"/>
                </a:lnTo>
                <a:lnTo>
                  <a:pt x="27" y="0"/>
                </a:lnTo>
                <a:lnTo>
                  <a:pt x="29" y="3"/>
                </a:lnTo>
                <a:lnTo>
                  <a:pt x="26" y="6"/>
                </a:lnTo>
                <a:lnTo>
                  <a:pt x="27" y="8"/>
                </a:lnTo>
                <a:lnTo>
                  <a:pt x="28" y="9"/>
                </a:lnTo>
                <a:lnTo>
                  <a:pt x="29" y="13"/>
                </a:lnTo>
                <a:lnTo>
                  <a:pt x="30" y="16"/>
                </a:lnTo>
                <a:lnTo>
                  <a:pt x="30" y="17"/>
                </a:lnTo>
                <a:lnTo>
                  <a:pt x="30" y="18"/>
                </a:lnTo>
                <a:lnTo>
                  <a:pt x="29" y="19"/>
                </a:lnTo>
                <a:lnTo>
                  <a:pt x="29" y="20"/>
                </a:lnTo>
                <a:lnTo>
                  <a:pt x="31" y="21"/>
                </a:lnTo>
                <a:lnTo>
                  <a:pt x="31" y="22"/>
                </a:lnTo>
                <a:lnTo>
                  <a:pt x="32" y="22"/>
                </a:lnTo>
                <a:lnTo>
                  <a:pt x="31" y="24"/>
                </a:lnTo>
                <a:lnTo>
                  <a:pt x="31" y="26"/>
                </a:lnTo>
                <a:lnTo>
                  <a:pt x="32" y="26"/>
                </a:lnTo>
                <a:lnTo>
                  <a:pt x="35" y="27"/>
                </a:lnTo>
                <a:lnTo>
                  <a:pt x="35" y="29"/>
                </a:lnTo>
                <a:lnTo>
                  <a:pt x="36" y="30"/>
                </a:lnTo>
                <a:lnTo>
                  <a:pt x="36" y="32"/>
                </a:lnTo>
                <a:lnTo>
                  <a:pt x="36" y="34"/>
                </a:lnTo>
                <a:lnTo>
                  <a:pt x="37" y="34"/>
                </a:lnTo>
                <a:lnTo>
                  <a:pt x="38" y="35"/>
                </a:lnTo>
                <a:lnTo>
                  <a:pt x="40" y="37"/>
                </a:lnTo>
                <a:lnTo>
                  <a:pt x="41" y="40"/>
                </a:lnTo>
                <a:lnTo>
                  <a:pt x="43" y="40"/>
                </a:lnTo>
                <a:lnTo>
                  <a:pt x="44" y="40"/>
                </a:lnTo>
                <a:lnTo>
                  <a:pt x="46" y="42"/>
                </a:lnTo>
                <a:lnTo>
                  <a:pt x="47" y="41"/>
                </a:lnTo>
                <a:lnTo>
                  <a:pt x="48" y="41"/>
                </a:lnTo>
                <a:lnTo>
                  <a:pt x="49" y="41"/>
                </a:lnTo>
                <a:lnTo>
                  <a:pt x="51" y="41"/>
                </a:lnTo>
                <a:lnTo>
                  <a:pt x="52" y="41"/>
                </a:lnTo>
                <a:lnTo>
                  <a:pt x="52" y="43"/>
                </a:lnTo>
                <a:lnTo>
                  <a:pt x="52" y="50"/>
                </a:lnTo>
                <a:lnTo>
                  <a:pt x="52" y="51"/>
                </a:lnTo>
                <a:lnTo>
                  <a:pt x="53" y="53"/>
                </a:lnTo>
                <a:lnTo>
                  <a:pt x="56" y="53"/>
                </a:lnTo>
                <a:lnTo>
                  <a:pt x="56" y="55"/>
                </a:lnTo>
                <a:lnTo>
                  <a:pt x="51" y="58"/>
                </a:lnTo>
                <a:lnTo>
                  <a:pt x="46" y="63"/>
                </a:lnTo>
                <a:lnTo>
                  <a:pt x="45" y="63"/>
                </a:lnTo>
                <a:lnTo>
                  <a:pt x="44" y="64"/>
                </a:lnTo>
                <a:lnTo>
                  <a:pt x="43" y="63"/>
                </a:lnTo>
                <a:lnTo>
                  <a:pt x="42" y="63"/>
                </a:lnTo>
                <a:lnTo>
                  <a:pt x="42" y="64"/>
                </a:lnTo>
                <a:lnTo>
                  <a:pt x="41" y="65"/>
                </a:lnTo>
                <a:lnTo>
                  <a:pt x="41" y="66"/>
                </a:lnTo>
                <a:lnTo>
                  <a:pt x="41" y="67"/>
                </a:lnTo>
                <a:lnTo>
                  <a:pt x="40" y="67"/>
                </a:lnTo>
                <a:lnTo>
                  <a:pt x="40" y="69"/>
                </a:lnTo>
                <a:lnTo>
                  <a:pt x="41" y="69"/>
                </a:lnTo>
                <a:lnTo>
                  <a:pt x="40" y="69"/>
                </a:lnTo>
                <a:lnTo>
                  <a:pt x="39" y="69"/>
                </a:lnTo>
                <a:lnTo>
                  <a:pt x="38" y="70"/>
                </a:lnTo>
                <a:lnTo>
                  <a:pt x="37" y="70"/>
                </a:lnTo>
                <a:lnTo>
                  <a:pt x="36" y="71"/>
                </a:lnTo>
                <a:lnTo>
                  <a:pt x="35" y="71"/>
                </a:lnTo>
                <a:lnTo>
                  <a:pt x="34" y="72"/>
                </a:lnTo>
                <a:lnTo>
                  <a:pt x="34" y="73"/>
                </a:lnTo>
                <a:lnTo>
                  <a:pt x="33" y="73"/>
                </a:lnTo>
                <a:lnTo>
                  <a:pt x="33" y="74"/>
                </a:lnTo>
                <a:lnTo>
                  <a:pt x="33" y="73"/>
                </a:lnTo>
                <a:lnTo>
                  <a:pt x="32" y="73"/>
                </a:lnTo>
                <a:lnTo>
                  <a:pt x="30" y="74"/>
                </a:lnTo>
                <a:lnTo>
                  <a:pt x="30" y="75"/>
                </a:lnTo>
                <a:lnTo>
                  <a:pt x="30" y="76"/>
                </a:lnTo>
                <a:lnTo>
                  <a:pt x="32" y="76"/>
                </a:lnTo>
                <a:lnTo>
                  <a:pt x="32" y="78"/>
                </a:lnTo>
                <a:lnTo>
                  <a:pt x="33" y="79"/>
                </a:lnTo>
                <a:lnTo>
                  <a:pt x="32" y="80"/>
                </a:lnTo>
                <a:lnTo>
                  <a:pt x="31" y="82"/>
                </a:lnTo>
                <a:lnTo>
                  <a:pt x="32" y="84"/>
                </a:lnTo>
                <a:lnTo>
                  <a:pt x="32" y="86"/>
                </a:lnTo>
                <a:lnTo>
                  <a:pt x="33" y="87"/>
                </a:lnTo>
                <a:lnTo>
                  <a:pt x="34" y="88"/>
                </a:lnTo>
                <a:lnTo>
                  <a:pt x="35" y="89"/>
                </a:lnTo>
                <a:lnTo>
                  <a:pt x="35" y="92"/>
                </a:lnTo>
                <a:lnTo>
                  <a:pt x="32" y="92"/>
                </a:lnTo>
                <a:lnTo>
                  <a:pt x="31" y="93"/>
                </a:lnTo>
                <a:lnTo>
                  <a:pt x="29" y="93"/>
                </a:lnTo>
                <a:lnTo>
                  <a:pt x="28" y="93"/>
                </a:lnTo>
                <a:lnTo>
                  <a:pt x="27" y="93"/>
                </a:lnTo>
                <a:lnTo>
                  <a:pt x="26" y="94"/>
                </a:lnTo>
                <a:lnTo>
                  <a:pt x="25" y="96"/>
                </a:lnTo>
                <a:lnTo>
                  <a:pt x="25" y="102"/>
                </a:lnTo>
                <a:lnTo>
                  <a:pt x="24" y="102"/>
                </a:lnTo>
                <a:lnTo>
                  <a:pt x="23" y="101"/>
                </a:lnTo>
                <a:lnTo>
                  <a:pt x="22" y="102"/>
                </a:lnTo>
                <a:lnTo>
                  <a:pt x="21" y="103"/>
                </a:lnTo>
                <a:lnTo>
                  <a:pt x="22" y="103"/>
                </a:lnTo>
                <a:lnTo>
                  <a:pt x="22" y="104"/>
                </a:lnTo>
                <a:lnTo>
                  <a:pt x="21" y="106"/>
                </a:lnTo>
                <a:lnTo>
                  <a:pt x="21" y="105"/>
                </a:lnTo>
                <a:lnTo>
                  <a:pt x="18" y="105"/>
                </a:lnTo>
                <a:lnTo>
                  <a:pt x="18" y="106"/>
                </a:lnTo>
                <a:lnTo>
                  <a:pt x="14" y="106"/>
                </a:lnTo>
                <a:lnTo>
                  <a:pt x="13" y="105"/>
                </a:lnTo>
                <a:lnTo>
                  <a:pt x="14" y="93"/>
                </a:lnTo>
                <a:lnTo>
                  <a:pt x="13" y="92"/>
                </a:lnTo>
                <a:lnTo>
                  <a:pt x="12" y="90"/>
                </a:lnTo>
                <a:lnTo>
                  <a:pt x="11" y="88"/>
                </a:lnTo>
                <a:lnTo>
                  <a:pt x="11" y="87"/>
                </a:lnTo>
                <a:lnTo>
                  <a:pt x="11" y="84"/>
                </a:lnTo>
                <a:lnTo>
                  <a:pt x="11" y="83"/>
                </a:lnTo>
                <a:lnTo>
                  <a:pt x="11" y="80"/>
                </a:lnTo>
                <a:lnTo>
                  <a:pt x="10" y="80"/>
                </a:lnTo>
                <a:lnTo>
                  <a:pt x="8" y="76"/>
                </a:lnTo>
                <a:lnTo>
                  <a:pt x="7" y="75"/>
                </a:lnTo>
                <a:lnTo>
                  <a:pt x="8" y="74"/>
                </a:lnTo>
                <a:lnTo>
                  <a:pt x="8" y="73"/>
                </a:lnTo>
                <a:lnTo>
                  <a:pt x="8" y="72"/>
                </a:lnTo>
                <a:lnTo>
                  <a:pt x="8" y="71"/>
                </a:lnTo>
                <a:lnTo>
                  <a:pt x="7" y="69"/>
                </a:lnTo>
                <a:lnTo>
                  <a:pt x="7" y="68"/>
                </a:lnTo>
                <a:lnTo>
                  <a:pt x="8" y="67"/>
                </a:lnTo>
                <a:lnTo>
                  <a:pt x="8" y="65"/>
                </a:lnTo>
                <a:lnTo>
                  <a:pt x="7" y="64"/>
                </a:lnTo>
                <a:lnTo>
                  <a:pt x="7" y="63"/>
                </a:lnTo>
                <a:lnTo>
                  <a:pt x="7" y="61"/>
                </a:lnTo>
                <a:lnTo>
                  <a:pt x="8" y="60"/>
                </a:lnTo>
                <a:lnTo>
                  <a:pt x="11" y="59"/>
                </a:lnTo>
                <a:lnTo>
                  <a:pt x="13" y="59"/>
                </a:lnTo>
                <a:lnTo>
                  <a:pt x="16" y="60"/>
                </a:lnTo>
                <a:lnTo>
                  <a:pt x="17" y="60"/>
                </a:lnTo>
                <a:lnTo>
                  <a:pt x="19" y="59"/>
                </a:lnTo>
                <a:lnTo>
                  <a:pt x="19" y="58"/>
                </a:lnTo>
                <a:lnTo>
                  <a:pt x="18" y="57"/>
                </a:lnTo>
                <a:lnTo>
                  <a:pt x="17" y="57"/>
                </a:lnTo>
                <a:lnTo>
                  <a:pt x="14" y="56"/>
                </a:lnTo>
                <a:lnTo>
                  <a:pt x="15" y="55"/>
                </a:lnTo>
                <a:lnTo>
                  <a:pt x="12" y="54"/>
                </a:lnTo>
                <a:lnTo>
                  <a:pt x="11" y="54"/>
                </a:lnTo>
                <a:lnTo>
                  <a:pt x="11" y="53"/>
                </a:lnTo>
                <a:lnTo>
                  <a:pt x="13" y="53"/>
                </a:lnTo>
                <a:lnTo>
                  <a:pt x="13" y="52"/>
                </a:lnTo>
                <a:lnTo>
                  <a:pt x="12" y="51"/>
                </a:lnTo>
                <a:lnTo>
                  <a:pt x="11" y="51"/>
                </a:lnTo>
                <a:lnTo>
                  <a:pt x="9" y="50"/>
                </a:lnTo>
                <a:lnTo>
                  <a:pt x="7" y="48"/>
                </a:lnTo>
                <a:lnTo>
                  <a:pt x="7" y="47"/>
                </a:lnTo>
                <a:lnTo>
                  <a:pt x="6" y="47"/>
                </a:lnTo>
                <a:lnTo>
                  <a:pt x="5" y="46"/>
                </a:lnTo>
                <a:lnTo>
                  <a:pt x="6" y="43"/>
                </a:lnTo>
                <a:lnTo>
                  <a:pt x="5" y="43"/>
                </a:lnTo>
                <a:lnTo>
                  <a:pt x="5" y="41"/>
                </a:lnTo>
                <a:lnTo>
                  <a:pt x="4" y="39"/>
                </a:lnTo>
                <a:lnTo>
                  <a:pt x="2" y="38"/>
                </a:lnTo>
                <a:lnTo>
                  <a:pt x="2" y="37"/>
                </a:lnTo>
                <a:lnTo>
                  <a:pt x="1" y="35"/>
                </a:lnTo>
                <a:lnTo>
                  <a:pt x="0" y="33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reeform 16"/>
          <p:cNvSpPr>
            <a:spLocks/>
          </p:cNvSpPr>
          <p:nvPr/>
        </p:nvSpPr>
        <p:spPr bwMode="auto">
          <a:xfrm>
            <a:off x="5584812" y="3738562"/>
            <a:ext cx="823912" cy="733425"/>
          </a:xfrm>
          <a:custGeom>
            <a:avLst/>
            <a:gdLst>
              <a:gd name="T0" fmla="*/ 2147483647 w 83"/>
              <a:gd name="T1" fmla="*/ 2147483647 h 77"/>
              <a:gd name="T2" fmla="*/ 2147483647 w 83"/>
              <a:gd name="T3" fmla="*/ 2147483647 h 77"/>
              <a:gd name="T4" fmla="*/ 2147483647 w 83"/>
              <a:gd name="T5" fmla="*/ 2147483647 h 77"/>
              <a:gd name="T6" fmla="*/ 2147483647 w 83"/>
              <a:gd name="T7" fmla="*/ 2147483647 h 77"/>
              <a:gd name="T8" fmla="*/ 2147483647 w 83"/>
              <a:gd name="T9" fmla="*/ 2147483647 h 77"/>
              <a:gd name="T10" fmla="*/ 2147483647 w 83"/>
              <a:gd name="T11" fmla="*/ 2147483647 h 77"/>
              <a:gd name="T12" fmla="*/ 2147483647 w 83"/>
              <a:gd name="T13" fmla="*/ 2147483647 h 77"/>
              <a:gd name="T14" fmla="*/ 2147483647 w 83"/>
              <a:gd name="T15" fmla="*/ 2147483647 h 77"/>
              <a:gd name="T16" fmla="*/ 2147483647 w 83"/>
              <a:gd name="T17" fmla="*/ 2147483647 h 77"/>
              <a:gd name="T18" fmla="*/ 2147483647 w 83"/>
              <a:gd name="T19" fmla="*/ 2147483647 h 77"/>
              <a:gd name="T20" fmla="*/ 2147483647 w 83"/>
              <a:gd name="T21" fmla="*/ 2147483647 h 77"/>
              <a:gd name="T22" fmla="*/ 2147483647 w 83"/>
              <a:gd name="T23" fmla="*/ 2147483647 h 77"/>
              <a:gd name="T24" fmla="*/ 2147483647 w 83"/>
              <a:gd name="T25" fmla="*/ 2147483647 h 77"/>
              <a:gd name="T26" fmla="*/ 2147483647 w 83"/>
              <a:gd name="T27" fmla="*/ 2147483647 h 77"/>
              <a:gd name="T28" fmla="*/ 2147483647 w 83"/>
              <a:gd name="T29" fmla="*/ 2147483647 h 77"/>
              <a:gd name="T30" fmla="*/ 2147483647 w 83"/>
              <a:gd name="T31" fmla="*/ 2147483647 h 77"/>
              <a:gd name="T32" fmla="*/ 2147483647 w 83"/>
              <a:gd name="T33" fmla="*/ 2147483647 h 77"/>
              <a:gd name="T34" fmla="*/ 2147483647 w 83"/>
              <a:gd name="T35" fmla="*/ 2147483647 h 77"/>
              <a:gd name="T36" fmla="*/ 2147483647 w 83"/>
              <a:gd name="T37" fmla="*/ 2147483647 h 77"/>
              <a:gd name="T38" fmla="*/ 2147483647 w 83"/>
              <a:gd name="T39" fmla="*/ 2147483647 h 77"/>
              <a:gd name="T40" fmla="*/ 2147483647 w 83"/>
              <a:gd name="T41" fmla="*/ 2147483647 h 77"/>
              <a:gd name="T42" fmla="*/ 2147483647 w 83"/>
              <a:gd name="T43" fmla="*/ 2147483647 h 77"/>
              <a:gd name="T44" fmla="*/ 2147483647 w 83"/>
              <a:gd name="T45" fmla="*/ 2147483647 h 77"/>
              <a:gd name="T46" fmla="*/ 2147483647 w 83"/>
              <a:gd name="T47" fmla="*/ 2147483647 h 77"/>
              <a:gd name="T48" fmla="*/ 2147483647 w 83"/>
              <a:gd name="T49" fmla="*/ 2147483647 h 77"/>
              <a:gd name="T50" fmla="*/ 2147483647 w 83"/>
              <a:gd name="T51" fmla="*/ 2147483647 h 77"/>
              <a:gd name="T52" fmla="*/ 2147483647 w 83"/>
              <a:gd name="T53" fmla="*/ 2147483647 h 77"/>
              <a:gd name="T54" fmla="*/ 2147483647 w 83"/>
              <a:gd name="T55" fmla="*/ 2147483647 h 77"/>
              <a:gd name="T56" fmla="*/ 2147483647 w 83"/>
              <a:gd name="T57" fmla="*/ 2147483647 h 77"/>
              <a:gd name="T58" fmla="*/ 2147483647 w 83"/>
              <a:gd name="T59" fmla="*/ 2147483647 h 77"/>
              <a:gd name="T60" fmla="*/ 2147483647 w 83"/>
              <a:gd name="T61" fmla="*/ 2147483647 h 77"/>
              <a:gd name="T62" fmla="*/ 2147483647 w 83"/>
              <a:gd name="T63" fmla="*/ 2147483647 h 77"/>
              <a:gd name="T64" fmla="*/ 2147483647 w 83"/>
              <a:gd name="T65" fmla="*/ 2147483647 h 77"/>
              <a:gd name="T66" fmla="*/ 2147483647 w 83"/>
              <a:gd name="T67" fmla="*/ 2147483647 h 77"/>
              <a:gd name="T68" fmla="*/ 2147483647 w 83"/>
              <a:gd name="T69" fmla="*/ 2147483647 h 77"/>
              <a:gd name="T70" fmla="*/ 2147483647 w 83"/>
              <a:gd name="T71" fmla="*/ 2147483647 h 77"/>
              <a:gd name="T72" fmla="*/ 2147483647 w 83"/>
              <a:gd name="T73" fmla="*/ 2147483647 h 77"/>
              <a:gd name="T74" fmla="*/ 2147483647 w 83"/>
              <a:gd name="T75" fmla="*/ 2147483647 h 77"/>
              <a:gd name="T76" fmla="*/ 2147483647 w 83"/>
              <a:gd name="T77" fmla="*/ 2147483647 h 77"/>
              <a:gd name="T78" fmla="*/ 2147483647 w 83"/>
              <a:gd name="T79" fmla="*/ 2147483647 h 77"/>
              <a:gd name="T80" fmla="*/ 2147483647 w 83"/>
              <a:gd name="T81" fmla="*/ 2147483647 h 77"/>
              <a:gd name="T82" fmla="*/ 2147483647 w 83"/>
              <a:gd name="T83" fmla="*/ 2147483647 h 77"/>
              <a:gd name="T84" fmla="*/ 2147483647 w 83"/>
              <a:gd name="T85" fmla="*/ 2147483647 h 77"/>
              <a:gd name="T86" fmla="*/ 2147483647 w 83"/>
              <a:gd name="T87" fmla="*/ 2147483647 h 77"/>
              <a:gd name="T88" fmla="*/ 2147483647 w 83"/>
              <a:gd name="T89" fmla="*/ 2147483647 h 77"/>
              <a:gd name="T90" fmla="*/ 2147483647 w 83"/>
              <a:gd name="T91" fmla="*/ 2147483647 h 77"/>
              <a:gd name="T92" fmla="*/ 2147483647 w 83"/>
              <a:gd name="T93" fmla="*/ 2147483647 h 77"/>
              <a:gd name="T94" fmla="*/ 2147483647 w 83"/>
              <a:gd name="T95" fmla="*/ 2147483647 h 77"/>
              <a:gd name="T96" fmla="*/ 2147483647 w 83"/>
              <a:gd name="T97" fmla="*/ 2147483647 h 77"/>
              <a:gd name="T98" fmla="*/ 2147483647 w 83"/>
              <a:gd name="T99" fmla="*/ 2147483647 h 77"/>
              <a:gd name="T100" fmla="*/ 2147483647 w 83"/>
              <a:gd name="T101" fmla="*/ 2147483647 h 77"/>
              <a:gd name="T102" fmla="*/ 2147483647 w 83"/>
              <a:gd name="T103" fmla="*/ 0 h 77"/>
              <a:gd name="T104" fmla="*/ 2147483647 w 83"/>
              <a:gd name="T105" fmla="*/ 2147483647 h 77"/>
              <a:gd name="T106" fmla="*/ 2147483647 w 83"/>
              <a:gd name="T107" fmla="*/ 2147483647 h 77"/>
              <a:gd name="T108" fmla="*/ 2147483647 w 83"/>
              <a:gd name="T109" fmla="*/ 2147483647 h 77"/>
              <a:gd name="T110" fmla="*/ 2147483647 w 83"/>
              <a:gd name="T111" fmla="*/ 2147483647 h 77"/>
              <a:gd name="T112" fmla="*/ 2147483647 w 83"/>
              <a:gd name="T113" fmla="*/ 2147483647 h 77"/>
              <a:gd name="T114" fmla="*/ 2147483647 w 83"/>
              <a:gd name="T115" fmla="*/ 2147483647 h 77"/>
              <a:gd name="T116" fmla="*/ 2147483647 w 83"/>
              <a:gd name="T117" fmla="*/ 2147483647 h 7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3"/>
              <a:gd name="T178" fmla="*/ 0 h 77"/>
              <a:gd name="T179" fmla="*/ 83 w 83"/>
              <a:gd name="T180" fmla="*/ 77 h 7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3" h="77">
                <a:moveTo>
                  <a:pt x="0" y="31"/>
                </a:moveTo>
                <a:lnTo>
                  <a:pt x="0" y="32"/>
                </a:lnTo>
                <a:lnTo>
                  <a:pt x="1" y="32"/>
                </a:lnTo>
                <a:lnTo>
                  <a:pt x="2" y="33"/>
                </a:lnTo>
                <a:lnTo>
                  <a:pt x="2" y="38"/>
                </a:lnTo>
                <a:lnTo>
                  <a:pt x="2" y="39"/>
                </a:lnTo>
                <a:lnTo>
                  <a:pt x="3" y="40"/>
                </a:lnTo>
                <a:lnTo>
                  <a:pt x="4" y="41"/>
                </a:lnTo>
                <a:lnTo>
                  <a:pt x="5" y="41"/>
                </a:lnTo>
                <a:lnTo>
                  <a:pt x="5" y="42"/>
                </a:lnTo>
                <a:lnTo>
                  <a:pt x="6" y="42"/>
                </a:lnTo>
                <a:lnTo>
                  <a:pt x="7" y="42"/>
                </a:lnTo>
                <a:lnTo>
                  <a:pt x="7" y="43"/>
                </a:lnTo>
                <a:lnTo>
                  <a:pt x="9" y="43"/>
                </a:lnTo>
                <a:lnTo>
                  <a:pt x="11" y="46"/>
                </a:lnTo>
                <a:lnTo>
                  <a:pt x="12" y="47"/>
                </a:lnTo>
                <a:lnTo>
                  <a:pt x="12" y="48"/>
                </a:lnTo>
                <a:lnTo>
                  <a:pt x="13" y="48"/>
                </a:lnTo>
                <a:lnTo>
                  <a:pt x="13" y="46"/>
                </a:lnTo>
                <a:lnTo>
                  <a:pt x="15" y="47"/>
                </a:lnTo>
                <a:lnTo>
                  <a:pt x="16" y="47"/>
                </a:lnTo>
                <a:lnTo>
                  <a:pt x="16" y="46"/>
                </a:lnTo>
                <a:lnTo>
                  <a:pt x="18" y="45"/>
                </a:lnTo>
                <a:lnTo>
                  <a:pt x="19" y="43"/>
                </a:lnTo>
                <a:lnTo>
                  <a:pt x="19" y="41"/>
                </a:lnTo>
                <a:lnTo>
                  <a:pt x="20" y="41"/>
                </a:lnTo>
                <a:lnTo>
                  <a:pt x="21" y="43"/>
                </a:lnTo>
                <a:lnTo>
                  <a:pt x="22" y="43"/>
                </a:lnTo>
                <a:lnTo>
                  <a:pt x="22" y="44"/>
                </a:lnTo>
                <a:lnTo>
                  <a:pt x="22" y="45"/>
                </a:lnTo>
                <a:lnTo>
                  <a:pt x="23" y="46"/>
                </a:lnTo>
                <a:lnTo>
                  <a:pt x="22" y="47"/>
                </a:lnTo>
                <a:lnTo>
                  <a:pt x="21" y="48"/>
                </a:lnTo>
                <a:lnTo>
                  <a:pt x="21" y="49"/>
                </a:lnTo>
                <a:lnTo>
                  <a:pt x="21" y="50"/>
                </a:lnTo>
                <a:lnTo>
                  <a:pt x="22" y="51"/>
                </a:lnTo>
                <a:lnTo>
                  <a:pt x="22" y="52"/>
                </a:lnTo>
                <a:lnTo>
                  <a:pt x="23" y="52"/>
                </a:lnTo>
                <a:lnTo>
                  <a:pt x="23" y="54"/>
                </a:lnTo>
                <a:lnTo>
                  <a:pt x="23" y="55"/>
                </a:lnTo>
                <a:lnTo>
                  <a:pt x="22" y="58"/>
                </a:lnTo>
                <a:lnTo>
                  <a:pt x="21" y="61"/>
                </a:lnTo>
                <a:lnTo>
                  <a:pt x="20" y="62"/>
                </a:lnTo>
                <a:lnTo>
                  <a:pt x="20" y="63"/>
                </a:lnTo>
                <a:lnTo>
                  <a:pt x="20" y="64"/>
                </a:lnTo>
                <a:lnTo>
                  <a:pt x="21" y="64"/>
                </a:lnTo>
                <a:lnTo>
                  <a:pt x="22" y="64"/>
                </a:lnTo>
                <a:lnTo>
                  <a:pt x="23" y="64"/>
                </a:lnTo>
                <a:lnTo>
                  <a:pt x="23" y="66"/>
                </a:lnTo>
                <a:lnTo>
                  <a:pt x="25" y="66"/>
                </a:lnTo>
                <a:lnTo>
                  <a:pt x="27" y="66"/>
                </a:lnTo>
                <a:lnTo>
                  <a:pt x="28" y="66"/>
                </a:lnTo>
                <a:lnTo>
                  <a:pt x="30" y="68"/>
                </a:lnTo>
                <a:lnTo>
                  <a:pt x="31" y="69"/>
                </a:lnTo>
                <a:lnTo>
                  <a:pt x="32" y="69"/>
                </a:lnTo>
                <a:lnTo>
                  <a:pt x="33" y="70"/>
                </a:lnTo>
                <a:lnTo>
                  <a:pt x="34" y="71"/>
                </a:lnTo>
                <a:lnTo>
                  <a:pt x="35" y="71"/>
                </a:lnTo>
                <a:lnTo>
                  <a:pt x="36" y="72"/>
                </a:lnTo>
                <a:lnTo>
                  <a:pt x="37" y="71"/>
                </a:lnTo>
                <a:lnTo>
                  <a:pt x="38" y="69"/>
                </a:lnTo>
                <a:lnTo>
                  <a:pt x="41" y="68"/>
                </a:lnTo>
                <a:lnTo>
                  <a:pt x="42" y="68"/>
                </a:lnTo>
                <a:lnTo>
                  <a:pt x="43" y="68"/>
                </a:lnTo>
                <a:lnTo>
                  <a:pt x="44" y="68"/>
                </a:lnTo>
                <a:lnTo>
                  <a:pt x="44" y="69"/>
                </a:lnTo>
                <a:lnTo>
                  <a:pt x="45" y="69"/>
                </a:lnTo>
                <a:lnTo>
                  <a:pt x="48" y="72"/>
                </a:lnTo>
                <a:lnTo>
                  <a:pt x="49" y="72"/>
                </a:lnTo>
                <a:lnTo>
                  <a:pt x="51" y="72"/>
                </a:lnTo>
                <a:lnTo>
                  <a:pt x="52" y="72"/>
                </a:lnTo>
                <a:lnTo>
                  <a:pt x="53" y="72"/>
                </a:lnTo>
                <a:lnTo>
                  <a:pt x="53" y="71"/>
                </a:lnTo>
                <a:lnTo>
                  <a:pt x="53" y="70"/>
                </a:lnTo>
                <a:lnTo>
                  <a:pt x="54" y="70"/>
                </a:lnTo>
                <a:lnTo>
                  <a:pt x="55" y="70"/>
                </a:lnTo>
                <a:lnTo>
                  <a:pt x="56" y="72"/>
                </a:lnTo>
                <a:lnTo>
                  <a:pt x="58" y="72"/>
                </a:lnTo>
                <a:lnTo>
                  <a:pt x="59" y="72"/>
                </a:lnTo>
                <a:lnTo>
                  <a:pt x="60" y="72"/>
                </a:lnTo>
                <a:lnTo>
                  <a:pt x="60" y="73"/>
                </a:lnTo>
                <a:lnTo>
                  <a:pt x="61" y="73"/>
                </a:lnTo>
                <a:lnTo>
                  <a:pt x="61" y="72"/>
                </a:lnTo>
                <a:lnTo>
                  <a:pt x="61" y="71"/>
                </a:lnTo>
                <a:lnTo>
                  <a:pt x="61" y="70"/>
                </a:lnTo>
                <a:lnTo>
                  <a:pt x="62" y="68"/>
                </a:lnTo>
                <a:lnTo>
                  <a:pt x="63" y="68"/>
                </a:lnTo>
                <a:lnTo>
                  <a:pt x="64" y="68"/>
                </a:lnTo>
                <a:lnTo>
                  <a:pt x="65" y="68"/>
                </a:lnTo>
                <a:lnTo>
                  <a:pt x="66" y="70"/>
                </a:lnTo>
                <a:lnTo>
                  <a:pt x="67" y="73"/>
                </a:lnTo>
                <a:lnTo>
                  <a:pt x="69" y="77"/>
                </a:lnTo>
                <a:lnTo>
                  <a:pt x="70" y="75"/>
                </a:lnTo>
                <a:lnTo>
                  <a:pt x="71" y="74"/>
                </a:lnTo>
                <a:lnTo>
                  <a:pt x="72" y="74"/>
                </a:lnTo>
                <a:lnTo>
                  <a:pt x="73" y="75"/>
                </a:lnTo>
                <a:lnTo>
                  <a:pt x="73" y="76"/>
                </a:lnTo>
                <a:lnTo>
                  <a:pt x="74" y="76"/>
                </a:lnTo>
                <a:lnTo>
                  <a:pt x="75" y="76"/>
                </a:lnTo>
                <a:lnTo>
                  <a:pt x="76" y="76"/>
                </a:lnTo>
                <a:lnTo>
                  <a:pt x="77" y="76"/>
                </a:lnTo>
                <a:lnTo>
                  <a:pt x="78" y="76"/>
                </a:lnTo>
                <a:lnTo>
                  <a:pt x="79" y="77"/>
                </a:lnTo>
                <a:lnTo>
                  <a:pt x="79" y="76"/>
                </a:lnTo>
                <a:lnTo>
                  <a:pt x="80" y="76"/>
                </a:lnTo>
                <a:lnTo>
                  <a:pt x="80" y="74"/>
                </a:lnTo>
                <a:lnTo>
                  <a:pt x="79" y="73"/>
                </a:lnTo>
                <a:lnTo>
                  <a:pt x="81" y="72"/>
                </a:lnTo>
                <a:lnTo>
                  <a:pt x="82" y="72"/>
                </a:lnTo>
                <a:lnTo>
                  <a:pt x="82" y="71"/>
                </a:lnTo>
                <a:lnTo>
                  <a:pt x="81" y="70"/>
                </a:lnTo>
                <a:lnTo>
                  <a:pt x="80" y="69"/>
                </a:lnTo>
                <a:lnTo>
                  <a:pt x="80" y="68"/>
                </a:lnTo>
                <a:lnTo>
                  <a:pt x="81" y="67"/>
                </a:lnTo>
                <a:lnTo>
                  <a:pt x="82" y="66"/>
                </a:lnTo>
                <a:lnTo>
                  <a:pt x="83" y="65"/>
                </a:lnTo>
                <a:lnTo>
                  <a:pt x="83" y="64"/>
                </a:lnTo>
                <a:lnTo>
                  <a:pt x="82" y="63"/>
                </a:lnTo>
                <a:lnTo>
                  <a:pt x="82" y="61"/>
                </a:lnTo>
                <a:lnTo>
                  <a:pt x="82" y="60"/>
                </a:lnTo>
                <a:lnTo>
                  <a:pt x="78" y="60"/>
                </a:lnTo>
                <a:lnTo>
                  <a:pt x="80" y="60"/>
                </a:lnTo>
                <a:lnTo>
                  <a:pt x="81" y="58"/>
                </a:lnTo>
                <a:lnTo>
                  <a:pt x="80" y="56"/>
                </a:lnTo>
                <a:lnTo>
                  <a:pt x="82" y="55"/>
                </a:lnTo>
                <a:lnTo>
                  <a:pt x="82" y="54"/>
                </a:lnTo>
                <a:lnTo>
                  <a:pt x="80" y="53"/>
                </a:lnTo>
                <a:lnTo>
                  <a:pt x="81" y="51"/>
                </a:lnTo>
                <a:lnTo>
                  <a:pt x="74" y="51"/>
                </a:lnTo>
                <a:lnTo>
                  <a:pt x="71" y="51"/>
                </a:lnTo>
                <a:lnTo>
                  <a:pt x="68" y="50"/>
                </a:lnTo>
                <a:lnTo>
                  <a:pt x="67" y="51"/>
                </a:lnTo>
                <a:lnTo>
                  <a:pt x="65" y="50"/>
                </a:lnTo>
                <a:lnTo>
                  <a:pt x="64" y="50"/>
                </a:lnTo>
                <a:lnTo>
                  <a:pt x="63" y="50"/>
                </a:lnTo>
                <a:lnTo>
                  <a:pt x="62" y="49"/>
                </a:lnTo>
                <a:lnTo>
                  <a:pt x="62" y="47"/>
                </a:lnTo>
                <a:lnTo>
                  <a:pt x="61" y="45"/>
                </a:lnTo>
                <a:lnTo>
                  <a:pt x="58" y="44"/>
                </a:lnTo>
                <a:lnTo>
                  <a:pt x="57" y="43"/>
                </a:lnTo>
                <a:lnTo>
                  <a:pt x="57" y="44"/>
                </a:lnTo>
                <a:lnTo>
                  <a:pt x="57" y="45"/>
                </a:lnTo>
                <a:lnTo>
                  <a:pt x="57" y="46"/>
                </a:lnTo>
                <a:lnTo>
                  <a:pt x="50" y="43"/>
                </a:lnTo>
                <a:lnTo>
                  <a:pt x="47" y="42"/>
                </a:lnTo>
                <a:lnTo>
                  <a:pt x="46" y="41"/>
                </a:lnTo>
                <a:lnTo>
                  <a:pt x="47" y="38"/>
                </a:lnTo>
                <a:lnTo>
                  <a:pt x="48" y="38"/>
                </a:lnTo>
                <a:lnTo>
                  <a:pt x="49" y="35"/>
                </a:lnTo>
                <a:lnTo>
                  <a:pt x="47" y="34"/>
                </a:lnTo>
                <a:lnTo>
                  <a:pt x="47" y="33"/>
                </a:lnTo>
                <a:lnTo>
                  <a:pt x="45" y="33"/>
                </a:lnTo>
                <a:lnTo>
                  <a:pt x="44" y="32"/>
                </a:lnTo>
                <a:lnTo>
                  <a:pt x="44" y="31"/>
                </a:lnTo>
                <a:lnTo>
                  <a:pt x="41" y="31"/>
                </a:lnTo>
                <a:lnTo>
                  <a:pt x="41" y="32"/>
                </a:lnTo>
                <a:lnTo>
                  <a:pt x="37" y="32"/>
                </a:lnTo>
                <a:lnTo>
                  <a:pt x="36" y="31"/>
                </a:lnTo>
                <a:lnTo>
                  <a:pt x="37" y="27"/>
                </a:lnTo>
                <a:lnTo>
                  <a:pt x="37" y="19"/>
                </a:lnTo>
                <a:lnTo>
                  <a:pt x="36" y="18"/>
                </a:lnTo>
                <a:lnTo>
                  <a:pt x="35" y="16"/>
                </a:lnTo>
                <a:lnTo>
                  <a:pt x="34" y="14"/>
                </a:lnTo>
                <a:lnTo>
                  <a:pt x="34" y="13"/>
                </a:lnTo>
                <a:lnTo>
                  <a:pt x="34" y="10"/>
                </a:lnTo>
                <a:lnTo>
                  <a:pt x="34" y="9"/>
                </a:lnTo>
                <a:lnTo>
                  <a:pt x="34" y="6"/>
                </a:lnTo>
                <a:lnTo>
                  <a:pt x="33" y="6"/>
                </a:lnTo>
                <a:lnTo>
                  <a:pt x="31" y="2"/>
                </a:lnTo>
                <a:lnTo>
                  <a:pt x="30" y="1"/>
                </a:lnTo>
                <a:lnTo>
                  <a:pt x="30" y="0"/>
                </a:lnTo>
                <a:lnTo>
                  <a:pt x="29" y="0"/>
                </a:lnTo>
                <a:lnTo>
                  <a:pt x="29" y="1"/>
                </a:lnTo>
                <a:lnTo>
                  <a:pt x="30" y="1"/>
                </a:lnTo>
                <a:lnTo>
                  <a:pt x="30" y="2"/>
                </a:lnTo>
                <a:lnTo>
                  <a:pt x="29" y="3"/>
                </a:lnTo>
                <a:lnTo>
                  <a:pt x="27" y="4"/>
                </a:lnTo>
                <a:lnTo>
                  <a:pt x="26" y="4"/>
                </a:lnTo>
                <a:lnTo>
                  <a:pt x="26" y="6"/>
                </a:lnTo>
                <a:lnTo>
                  <a:pt x="26" y="7"/>
                </a:lnTo>
                <a:lnTo>
                  <a:pt x="25" y="9"/>
                </a:lnTo>
                <a:lnTo>
                  <a:pt x="23" y="8"/>
                </a:lnTo>
                <a:lnTo>
                  <a:pt x="22" y="9"/>
                </a:lnTo>
                <a:lnTo>
                  <a:pt x="22" y="11"/>
                </a:lnTo>
                <a:lnTo>
                  <a:pt x="23" y="14"/>
                </a:lnTo>
                <a:lnTo>
                  <a:pt x="19" y="18"/>
                </a:lnTo>
                <a:lnTo>
                  <a:pt x="18" y="20"/>
                </a:lnTo>
                <a:lnTo>
                  <a:pt x="13" y="25"/>
                </a:lnTo>
                <a:lnTo>
                  <a:pt x="12" y="26"/>
                </a:lnTo>
                <a:lnTo>
                  <a:pt x="9" y="27"/>
                </a:lnTo>
                <a:lnTo>
                  <a:pt x="7" y="27"/>
                </a:lnTo>
                <a:lnTo>
                  <a:pt x="5" y="27"/>
                </a:lnTo>
                <a:lnTo>
                  <a:pt x="3" y="28"/>
                </a:lnTo>
                <a:lnTo>
                  <a:pt x="2" y="29"/>
                </a:lnTo>
                <a:lnTo>
                  <a:pt x="1" y="30"/>
                </a:lnTo>
                <a:lnTo>
                  <a:pt x="0" y="31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Freeform 17"/>
          <p:cNvSpPr>
            <a:spLocks/>
          </p:cNvSpPr>
          <p:nvPr/>
        </p:nvSpPr>
        <p:spPr bwMode="auto">
          <a:xfrm>
            <a:off x="5176824" y="3629024"/>
            <a:ext cx="706438" cy="876300"/>
          </a:xfrm>
          <a:custGeom>
            <a:avLst/>
            <a:gdLst>
              <a:gd name="T0" fmla="*/ 2147483647 w 71"/>
              <a:gd name="T1" fmla="*/ 2147483647 h 92"/>
              <a:gd name="T2" fmla="*/ 2147483647 w 71"/>
              <a:gd name="T3" fmla="*/ 2147483647 h 92"/>
              <a:gd name="T4" fmla="*/ 2147483647 w 71"/>
              <a:gd name="T5" fmla="*/ 2147483647 h 92"/>
              <a:gd name="T6" fmla="*/ 2147483647 w 71"/>
              <a:gd name="T7" fmla="*/ 2147483647 h 92"/>
              <a:gd name="T8" fmla="*/ 2147483647 w 71"/>
              <a:gd name="T9" fmla="*/ 2147483647 h 92"/>
              <a:gd name="T10" fmla="*/ 2147483647 w 71"/>
              <a:gd name="T11" fmla="*/ 2147483647 h 92"/>
              <a:gd name="T12" fmla="*/ 2147483647 w 71"/>
              <a:gd name="T13" fmla="*/ 2147483647 h 92"/>
              <a:gd name="T14" fmla="*/ 2147483647 w 71"/>
              <a:gd name="T15" fmla="*/ 2147483647 h 92"/>
              <a:gd name="T16" fmla="*/ 2147483647 w 71"/>
              <a:gd name="T17" fmla="*/ 2147483647 h 92"/>
              <a:gd name="T18" fmla="*/ 2147483647 w 71"/>
              <a:gd name="T19" fmla="*/ 2147483647 h 92"/>
              <a:gd name="T20" fmla="*/ 2147483647 w 71"/>
              <a:gd name="T21" fmla="*/ 2147483647 h 92"/>
              <a:gd name="T22" fmla="*/ 2147483647 w 71"/>
              <a:gd name="T23" fmla="*/ 2147483647 h 92"/>
              <a:gd name="T24" fmla="*/ 2147483647 w 71"/>
              <a:gd name="T25" fmla="*/ 2147483647 h 92"/>
              <a:gd name="T26" fmla="*/ 2147483647 w 71"/>
              <a:gd name="T27" fmla="*/ 2147483647 h 92"/>
              <a:gd name="T28" fmla="*/ 2147483647 w 71"/>
              <a:gd name="T29" fmla="*/ 2147483647 h 92"/>
              <a:gd name="T30" fmla="*/ 2147483647 w 71"/>
              <a:gd name="T31" fmla="*/ 2147483647 h 92"/>
              <a:gd name="T32" fmla="*/ 2147483647 w 71"/>
              <a:gd name="T33" fmla="*/ 2147483647 h 92"/>
              <a:gd name="T34" fmla="*/ 2147483647 w 71"/>
              <a:gd name="T35" fmla="*/ 2147483647 h 92"/>
              <a:gd name="T36" fmla="*/ 2147483647 w 71"/>
              <a:gd name="T37" fmla="*/ 2147483647 h 92"/>
              <a:gd name="T38" fmla="*/ 2147483647 w 71"/>
              <a:gd name="T39" fmla="*/ 2147483647 h 92"/>
              <a:gd name="T40" fmla="*/ 2147483647 w 71"/>
              <a:gd name="T41" fmla="*/ 2147483647 h 92"/>
              <a:gd name="T42" fmla="*/ 2147483647 w 71"/>
              <a:gd name="T43" fmla="*/ 2147483647 h 92"/>
              <a:gd name="T44" fmla="*/ 2147483647 w 71"/>
              <a:gd name="T45" fmla="*/ 2147483647 h 92"/>
              <a:gd name="T46" fmla="*/ 2147483647 w 71"/>
              <a:gd name="T47" fmla="*/ 2147483647 h 92"/>
              <a:gd name="T48" fmla="*/ 2147483647 w 71"/>
              <a:gd name="T49" fmla="*/ 2147483647 h 92"/>
              <a:gd name="T50" fmla="*/ 2147483647 w 71"/>
              <a:gd name="T51" fmla="*/ 2147483647 h 92"/>
              <a:gd name="T52" fmla="*/ 2147483647 w 71"/>
              <a:gd name="T53" fmla="*/ 2147483647 h 92"/>
              <a:gd name="T54" fmla="*/ 2147483647 w 71"/>
              <a:gd name="T55" fmla="*/ 2147483647 h 92"/>
              <a:gd name="T56" fmla="*/ 2147483647 w 71"/>
              <a:gd name="T57" fmla="*/ 2147483647 h 92"/>
              <a:gd name="T58" fmla="*/ 2147483647 w 71"/>
              <a:gd name="T59" fmla="*/ 2147483647 h 92"/>
              <a:gd name="T60" fmla="*/ 2147483647 w 71"/>
              <a:gd name="T61" fmla="*/ 2147483647 h 92"/>
              <a:gd name="T62" fmla="*/ 2147483647 w 71"/>
              <a:gd name="T63" fmla="*/ 2147483647 h 92"/>
              <a:gd name="T64" fmla="*/ 2147483647 w 71"/>
              <a:gd name="T65" fmla="*/ 2147483647 h 92"/>
              <a:gd name="T66" fmla="*/ 2147483647 w 71"/>
              <a:gd name="T67" fmla="*/ 2147483647 h 92"/>
              <a:gd name="T68" fmla="*/ 2147483647 w 71"/>
              <a:gd name="T69" fmla="*/ 2147483647 h 92"/>
              <a:gd name="T70" fmla="*/ 2147483647 w 71"/>
              <a:gd name="T71" fmla="*/ 2147483647 h 92"/>
              <a:gd name="T72" fmla="*/ 2147483647 w 71"/>
              <a:gd name="T73" fmla="*/ 2147483647 h 92"/>
              <a:gd name="T74" fmla="*/ 2147483647 w 71"/>
              <a:gd name="T75" fmla="*/ 2147483647 h 92"/>
              <a:gd name="T76" fmla="*/ 2147483647 w 71"/>
              <a:gd name="T77" fmla="*/ 2147483647 h 92"/>
              <a:gd name="T78" fmla="*/ 2147483647 w 71"/>
              <a:gd name="T79" fmla="*/ 2147483647 h 92"/>
              <a:gd name="T80" fmla="*/ 2147483647 w 71"/>
              <a:gd name="T81" fmla="*/ 2147483647 h 92"/>
              <a:gd name="T82" fmla="*/ 2147483647 w 71"/>
              <a:gd name="T83" fmla="*/ 2147483647 h 92"/>
              <a:gd name="T84" fmla="*/ 2147483647 w 71"/>
              <a:gd name="T85" fmla="*/ 2147483647 h 92"/>
              <a:gd name="T86" fmla="*/ 2147483647 w 71"/>
              <a:gd name="T87" fmla="*/ 2147483647 h 92"/>
              <a:gd name="T88" fmla="*/ 2147483647 w 71"/>
              <a:gd name="T89" fmla="*/ 2147483647 h 92"/>
              <a:gd name="T90" fmla="*/ 2147483647 w 71"/>
              <a:gd name="T91" fmla="*/ 2147483647 h 92"/>
              <a:gd name="T92" fmla="*/ 2147483647 w 71"/>
              <a:gd name="T93" fmla="*/ 2147483647 h 92"/>
              <a:gd name="T94" fmla="*/ 2147483647 w 71"/>
              <a:gd name="T95" fmla="*/ 2147483647 h 92"/>
              <a:gd name="T96" fmla="*/ 2147483647 w 71"/>
              <a:gd name="T97" fmla="*/ 2147483647 h 92"/>
              <a:gd name="T98" fmla="*/ 2147483647 w 71"/>
              <a:gd name="T99" fmla="*/ 2147483647 h 92"/>
              <a:gd name="T100" fmla="*/ 2147483647 w 71"/>
              <a:gd name="T101" fmla="*/ 2147483647 h 92"/>
              <a:gd name="T102" fmla="*/ 2147483647 w 71"/>
              <a:gd name="T103" fmla="*/ 2147483647 h 92"/>
              <a:gd name="T104" fmla="*/ 2147483647 w 71"/>
              <a:gd name="T105" fmla="*/ 2147483647 h 92"/>
              <a:gd name="T106" fmla="*/ 2147483647 w 71"/>
              <a:gd name="T107" fmla="*/ 2147483647 h 92"/>
              <a:gd name="T108" fmla="*/ 2147483647 w 71"/>
              <a:gd name="T109" fmla="*/ 2147483647 h 92"/>
              <a:gd name="T110" fmla="*/ 2147483647 w 71"/>
              <a:gd name="T111" fmla="*/ 2147483647 h 92"/>
              <a:gd name="T112" fmla="*/ 2147483647 w 71"/>
              <a:gd name="T113" fmla="*/ 2147483647 h 92"/>
              <a:gd name="T114" fmla="*/ 2147483647 w 71"/>
              <a:gd name="T115" fmla="*/ 2147483647 h 92"/>
              <a:gd name="T116" fmla="*/ 2147483647 w 71"/>
              <a:gd name="T117" fmla="*/ 2147483647 h 92"/>
              <a:gd name="T118" fmla="*/ 2147483647 w 71"/>
              <a:gd name="T119" fmla="*/ 2147483647 h 92"/>
              <a:gd name="T120" fmla="*/ 2147483647 w 71"/>
              <a:gd name="T121" fmla="*/ 2147483647 h 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1"/>
              <a:gd name="T184" fmla="*/ 0 h 92"/>
              <a:gd name="T185" fmla="*/ 71 w 71"/>
              <a:gd name="T186" fmla="*/ 92 h 9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1" h="92">
                <a:moveTo>
                  <a:pt x="0" y="57"/>
                </a:moveTo>
                <a:lnTo>
                  <a:pt x="0" y="59"/>
                </a:lnTo>
                <a:lnTo>
                  <a:pt x="1" y="61"/>
                </a:lnTo>
                <a:lnTo>
                  <a:pt x="6" y="61"/>
                </a:lnTo>
                <a:lnTo>
                  <a:pt x="7" y="62"/>
                </a:lnTo>
                <a:lnTo>
                  <a:pt x="7" y="60"/>
                </a:lnTo>
                <a:lnTo>
                  <a:pt x="5" y="59"/>
                </a:lnTo>
                <a:lnTo>
                  <a:pt x="5" y="54"/>
                </a:lnTo>
                <a:lnTo>
                  <a:pt x="11" y="55"/>
                </a:lnTo>
                <a:lnTo>
                  <a:pt x="10" y="58"/>
                </a:lnTo>
                <a:lnTo>
                  <a:pt x="9" y="59"/>
                </a:lnTo>
                <a:lnTo>
                  <a:pt x="9" y="61"/>
                </a:lnTo>
                <a:lnTo>
                  <a:pt x="8" y="61"/>
                </a:lnTo>
                <a:lnTo>
                  <a:pt x="9" y="62"/>
                </a:lnTo>
                <a:lnTo>
                  <a:pt x="8" y="67"/>
                </a:lnTo>
                <a:lnTo>
                  <a:pt x="9" y="66"/>
                </a:lnTo>
                <a:lnTo>
                  <a:pt x="10" y="64"/>
                </a:lnTo>
                <a:lnTo>
                  <a:pt x="10" y="63"/>
                </a:lnTo>
                <a:lnTo>
                  <a:pt x="10" y="62"/>
                </a:lnTo>
                <a:lnTo>
                  <a:pt x="11" y="58"/>
                </a:lnTo>
                <a:lnTo>
                  <a:pt x="12" y="59"/>
                </a:lnTo>
                <a:lnTo>
                  <a:pt x="14" y="59"/>
                </a:lnTo>
                <a:lnTo>
                  <a:pt x="14" y="60"/>
                </a:lnTo>
                <a:lnTo>
                  <a:pt x="14" y="62"/>
                </a:lnTo>
                <a:lnTo>
                  <a:pt x="12" y="66"/>
                </a:lnTo>
                <a:lnTo>
                  <a:pt x="12" y="69"/>
                </a:lnTo>
                <a:lnTo>
                  <a:pt x="15" y="69"/>
                </a:lnTo>
                <a:lnTo>
                  <a:pt x="16" y="69"/>
                </a:lnTo>
                <a:lnTo>
                  <a:pt x="16" y="68"/>
                </a:lnTo>
                <a:lnTo>
                  <a:pt x="17" y="67"/>
                </a:lnTo>
                <a:lnTo>
                  <a:pt x="17" y="66"/>
                </a:lnTo>
                <a:lnTo>
                  <a:pt x="17" y="65"/>
                </a:lnTo>
                <a:lnTo>
                  <a:pt x="17" y="64"/>
                </a:lnTo>
                <a:lnTo>
                  <a:pt x="18" y="62"/>
                </a:lnTo>
                <a:lnTo>
                  <a:pt x="19" y="62"/>
                </a:lnTo>
                <a:lnTo>
                  <a:pt x="21" y="62"/>
                </a:lnTo>
                <a:lnTo>
                  <a:pt x="22" y="62"/>
                </a:lnTo>
                <a:lnTo>
                  <a:pt x="23" y="62"/>
                </a:lnTo>
                <a:lnTo>
                  <a:pt x="24" y="63"/>
                </a:lnTo>
                <a:lnTo>
                  <a:pt x="24" y="64"/>
                </a:lnTo>
                <a:lnTo>
                  <a:pt x="24" y="66"/>
                </a:lnTo>
                <a:lnTo>
                  <a:pt x="22" y="68"/>
                </a:lnTo>
                <a:lnTo>
                  <a:pt x="22" y="70"/>
                </a:lnTo>
                <a:lnTo>
                  <a:pt x="22" y="71"/>
                </a:lnTo>
                <a:lnTo>
                  <a:pt x="22" y="72"/>
                </a:lnTo>
                <a:lnTo>
                  <a:pt x="21" y="73"/>
                </a:lnTo>
                <a:lnTo>
                  <a:pt x="20" y="73"/>
                </a:lnTo>
                <a:lnTo>
                  <a:pt x="18" y="74"/>
                </a:lnTo>
                <a:lnTo>
                  <a:pt x="16" y="76"/>
                </a:lnTo>
                <a:lnTo>
                  <a:pt x="15" y="76"/>
                </a:lnTo>
                <a:lnTo>
                  <a:pt x="14" y="75"/>
                </a:lnTo>
                <a:lnTo>
                  <a:pt x="13" y="76"/>
                </a:lnTo>
                <a:lnTo>
                  <a:pt x="14" y="78"/>
                </a:lnTo>
                <a:lnTo>
                  <a:pt x="13" y="78"/>
                </a:lnTo>
                <a:lnTo>
                  <a:pt x="13" y="79"/>
                </a:lnTo>
                <a:lnTo>
                  <a:pt x="13" y="80"/>
                </a:lnTo>
                <a:lnTo>
                  <a:pt x="13" y="81"/>
                </a:lnTo>
                <a:lnTo>
                  <a:pt x="14" y="81"/>
                </a:lnTo>
                <a:lnTo>
                  <a:pt x="12" y="82"/>
                </a:lnTo>
                <a:lnTo>
                  <a:pt x="12" y="83"/>
                </a:lnTo>
                <a:lnTo>
                  <a:pt x="11" y="83"/>
                </a:lnTo>
                <a:lnTo>
                  <a:pt x="10" y="83"/>
                </a:lnTo>
                <a:lnTo>
                  <a:pt x="10" y="84"/>
                </a:lnTo>
                <a:lnTo>
                  <a:pt x="10" y="85"/>
                </a:lnTo>
                <a:lnTo>
                  <a:pt x="9" y="88"/>
                </a:lnTo>
                <a:lnTo>
                  <a:pt x="10" y="89"/>
                </a:lnTo>
                <a:lnTo>
                  <a:pt x="13" y="89"/>
                </a:lnTo>
                <a:lnTo>
                  <a:pt x="13" y="90"/>
                </a:lnTo>
                <a:lnTo>
                  <a:pt x="14" y="90"/>
                </a:lnTo>
                <a:lnTo>
                  <a:pt x="19" y="91"/>
                </a:lnTo>
                <a:lnTo>
                  <a:pt x="19" y="92"/>
                </a:lnTo>
                <a:lnTo>
                  <a:pt x="22" y="92"/>
                </a:lnTo>
                <a:lnTo>
                  <a:pt x="23" y="91"/>
                </a:lnTo>
                <a:lnTo>
                  <a:pt x="25" y="92"/>
                </a:lnTo>
                <a:lnTo>
                  <a:pt x="26" y="92"/>
                </a:lnTo>
                <a:lnTo>
                  <a:pt x="26" y="91"/>
                </a:lnTo>
                <a:lnTo>
                  <a:pt x="26" y="89"/>
                </a:lnTo>
                <a:lnTo>
                  <a:pt x="26" y="88"/>
                </a:lnTo>
                <a:lnTo>
                  <a:pt x="28" y="88"/>
                </a:lnTo>
                <a:lnTo>
                  <a:pt x="30" y="88"/>
                </a:lnTo>
                <a:lnTo>
                  <a:pt x="31" y="88"/>
                </a:lnTo>
                <a:lnTo>
                  <a:pt x="31" y="87"/>
                </a:lnTo>
                <a:lnTo>
                  <a:pt x="33" y="87"/>
                </a:lnTo>
                <a:lnTo>
                  <a:pt x="33" y="85"/>
                </a:lnTo>
                <a:lnTo>
                  <a:pt x="34" y="85"/>
                </a:lnTo>
                <a:lnTo>
                  <a:pt x="34" y="86"/>
                </a:lnTo>
                <a:lnTo>
                  <a:pt x="34" y="87"/>
                </a:lnTo>
                <a:lnTo>
                  <a:pt x="35" y="87"/>
                </a:lnTo>
                <a:lnTo>
                  <a:pt x="35" y="85"/>
                </a:lnTo>
                <a:lnTo>
                  <a:pt x="35" y="83"/>
                </a:lnTo>
                <a:lnTo>
                  <a:pt x="34" y="82"/>
                </a:lnTo>
                <a:lnTo>
                  <a:pt x="33" y="81"/>
                </a:lnTo>
                <a:lnTo>
                  <a:pt x="32" y="80"/>
                </a:lnTo>
                <a:lnTo>
                  <a:pt x="31" y="80"/>
                </a:lnTo>
                <a:lnTo>
                  <a:pt x="29" y="78"/>
                </a:lnTo>
                <a:lnTo>
                  <a:pt x="29" y="77"/>
                </a:lnTo>
                <a:lnTo>
                  <a:pt x="29" y="74"/>
                </a:lnTo>
                <a:lnTo>
                  <a:pt x="29" y="72"/>
                </a:lnTo>
                <a:lnTo>
                  <a:pt x="30" y="71"/>
                </a:lnTo>
                <a:lnTo>
                  <a:pt x="31" y="70"/>
                </a:lnTo>
                <a:lnTo>
                  <a:pt x="33" y="68"/>
                </a:lnTo>
                <a:lnTo>
                  <a:pt x="35" y="68"/>
                </a:lnTo>
                <a:lnTo>
                  <a:pt x="35" y="67"/>
                </a:lnTo>
                <a:lnTo>
                  <a:pt x="36" y="65"/>
                </a:lnTo>
                <a:lnTo>
                  <a:pt x="37" y="66"/>
                </a:lnTo>
                <a:lnTo>
                  <a:pt x="38" y="65"/>
                </a:lnTo>
                <a:lnTo>
                  <a:pt x="39" y="64"/>
                </a:lnTo>
                <a:lnTo>
                  <a:pt x="40" y="64"/>
                </a:lnTo>
                <a:lnTo>
                  <a:pt x="41" y="64"/>
                </a:lnTo>
                <a:lnTo>
                  <a:pt x="41" y="63"/>
                </a:lnTo>
                <a:lnTo>
                  <a:pt x="42" y="63"/>
                </a:lnTo>
                <a:lnTo>
                  <a:pt x="43" y="62"/>
                </a:lnTo>
                <a:lnTo>
                  <a:pt x="43" y="61"/>
                </a:lnTo>
                <a:lnTo>
                  <a:pt x="44" y="61"/>
                </a:lnTo>
                <a:lnTo>
                  <a:pt x="45" y="63"/>
                </a:lnTo>
                <a:lnTo>
                  <a:pt x="47" y="64"/>
                </a:lnTo>
                <a:lnTo>
                  <a:pt x="47" y="65"/>
                </a:lnTo>
                <a:lnTo>
                  <a:pt x="48" y="66"/>
                </a:lnTo>
                <a:lnTo>
                  <a:pt x="49" y="67"/>
                </a:lnTo>
                <a:lnTo>
                  <a:pt x="49" y="68"/>
                </a:lnTo>
                <a:lnTo>
                  <a:pt x="49" y="69"/>
                </a:lnTo>
                <a:lnTo>
                  <a:pt x="49" y="70"/>
                </a:lnTo>
                <a:lnTo>
                  <a:pt x="50" y="70"/>
                </a:lnTo>
                <a:lnTo>
                  <a:pt x="51" y="71"/>
                </a:lnTo>
                <a:lnTo>
                  <a:pt x="52" y="72"/>
                </a:lnTo>
                <a:lnTo>
                  <a:pt x="53" y="72"/>
                </a:lnTo>
                <a:lnTo>
                  <a:pt x="54" y="71"/>
                </a:lnTo>
                <a:lnTo>
                  <a:pt x="55" y="71"/>
                </a:lnTo>
                <a:lnTo>
                  <a:pt x="56" y="72"/>
                </a:lnTo>
                <a:lnTo>
                  <a:pt x="58" y="73"/>
                </a:lnTo>
                <a:lnTo>
                  <a:pt x="59" y="74"/>
                </a:lnTo>
                <a:lnTo>
                  <a:pt x="61" y="74"/>
                </a:lnTo>
                <a:lnTo>
                  <a:pt x="62" y="73"/>
                </a:lnTo>
                <a:lnTo>
                  <a:pt x="63" y="70"/>
                </a:lnTo>
                <a:lnTo>
                  <a:pt x="64" y="67"/>
                </a:lnTo>
                <a:lnTo>
                  <a:pt x="64" y="66"/>
                </a:lnTo>
                <a:lnTo>
                  <a:pt x="64" y="64"/>
                </a:lnTo>
                <a:lnTo>
                  <a:pt x="63" y="64"/>
                </a:lnTo>
                <a:lnTo>
                  <a:pt x="63" y="63"/>
                </a:lnTo>
                <a:lnTo>
                  <a:pt x="62" y="62"/>
                </a:lnTo>
                <a:lnTo>
                  <a:pt x="62" y="61"/>
                </a:lnTo>
                <a:lnTo>
                  <a:pt x="62" y="60"/>
                </a:lnTo>
                <a:lnTo>
                  <a:pt x="63" y="59"/>
                </a:lnTo>
                <a:lnTo>
                  <a:pt x="64" y="58"/>
                </a:lnTo>
                <a:lnTo>
                  <a:pt x="63" y="57"/>
                </a:lnTo>
                <a:lnTo>
                  <a:pt x="63" y="56"/>
                </a:lnTo>
                <a:lnTo>
                  <a:pt x="63" y="55"/>
                </a:lnTo>
                <a:lnTo>
                  <a:pt x="62" y="55"/>
                </a:lnTo>
                <a:lnTo>
                  <a:pt x="61" y="53"/>
                </a:lnTo>
                <a:lnTo>
                  <a:pt x="60" y="53"/>
                </a:lnTo>
                <a:lnTo>
                  <a:pt x="60" y="55"/>
                </a:lnTo>
                <a:lnTo>
                  <a:pt x="59" y="57"/>
                </a:lnTo>
                <a:lnTo>
                  <a:pt x="57" y="58"/>
                </a:lnTo>
                <a:lnTo>
                  <a:pt x="57" y="59"/>
                </a:lnTo>
                <a:lnTo>
                  <a:pt x="56" y="59"/>
                </a:lnTo>
                <a:lnTo>
                  <a:pt x="54" y="58"/>
                </a:lnTo>
                <a:lnTo>
                  <a:pt x="54" y="60"/>
                </a:lnTo>
                <a:lnTo>
                  <a:pt x="53" y="60"/>
                </a:lnTo>
                <a:lnTo>
                  <a:pt x="53" y="59"/>
                </a:lnTo>
                <a:lnTo>
                  <a:pt x="52" y="58"/>
                </a:lnTo>
                <a:lnTo>
                  <a:pt x="50" y="55"/>
                </a:lnTo>
                <a:lnTo>
                  <a:pt x="48" y="55"/>
                </a:lnTo>
                <a:lnTo>
                  <a:pt x="48" y="54"/>
                </a:lnTo>
                <a:lnTo>
                  <a:pt x="47" y="54"/>
                </a:lnTo>
                <a:lnTo>
                  <a:pt x="46" y="54"/>
                </a:lnTo>
                <a:lnTo>
                  <a:pt x="46" y="53"/>
                </a:lnTo>
                <a:lnTo>
                  <a:pt x="45" y="53"/>
                </a:lnTo>
                <a:lnTo>
                  <a:pt x="44" y="52"/>
                </a:lnTo>
                <a:lnTo>
                  <a:pt x="43" y="51"/>
                </a:lnTo>
                <a:lnTo>
                  <a:pt x="43" y="50"/>
                </a:lnTo>
                <a:lnTo>
                  <a:pt x="43" y="45"/>
                </a:lnTo>
                <a:lnTo>
                  <a:pt x="42" y="44"/>
                </a:lnTo>
                <a:lnTo>
                  <a:pt x="41" y="44"/>
                </a:lnTo>
                <a:lnTo>
                  <a:pt x="41" y="43"/>
                </a:lnTo>
                <a:lnTo>
                  <a:pt x="42" y="42"/>
                </a:lnTo>
                <a:lnTo>
                  <a:pt x="43" y="41"/>
                </a:lnTo>
                <a:lnTo>
                  <a:pt x="44" y="40"/>
                </a:lnTo>
                <a:lnTo>
                  <a:pt x="46" y="39"/>
                </a:lnTo>
                <a:lnTo>
                  <a:pt x="48" y="39"/>
                </a:lnTo>
                <a:lnTo>
                  <a:pt x="50" y="39"/>
                </a:lnTo>
                <a:lnTo>
                  <a:pt x="53" y="38"/>
                </a:lnTo>
                <a:lnTo>
                  <a:pt x="54" y="37"/>
                </a:lnTo>
                <a:lnTo>
                  <a:pt x="59" y="32"/>
                </a:lnTo>
                <a:lnTo>
                  <a:pt x="60" y="30"/>
                </a:lnTo>
                <a:lnTo>
                  <a:pt x="64" y="26"/>
                </a:lnTo>
                <a:lnTo>
                  <a:pt x="63" y="23"/>
                </a:lnTo>
                <a:lnTo>
                  <a:pt x="63" y="21"/>
                </a:lnTo>
                <a:lnTo>
                  <a:pt x="64" y="20"/>
                </a:lnTo>
                <a:lnTo>
                  <a:pt x="66" y="21"/>
                </a:lnTo>
                <a:lnTo>
                  <a:pt x="67" y="19"/>
                </a:lnTo>
                <a:lnTo>
                  <a:pt x="67" y="18"/>
                </a:lnTo>
                <a:lnTo>
                  <a:pt x="67" y="16"/>
                </a:lnTo>
                <a:lnTo>
                  <a:pt x="68" y="16"/>
                </a:lnTo>
                <a:lnTo>
                  <a:pt x="70" y="15"/>
                </a:lnTo>
                <a:lnTo>
                  <a:pt x="71" y="14"/>
                </a:lnTo>
                <a:lnTo>
                  <a:pt x="71" y="13"/>
                </a:lnTo>
                <a:lnTo>
                  <a:pt x="70" y="13"/>
                </a:lnTo>
                <a:lnTo>
                  <a:pt x="70" y="12"/>
                </a:lnTo>
                <a:lnTo>
                  <a:pt x="70" y="11"/>
                </a:lnTo>
                <a:lnTo>
                  <a:pt x="69" y="12"/>
                </a:lnTo>
                <a:lnTo>
                  <a:pt x="67" y="12"/>
                </a:lnTo>
                <a:lnTo>
                  <a:pt x="66" y="11"/>
                </a:lnTo>
                <a:lnTo>
                  <a:pt x="64" y="8"/>
                </a:lnTo>
                <a:lnTo>
                  <a:pt x="62" y="6"/>
                </a:lnTo>
                <a:lnTo>
                  <a:pt x="61" y="6"/>
                </a:lnTo>
                <a:lnTo>
                  <a:pt x="59" y="7"/>
                </a:lnTo>
                <a:lnTo>
                  <a:pt x="58" y="7"/>
                </a:lnTo>
                <a:lnTo>
                  <a:pt x="58" y="8"/>
                </a:lnTo>
                <a:lnTo>
                  <a:pt x="57" y="7"/>
                </a:lnTo>
                <a:lnTo>
                  <a:pt x="56" y="7"/>
                </a:lnTo>
                <a:lnTo>
                  <a:pt x="56" y="6"/>
                </a:lnTo>
                <a:lnTo>
                  <a:pt x="56" y="5"/>
                </a:lnTo>
                <a:lnTo>
                  <a:pt x="55" y="4"/>
                </a:lnTo>
                <a:lnTo>
                  <a:pt x="54" y="5"/>
                </a:lnTo>
                <a:lnTo>
                  <a:pt x="53" y="4"/>
                </a:lnTo>
                <a:lnTo>
                  <a:pt x="53" y="3"/>
                </a:lnTo>
                <a:lnTo>
                  <a:pt x="52" y="2"/>
                </a:lnTo>
                <a:lnTo>
                  <a:pt x="50" y="2"/>
                </a:lnTo>
                <a:lnTo>
                  <a:pt x="48" y="1"/>
                </a:lnTo>
                <a:lnTo>
                  <a:pt x="47" y="1"/>
                </a:lnTo>
                <a:lnTo>
                  <a:pt x="46" y="1"/>
                </a:lnTo>
                <a:lnTo>
                  <a:pt x="45" y="1"/>
                </a:lnTo>
                <a:lnTo>
                  <a:pt x="44" y="0"/>
                </a:lnTo>
                <a:lnTo>
                  <a:pt x="41" y="0"/>
                </a:lnTo>
                <a:lnTo>
                  <a:pt x="35" y="1"/>
                </a:lnTo>
                <a:lnTo>
                  <a:pt x="34" y="1"/>
                </a:lnTo>
                <a:lnTo>
                  <a:pt x="33" y="1"/>
                </a:lnTo>
                <a:lnTo>
                  <a:pt x="34" y="2"/>
                </a:lnTo>
                <a:lnTo>
                  <a:pt x="35" y="5"/>
                </a:lnTo>
                <a:lnTo>
                  <a:pt x="37" y="7"/>
                </a:lnTo>
                <a:lnTo>
                  <a:pt x="38" y="10"/>
                </a:lnTo>
                <a:lnTo>
                  <a:pt x="38" y="14"/>
                </a:lnTo>
                <a:lnTo>
                  <a:pt x="38" y="17"/>
                </a:lnTo>
                <a:lnTo>
                  <a:pt x="37" y="17"/>
                </a:lnTo>
                <a:lnTo>
                  <a:pt x="36" y="17"/>
                </a:lnTo>
                <a:lnTo>
                  <a:pt x="35" y="17"/>
                </a:lnTo>
                <a:lnTo>
                  <a:pt x="33" y="17"/>
                </a:lnTo>
                <a:lnTo>
                  <a:pt x="32" y="18"/>
                </a:lnTo>
                <a:lnTo>
                  <a:pt x="31" y="18"/>
                </a:lnTo>
                <a:lnTo>
                  <a:pt x="29" y="18"/>
                </a:lnTo>
                <a:lnTo>
                  <a:pt x="26" y="17"/>
                </a:lnTo>
                <a:lnTo>
                  <a:pt x="24" y="17"/>
                </a:lnTo>
                <a:lnTo>
                  <a:pt x="22" y="17"/>
                </a:lnTo>
                <a:lnTo>
                  <a:pt x="20" y="16"/>
                </a:lnTo>
                <a:lnTo>
                  <a:pt x="17" y="17"/>
                </a:lnTo>
                <a:lnTo>
                  <a:pt x="17" y="19"/>
                </a:lnTo>
                <a:lnTo>
                  <a:pt x="16" y="19"/>
                </a:lnTo>
                <a:lnTo>
                  <a:pt x="14" y="21"/>
                </a:lnTo>
                <a:lnTo>
                  <a:pt x="14" y="22"/>
                </a:lnTo>
                <a:lnTo>
                  <a:pt x="12" y="24"/>
                </a:lnTo>
                <a:lnTo>
                  <a:pt x="9" y="25"/>
                </a:lnTo>
                <a:lnTo>
                  <a:pt x="9" y="26"/>
                </a:lnTo>
                <a:lnTo>
                  <a:pt x="8" y="29"/>
                </a:lnTo>
                <a:lnTo>
                  <a:pt x="8" y="31"/>
                </a:lnTo>
                <a:lnTo>
                  <a:pt x="8" y="32"/>
                </a:lnTo>
                <a:lnTo>
                  <a:pt x="8" y="34"/>
                </a:lnTo>
                <a:lnTo>
                  <a:pt x="6" y="34"/>
                </a:lnTo>
                <a:lnTo>
                  <a:pt x="5" y="35"/>
                </a:lnTo>
                <a:lnTo>
                  <a:pt x="5" y="36"/>
                </a:lnTo>
                <a:lnTo>
                  <a:pt x="3" y="37"/>
                </a:lnTo>
                <a:lnTo>
                  <a:pt x="2" y="40"/>
                </a:lnTo>
                <a:lnTo>
                  <a:pt x="2" y="43"/>
                </a:lnTo>
                <a:lnTo>
                  <a:pt x="2" y="44"/>
                </a:lnTo>
                <a:lnTo>
                  <a:pt x="1" y="45"/>
                </a:lnTo>
                <a:lnTo>
                  <a:pt x="0" y="57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Freeform 18"/>
          <p:cNvSpPr>
            <a:spLocks/>
          </p:cNvSpPr>
          <p:nvPr/>
        </p:nvSpPr>
        <p:spPr bwMode="auto">
          <a:xfrm>
            <a:off x="6349987" y="5024437"/>
            <a:ext cx="1012825" cy="647700"/>
          </a:xfrm>
          <a:custGeom>
            <a:avLst/>
            <a:gdLst>
              <a:gd name="T0" fmla="*/ 2147483647 w 102"/>
              <a:gd name="T1" fmla="*/ 2147483647 h 68"/>
              <a:gd name="T2" fmla="*/ 2147483647 w 102"/>
              <a:gd name="T3" fmla="*/ 2147483647 h 68"/>
              <a:gd name="T4" fmla="*/ 2147483647 w 102"/>
              <a:gd name="T5" fmla="*/ 2147483647 h 68"/>
              <a:gd name="T6" fmla="*/ 2147483647 w 102"/>
              <a:gd name="T7" fmla="*/ 2147483647 h 68"/>
              <a:gd name="T8" fmla="*/ 2147483647 w 102"/>
              <a:gd name="T9" fmla="*/ 2147483647 h 68"/>
              <a:gd name="T10" fmla="*/ 2147483647 w 102"/>
              <a:gd name="T11" fmla="*/ 2147483647 h 68"/>
              <a:gd name="T12" fmla="*/ 2147483647 w 102"/>
              <a:gd name="T13" fmla="*/ 2147483647 h 68"/>
              <a:gd name="T14" fmla="*/ 2147483647 w 102"/>
              <a:gd name="T15" fmla="*/ 2147483647 h 68"/>
              <a:gd name="T16" fmla="*/ 2147483647 w 102"/>
              <a:gd name="T17" fmla="*/ 2147483647 h 68"/>
              <a:gd name="T18" fmla="*/ 2147483647 w 102"/>
              <a:gd name="T19" fmla="*/ 2147483647 h 68"/>
              <a:gd name="T20" fmla="*/ 2147483647 w 102"/>
              <a:gd name="T21" fmla="*/ 2147483647 h 68"/>
              <a:gd name="T22" fmla="*/ 2147483647 w 102"/>
              <a:gd name="T23" fmla="*/ 2147483647 h 68"/>
              <a:gd name="T24" fmla="*/ 2147483647 w 102"/>
              <a:gd name="T25" fmla="*/ 2147483647 h 68"/>
              <a:gd name="T26" fmla="*/ 2147483647 w 102"/>
              <a:gd name="T27" fmla="*/ 2147483647 h 68"/>
              <a:gd name="T28" fmla="*/ 2147483647 w 102"/>
              <a:gd name="T29" fmla="*/ 2147483647 h 68"/>
              <a:gd name="T30" fmla="*/ 2147483647 w 102"/>
              <a:gd name="T31" fmla="*/ 2147483647 h 68"/>
              <a:gd name="T32" fmla="*/ 2147483647 w 102"/>
              <a:gd name="T33" fmla="*/ 2147483647 h 68"/>
              <a:gd name="T34" fmla="*/ 2147483647 w 102"/>
              <a:gd name="T35" fmla="*/ 2147483647 h 68"/>
              <a:gd name="T36" fmla="*/ 2147483647 w 102"/>
              <a:gd name="T37" fmla="*/ 2147483647 h 68"/>
              <a:gd name="T38" fmla="*/ 2147483647 w 102"/>
              <a:gd name="T39" fmla="*/ 2147483647 h 68"/>
              <a:gd name="T40" fmla="*/ 2147483647 w 102"/>
              <a:gd name="T41" fmla="*/ 2147483647 h 68"/>
              <a:gd name="T42" fmla="*/ 2147483647 w 102"/>
              <a:gd name="T43" fmla="*/ 2147483647 h 68"/>
              <a:gd name="T44" fmla="*/ 2147483647 w 102"/>
              <a:gd name="T45" fmla="*/ 2147483647 h 68"/>
              <a:gd name="T46" fmla="*/ 2147483647 w 102"/>
              <a:gd name="T47" fmla="*/ 2147483647 h 68"/>
              <a:gd name="T48" fmla="*/ 2147483647 w 102"/>
              <a:gd name="T49" fmla="*/ 2147483647 h 68"/>
              <a:gd name="T50" fmla="*/ 2147483647 w 102"/>
              <a:gd name="T51" fmla="*/ 2147483647 h 68"/>
              <a:gd name="T52" fmla="*/ 2147483647 w 102"/>
              <a:gd name="T53" fmla="*/ 2147483647 h 68"/>
              <a:gd name="T54" fmla="*/ 2147483647 w 102"/>
              <a:gd name="T55" fmla="*/ 2147483647 h 68"/>
              <a:gd name="T56" fmla="*/ 2147483647 w 102"/>
              <a:gd name="T57" fmla="*/ 2147483647 h 68"/>
              <a:gd name="T58" fmla="*/ 2147483647 w 102"/>
              <a:gd name="T59" fmla="*/ 2147483647 h 68"/>
              <a:gd name="T60" fmla="*/ 2147483647 w 102"/>
              <a:gd name="T61" fmla="*/ 2147483647 h 68"/>
              <a:gd name="T62" fmla="*/ 2147483647 w 102"/>
              <a:gd name="T63" fmla="*/ 2147483647 h 68"/>
              <a:gd name="T64" fmla="*/ 2147483647 w 102"/>
              <a:gd name="T65" fmla="*/ 2147483647 h 68"/>
              <a:gd name="T66" fmla="*/ 2147483647 w 102"/>
              <a:gd name="T67" fmla="*/ 2147483647 h 68"/>
              <a:gd name="T68" fmla="*/ 2147483647 w 102"/>
              <a:gd name="T69" fmla="*/ 2147483647 h 68"/>
              <a:gd name="T70" fmla="*/ 2147483647 w 102"/>
              <a:gd name="T71" fmla="*/ 2147483647 h 68"/>
              <a:gd name="T72" fmla="*/ 2147483647 w 102"/>
              <a:gd name="T73" fmla="*/ 2147483647 h 68"/>
              <a:gd name="T74" fmla="*/ 2147483647 w 102"/>
              <a:gd name="T75" fmla="*/ 2147483647 h 68"/>
              <a:gd name="T76" fmla="*/ 2147483647 w 102"/>
              <a:gd name="T77" fmla="*/ 2147483647 h 68"/>
              <a:gd name="T78" fmla="*/ 2147483647 w 102"/>
              <a:gd name="T79" fmla="*/ 2147483647 h 68"/>
              <a:gd name="T80" fmla="*/ 2147483647 w 102"/>
              <a:gd name="T81" fmla="*/ 2147483647 h 68"/>
              <a:gd name="T82" fmla="*/ 2147483647 w 102"/>
              <a:gd name="T83" fmla="*/ 2147483647 h 68"/>
              <a:gd name="T84" fmla="*/ 2147483647 w 102"/>
              <a:gd name="T85" fmla="*/ 2147483647 h 68"/>
              <a:gd name="T86" fmla="*/ 2147483647 w 102"/>
              <a:gd name="T87" fmla="*/ 2147483647 h 68"/>
              <a:gd name="T88" fmla="*/ 2147483647 w 102"/>
              <a:gd name="T89" fmla="*/ 2147483647 h 68"/>
              <a:gd name="T90" fmla="*/ 2147483647 w 102"/>
              <a:gd name="T91" fmla="*/ 2147483647 h 68"/>
              <a:gd name="T92" fmla="*/ 2147483647 w 102"/>
              <a:gd name="T93" fmla="*/ 2147483647 h 68"/>
              <a:gd name="T94" fmla="*/ 2147483647 w 102"/>
              <a:gd name="T95" fmla="*/ 2147483647 h 68"/>
              <a:gd name="T96" fmla="*/ 2147483647 w 102"/>
              <a:gd name="T97" fmla="*/ 2147483647 h 68"/>
              <a:gd name="T98" fmla="*/ 2147483647 w 102"/>
              <a:gd name="T99" fmla="*/ 2147483647 h 68"/>
              <a:gd name="T100" fmla="*/ 2147483647 w 102"/>
              <a:gd name="T101" fmla="*/ 2147483647 h 68"/>
              <a:gd name="T102" fmla="*/ 2147483647 w 102"/>
              <a:gd name="T103" fmla="*/ 2147483647 h 68"/>
              <a:gd name="T104" fmla="*/ 2147483647 w 102"/>
              <a:gd name="T105" fmla="*/ 2147483647 h 68"/>
              <a:gd name="T106" fmla="*/ 2147483647 w 102"/>
              <a:gd name="T107" fmla="*/ 2147483647 h 68"/>
              <a:gd name="T108" fmla="*/ 2147483647 w 102"/>
              <a:gd name="T109" fmla="*/ 2147483647 h 68"/>
              <a:gd name="T110" fmla="*/ 2147483647 w 102"/>
              <a:gd name="T111" fmla="*/ 2147483647 h 68"/>
              <a:gd name="T112" fmla="*/ 2147483647 w 102"/>
              <a:gd name="T113" fmla="*/ 2147483647 h 68"/>
              <a:gd name="T114" fmla="*/ 2147483647 w 102"/>
              <a:gd name="T115" fmla="*/ 2147483647 h 6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2"/>
              <a:gd name="T175" fmla="*/ 0 h 68"/>
              <a:gd name="T176" fmla="*/ 102 w 102"/>
              <a:gd name="T177" fmla="*/ 68 h 6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2" h="68">
                <a:moveTo>
                  <a:pt x="0" y="52"/>
                </a:moveTo>
                <a:lnTo>
                  <a:pt x="1" y="52"/>
                </a:lnTo>
                <a:lnTo>
                  <a:pt x="1" y="51"/>
                </a:lnTo>
                <a:lnTo>
                  <a:pt x="0" y="49"/>
                </a:lnTo>
                <a:lnTo>
                  <a:pt x="1" y="49"/>
                </a:lnTo>
                <a:lnTo>
                  <a:pt x="2" y="48"/>
                </a:lnTo>
                <a:lnTo>
                  <a:pt x="3" y="48"/>
                </a:lnTo>
                <a:lnTo>
                  <a:pt x="4" y="47"/>
                </a:lnTo>
                <a:lnTo>
                  <a:pt x="5" y="47"/>
                </a:lnTo>
                <a:lnTo>
                  <a:pt x="4" y="45"/>
                </a:lnTo>
                <a:lnTo>
                  <a:pt x="5" y="45"/>
                </a:lnTo>
                <a:lnTo>
                  <a:pt x="6" y="44"/>
                </a:lnTo>
                <a:lnTo>
                  <a:pt x="7" y="44"/>
                </a:lnTo>
                <a:lnTo>
                  <a:pt x="7" y="43"/>
                </a:lnTo>
                <a:lnTo>
                  <a:pt x="8" y="41"/>
                </a:lnTo>
                <a:lnTo>
                  <a:pt x="8" y="40"/>
                </a:lnTo>
                <a:lnTo>
                  <a:pt x="8" y="39"/>
                </a:lnTo>
                <a:lnTo>
                  <a:pt x="9" y="39"/>
                </a:lnTo>
                <a:lnTo>
                  <a:pt x="9" y="37"/>
                </a:lnTo>
                <a:lnTo>
                  <a:pt x="7" y="37"/>
                </a:lnTo>
                <a:lnTo>
                  <a:pt x="6" y="37"/>
                </a:lnTo>
                <a:lnTo>
                  <a:pt x="6" y="36"/>
                </a:lnTo>
                <a:lnTo>
                  <a:pt x="5" y="35"/>
                </a:lnTo>
                <a:lnTo>
                  <a:pt x="5" y="33"/>
                </a:lnTo>
                <a:lnTo>
                  <a:pt x="4" y="33"/>
                </a:lnTo>
                <a:lnTo>
                  <a:pt x="3" y="33"/>
                </a:lnTo>
                <a:lnTo>
                  <a:pt x="3" y="26"/>
                </a:lnTo>
                <a:lnTo>
                  <a:pt x="2" y="25"/>
                </a:lnTo>
                <a:lnTo>
                  <a:pt x="1" y="24"/>
                </a:lnTo>
                <a:lnTo>
                  <a:pt x="2" y="20"/>
                </a:lnTo>
                <a:lnTo>
                  <a:pt x="2" y="18"/>
                </a:lnTo>
                <a:lnTo>
                  <a:pt x="2" y="17"/>
                </a:lnTo>
                <a:lnTo>
                  <a:pt x="3" y="17"/>
                </a:lnTo>
                <a:lnTo>
                  <a:pt x="4" y="17"/>
                </a:lnTo>
                <a:lnTo>
                  <a:pt x="4" y="16"/>
                </a:lnTo>
                <a:lnTo>
                  <a:pt x="5" y="17"/>
                </a:lnTo>
                <a:lnTo>
                  <a:pt x="5" y="18"/>
                </a:lnTo>
                <a:lnTo>
                  <a:pt x="6" y="18"/>
                </a:lnTo>
                <a:lnTo>
                  <a:pt x="6" y="16"/>
                </a:lnTo>
                <a:lnTo>
                  <a:pt x="6" y="15"/>
                </a:lnTo>
                <a:lnTo>
                  <a:pt x="7" y="15"/>
                </a:lnTo>
                <a:lnTo>
                  <a:pt x="8" y="15"/>
                </a:lnTo>
                <a:lnTo>
                  <a:pt x="9" y="15"/>
                </a:lnTo>
                <a:lnTo>
                  <a:pt x="10" y="16"/>
                </a:lnTo>
                <a:lnTo>
                  <a:pt x="11" y="16"/>
                </a:lnTo>
                <a:lnTo>
                  <a:pt x="12" y="16"/>
                </a:lnTo>
                <a:lnTo>
                  <a:pt x="13" y="17"/>
                </a:lnTo>
                <a:lnTo>
                  <a:pt x="14" y="17"/>
                </a:lnTo>
                <a:lnTo>
                  <a:pt x="15" y="16"/>
                </a:lnTo>
                <a:lnTo>
                  <a:pt x="15" y="15"/>
                </a:lnTo>
                <a:lnTo>
                  <a:pt x="14" y="14"/>
                </a:lnTo>
                <a:lnTo>
                  <a:pt x="14" y="13"/>
                </a:lnTo>
                <a:lnTo>
                  <a:pt x="15" y="10"/>
                </a:lnTo>
                <a:lnTo>
                  <a:pt x="16" y="10"/>
                </a:lnTo>
                <a:lnTo>
                  <a:pt x="16" y="9"/>
                </a:lnTo>
                <a:lnTo>
                  <a:pt x="17" y="9"/>
                </a:lnTo>
                <a:lnTo>
                  <a:pt x="18" y="8"/>
                </a:lnTo>
                <a:lnTo>
                  <a:pt x="19" y="9"/>
                </a:lnTo>
                <a:lnTo>
                  <a:pt x="19" y="11"/>
                </a:lnTo>
                <a:lnTo>
                  <a:pt x="20" y="13"/>
                </a:lnTo>
                <a:lnTo>
                  <a:pt x="21" y="15"/>
                </a:lnTo>
                <a:lnTo>
                  <a:pt x="22" y="15"/>
                </a:lnTo>
                <a:lnTo>
                  <a:pt x="22" y="14"/>
                </a:lnTo>
                <a:lnTo>
                  <a:pt x="22" y="15"/>
                </a:lnTo>
                <a:lnTo>
                  <a:pt x="22" y="16"/>
                </a:lnTo>
                <a:lnTo>
                  <a:pt x="23" y="16"/>
                </a:lnTo>
                <a:lnTo>
                  <a:pt x="23" y="15"/>
                </a:lnTo>
                <a:lnTo>
                  <a:pt x="23" y="14"/>
                </a:lnTo>
                <a:lnTo>
                  <a:pt x="24" y="13"/>
                </a:lnTo>
                <a:lnTo>
                  <a:pt x="25" y="13"/>
                </a:lnTo>
                <a:lnTo>
                  <a:pt x="25" y="12"/>
                </a:lnTo>
                <a:lnTo>
                  <a:pt x="26" y="12"/>
                </a:lnTo>
                <a:lnTo>
                  <a:pt x="27" y="12"/>
                </a:lnTo>
                <a:lnTo>
                  <a:pt x="28" y="11"/>
                </a:lnTo>
                <a:lnTo>
                  <a:pt x="29" y="11"/>
                </a:lnTo>
                <a:lnTo>
                  <a:pt x="30" y="12"/>
                </a:lnTo>
                <a:lnTo>
                  <a:pt x="31" y="12"/>
                </a:lnTo>
                <a:lnTo>
                  <a:pt x="32" y="11"/>
                </a:lnTo>
                <a:lnTo>
                  <a:pt x="33" y="11"/>
                </a:lnTo>
                <a:lnTo>
                  <a:pt x="34" y="10"/>
                </a:lnTo>
                <a:lnTo>
                  <a:pt x="35" y="10"/>
                </a:lnTo>
                <a:lnTo>
                  <a:pt x="36" y="10"/>
                </a:lnTo>
                <a:lnTo>
                  <a:pt x="36" y="9"/>
                </a:lnTo>
                <a:lnTo>
                  <a:pt x="37" y="9"/>
                </a:lnTo>
                <a:lnTo>
                  <a:pt x="37" y="7"/>
                </a:lnTo>
                <a:lnTo>
                  <a:pt x="38" y="7"/>
                </a:lnTo>
                <a:lnTo>
                  <a:pt x="38" y="6"/>
                </a:lnTo>
                <a:lnTo>
                  <a:pt x="39" y="6"/>
                </a:lnTo>
                <a:lnTo>
                  <a:pt x="40" y="6"/>
                </a:lnTo>
                <a:lnTo>
                  <a:pt x="40" y="5"/>
                </a:lnTo>
                <a:lnTo>
                  <a:pt x="41" y="3"/>
                </a:lnTo>
                <a:lnTo>
                  <a:pt x="41" y="2"/>
                </a:lnTo>
                <a:lnTo>
                  <a:pt x="41" y="1"/>
                </a:lnTo>
                <a:lnTo>
                  <a:pt x="41" y="0"/>
                </a:lnTo>
                <a:lnTo>
                  <a:pt x="42" y="0"/>
                </a:lnTo>
                <a:lnTo>
                  <a:pt x="43" y="1"/>
                </a:lnTo>
                <a:lnTo>
                  <a:pt x="45" y="2"/>
                </a:lnTo>
                <a:lnTo>
                  <a:pt x="46" y="3"/>
                </a:lnTo>
                <a:lnTo>
                  <a:pt x="47" y="3"/>
                </a:lnTo>
                <a:lnTo>
                  <a:pt x="48" y="3"/>
                </a:lnTo>
                <a:lnTo>
                  <a:pt x="48" y="4"/>
                </a:lnTo>
                <a:lnTo>
                  <a:pt x="49" y="5"/>
                </a:lnTo>
                <a:lnTo>
                  <a:pt x="49" y="6"/>
                </a:lnTo>
                <a:lnTo>
                  <a:pt x="49" y="7"/>
                </a:lnTo>
                <a:lnTo>
                  <a:pt x="49" y="8"/>
                </a:lnTo>
                <a:lnTo>
                  <a:pt x="50" y="8"/>
                </a:lnTo>
                <a:lnTo>
                  <a:pt x="51" y="9"/>
                </a:lnTo>
                <a:lnTo>
                  <a:pt x="51" y="10"/>
                </a:lnTo>
                <a:lnTo>
                  <a:pt x="52" y="11"/>
                </a:lnTo>
                <a:lnTo>
                  <a:pt x="53" y="11"/>
                </a:lnTo>
                <a:lnTo>
                  <a:pt x="54" y="11"/>
                </a:lnTo>
                <a:lnTo>
                  <a:pt x="55" y="11"/>
                </a:lnTo>
                <a:lnTo>
                  <a:pt x="57" y="11"/>
                </a:lnTo>
                <a:lnTo>
                  <a:pt x="59" y="12"/>
                </a:lnTo>
                <a:lnTo>
                  <a:pt x="59" y="14"/>
                </a:lnTo>
                <a:lnTo>
                  <a:pt x="60" y="15"/>
                </a:lnTo>
                <a:lnTo>
                  <a:pt x="60" y="17"/>
                </a:lnTo>
                <a:lnTo>
                  <a:pt x="59" y="18"/>
                </a:lnTo>
                <a:lnTo>
                  <a:pt x="58" y="20"/>
                </a:lnTo>
                <a:lnTo>
                  <a:pt x="59" y="24"/>
                </a:lnTo>
                <a:lnTo>
                  <a:pt x="59" y="25"/>
                </a:lnTo>
                <a:lnTo>
                  <a:pt x="60" y="26"/>
                </a:lnTo>
                <a:lnTo>
                  <a:pt x="62" y="26"/>
                </a:lnTo>
                <a:lnTo>
                  <a:pt x="63" y="26"/>
                </a:lnTo>
                <a:lnTo>
                  <a:pt x="64" y="26"/>
                </a:lnTo>
                <a:lnTo>
                  <a:pt x="66" y="24"/>
                </a:lnTo>
                <a:lnTo>
                  <a:pt x="67" y="23"/>
                </a:lnTo>
                <a:lnTo>
                  <a:pt x="69" y="23"/>
                </a:lnTo>
                <a:lnTo>
                  <a:pt x="71" y="22"/>
                </a:lnTo>
                <a:lnTo>
                  <a:pt x="72" y="21"/>
                </a:lnTo>
                <a:lnTo>
                  <a:pt x="73" y="22"/>
                </a:lnTo>
                <a:lnTo>
                  <a:pt x="74" y="22"/>
                </a:lnTo>
                <a:lnTo>
                  <a:pt x="74" y="23"/>
                </a:lnTo>
                <a:lnTo>
                  <a:pt x="73" y="24"/>
                </a:lnTo>
                <a:lnTo>
                  <a:pt x="72" y="24"/>
                </a:lnTo>
                <a:lnTo>
                  <a:pt x="73" y="25"/>
                </a:lnTo>
                <a:lnTo>
                  <a:pt x="73" y="26"/>
                </a:lnTo>
                <a:lnTo>
                  <a:pt x="74" y="27"/>
                </a:lnTo>
                <a:lnTo>
                  <a:pt x="76" y="29"/>
                </a:lnTo>
                <a:lnTo>
                  <a:pt x="79" y="30"/>
                </a:lnTo>
                <a:lnTo>
                  <a:pt x="79" y="31"/>
                </a:lnTo>
                <a:lnTo>
                  <a:pt x="80" y="31"/>
                </a:lnTo>
                <a:lnTo>
                  <a:pt x="80" y="33"/>
                </a:lnTo>
                <a:lnTo>
                  <a:pt x="82" y="33"/>
                </a:lnTo>
                <a:lnTo>
                  <a:pt x="83" y="33"/>
                </a:lnTo>
                <a:lnTo>
                  <a:pt x="85" y="33"/>
                </a:lnTo>
                <a:lnTo>
                  <a:pt x="87" y="33"/>
                </a:lnTo>
                <a:lnTo>
                  <a:pt x="88" y="33"/>
                </a:lnTo>
                <a:lnTo>
                  <a:pt x="91" y="33"/>
                </a:lnTo>
                <a:lnTo>
                  <a:pt x="97" y="34"/>
                </a:lnTo>
                <a:lnTo>
                  <a:pt x="101" y="33"/>
                </a:lnTo>
                <a:lnTo>
                  <a:pt x="102" y="34"/>
                </a:lnTo>
                <a:lnTo>
                  <a:pt x="98" y="44"/>
                </a:lnTo>
                <a:lnTo>
                  <a:pt x="96" y="50"/>
                </a:lnTo>
                <a:lnTo>
                  <a:pt x="98" y="53"/>
                </a:lnTo>
                <a:lnTo>
                  <a:pt x="98" y="57"/>
                </a:lnTo>
                <a:lnTo>
                  <a:pt x="97" y="57"/>
                </a:lnTo>
                <a:lnTo>
                  <a:pt x="96" y="57"/>
                </a:lnTo>
                <a:lnTo>
                  <a:pt x="94" y="56"/>
                </a:lnTo>
                <a:lnTo>
                  <a:pt x="92" y="55"/>
                </a:lnTo>
                <a:lnTo>
                  <a:pt x="91" y="55"/>
                </a:lnTo>
                <a:lnTo>
                  <a:pt x="89" y="55"/>
                </a:lnTo>
                <a:lnTo>
                  <a:pt x="87" y="54"/>
                </a:lnTo>
                <a:lnTo>
                  <a:pt x="85" y="54"/>
                </a:lnTo>
                <a:lnTo>
                  <a:pt x="84" y="54"/>
                </a:lnTo>
                <a:lnTo>
                  <a:pt x="85" y="54"/>
                </a:lnTo>
                <a:lnTo>
                  <a:pt x="86" y="53"/>
                </a:lnTo>
                <a:lnTo>
                  <a:pt x="87" y="53"/>
                </a:lnTo>
                <a:lnTo>
                  <a:pt x="87" y="52"/>
                </a:lnTo>
                <a:lnTo>
                  <a:pt x="87" y="51"/>
                </a:lnTo>
                <a:lnTo>
                  <a:pt x="86" y="51"/>
                </a:lnTo>
                <a:lnTo>
                  <a:pt x="85" y="51"/>
                </a:lnTo>
                <a:lnTo>
                  <a:pt x="84" y="52"/>
                </a:lnTo>
                <a:lnTo>
                  <a:pt x="83" y="52"/>
                </a:lnTo>
                <a:lnTo>
                  <a:pt x="83" y="53"/>
                </a:lnTo>
                <a:lnTo>
                  <a:pt x="82" y="53"/>
                </a:lnTo>
                <a:lnTo>
                  <a:pt x="82" y="52"/>
                </a:lnTo>
                <a:lnTo>
                  <a:pt x="83" y="52"/>
                </a:lnTo>
                <a:lnTo>
                  <a:pt x="83" y="51"/>
                </a:lnTo>
                <a:lnTo>
                  <a:pt x="82" y="51"/>
                </a:lnTo>
                <a:lnTo>
                  <a:pt x="82" y="50"/>
                </a:lnTo>
                <a:lnTo>
                  <a:pt x="82" y="49"/>
                </a:lnTo>
                <a:lnTo>
                  <a:pt x="81" y="49"/>
                </a:lnTo>
                <a:lnTo>
                  <a:pt x="80" y="49"/>
                </a:lnTo>
                <a:lnTo>
                  <a:pt x="80" y="50"/>
                </a:lnTo>
                <a:lnTo>
                  <a:pt x="79" y="50"/>
                </a:lnTo>
                <a:lnTo>
                  <a:pt x="79" y="52"/>
                </a:lnTo>
                <a:lnTo>
                  <a:pt x="78" y="52"/>
                </a:lnTo>
                <a:lnTo>
                  <a:pt x="77" y="52"/>
                </a:lnTo>
                <a:lnTo>
                  <a:pt x="77" y="53"/>
                </a:lnTo>
                <a:lnTo>
                  <a:pt x="78" y="53"/>
                </a:lnTo>
                <a:lnTo>
                  <a:pt x="78" y="54"/>
                </a:lnTo>
                <a:lnTo>
                  <a:pt x="78" y="55"/>
                </a:lnTo>
                <a:lnTo>
                  <a:pt x="77" y="55"/>
                </a:lnTo>
                <a:lnTo>
                  <a:pt x="76" y="55"/>
                </a:lnTo>
                <a:lnTo>
                  <a:pt x="75" y="55"/>
                </a:lnTo>
                <a:lnTo>
                  <a:pt x="74" y="55"/>
                </a:lnTo>
                <a:lnTo>
                  <a:pt x="74" y="56"/>
                </a:lnTo>
                <a:lnTo>
                  <a:pt x="73" y="56"/>
                </a:lnTo>
                <a:lnTo>
                  <a:pt x="73" y="57"/>
                </a:lnTo>
                <a:lnTo>
                  <a:pt x="72" y="57"/>
                </a:lnTo>
                <a:lnTo>
                  <a:pt x="71" y="58"/>
                </a:lnTo>
                <a:lnTo>
                  <a:pt x="70" y="58"/>
                </a:lnTo>
                <a:lnTo>
                  <a:pt x="70" y="59"/>
                </a:lnTo>
                <a:lnTo>
                  <a:pt x="69" y="60"/>
                </a:lnTo>
                <a:lnTo>
                  <a:pt x="68" y="60"/>
                </a:lnTo>
                <a:lnTo>
                  <a:pt x="66" y="60"/>
                </a:lnTo>
                <a:lnTo>
                  <a:pt x="66" y="61"/>
                </a:lnTo>
                <a:lnTo>
                  <a:pt x="65" y="61"/>
                </a:lnTo>
                <a:lnTo>
                  <a:pt x="64" y="61"/>
                </a:lnTo>
                <a:lnTo>
                  <a:pt x="63" y="62"/>
                </a:lnTo>
                <a:lnTo>
                  <a:pt x="62" y="62"/>
                </a:lnTo>
                <a:lnTo>
                  <a:pt x="60" y="63"/>
                </a:lnTo>
                <a:lnTo>
                  <a:pt x="58" y="64"/>
                </a:lnTo>
                <a:lnTo>
                  <a:pt x="57" y="64"/>
                </a:lnTo>
                <a:lnTo>
                  <a:pt x="56" y="65"/>
                </a:lnTo>
                <a:lnTo>
                  <a:pt x="55" y="65"/>
                </a:lnTo>
                <a:lnTo>
                  <a:pt x="55" y="66"/>
                </a:lnTo>
                <a:lnTo>
                  <a:pt x="54" y="66"/>
                </a:lnTo>
                <a:lnTo>
                  <a:pt x="53" y="67"/>
                </a:lnTo>
                <a:lnTo>
                  <a:pt x="52" y="67"/>
                </a:lnTo>
                <a:lnTo>
                  <a:pt x="51" y="67"/>
                </a:lnTo>
                <a:lnTo>
                  <a:pt x="50" y="67"/>
                </a:lnTo>
                <a:lnTo>
                  <a:pt x="49" y="67"/>
                </a:lnTo>
                <a:lnTo>
                  <a:pt x="48" y="67"/>
                </a:lnTo>
                <a:lnTo>
                  <a:pt x="47" y="67"/>
                </a:lnTo>
                <a:lnTo>
                  <a:pt x="47" y="68"/>
                </a:lnTo>
                <a:lnTo>
                  <a:pt x="46" y="68"/>
                </a:lnTo>
                <a:lnTo>
                  <a:pt x="45" y="68"/>
                </a:lnTo>
                <a:lnTo>
                  <a:pt x="44" y="68"/>
                </a:lnTo>
                <a:lnTo>
                  <a:pt x="43" y="67"/>
                </a:lnTo>
                <a:lnTo>
                  <a:pt x="42" y="67"/>
                </a:lnTo>
                <a:lnTo>
                  <a:pt x="39" y="66"/>
                </a:lnTo>
                <a:lnTo>
                  <a:pt x="37" y="65"/>
                </a:lnTo>
                <a:lnTo>
                  <a:pt x="36" y="65"/>
                </a:lnTo>
                <a:lnTo>
                  <a:pt x="35" y="65"/>
                </a:lnTo>
                <a:lnTo>
                  <a:pt x="34" y="64"/>
                </a:lnTo>
                <a:lnTo>
                  <a:pt x="33" y="63"/>
                </a:lnTo>
                <a:lnTo>
                  <a:pt x="31" y="62"/>
                </a:lnTo>
                <a:lnTo>
                  <a:pt x="29" y="62"/>
                </a:lnTo>
                <a:lnTo>
                  <a:pt x="28" y="62"/>
                </a:lnTo>
                <a:lnTo>
                  <a:pt x="27" y="62"/>
                </a:lnTo>
                <a:lnTo>
                  <a:pt x="26" y="62"/>
                </a:lnTo>
                <a:lnTo>
                  <a:pt x="25" y="62"/>
                </a:lnTo>
                <a:lnTo>
                  <a:pt x="24" y="62"/>
                </a:lnTo>
                <a:lnTo>
                  <a:pt x="23" y="62"/>
                </a:lnTo>
                <a:lnTo>
                  <a:pt x="21" y="61"/>
                </a:lnTo>
                <a:lnTo>
                  <a:pt x="20" y="62"/>
                </a:lnTo>
                <a:lnTo>
                  <a:pt x="19" y="61"/>
                </a:lnTo>
                <a:lnTo>
                  <a:pt x="18" y="61"/>
                </a:lnTo>
                <a:lnTo>
                  <a:pt x="17" y="61"/>
                </a:lnTo>
                <a:lnTo>
                  <a:pt x="16" y="60"/>
                </a:lnTo>
                <a:lnTo>
                  <a:pt x="16" y="59"/>
                </a:lnTo>
                <a:lnTo>
                  <a:pt x="15" y="59"/>
                </a:lnTo>
                <a:lnTo>
                  <a:pt x="14" y="58"/>
                </a:lnTo>
                <a:lnTo>
                  <a:pt x="13" y="58"/>
                </a:lnTo>
                <a:lnTo>
                  <a:pt x="13" y="57"/>
                </a:lnTo>
                <a:lnTo>
                  <a:pt x="12" y="57"/>
                </a:lnTo>
                <a:lnTo>
                  <a:pt x="11" y="57"/>
                </a:lnTo>
                <a:lnTo>
                  <a:pt x="9" y="56"/>
                </a:lnTo>
                <a:lnTo>
                  <a:pt x="9" y="55"/>
                </a:lnTo>
                <a:lnTo>
                  <a:pt x="8" y="55"/>
                </a:lnTo>
                <a:lnTo>
                  <a:pt x="7" y="55"/>
                </a:lnTo>
                <a:lnTo>
                  <a:pt x="6" y="55"/>
                </a:lnTo>
                <a:lnTo>
                  <a:pt x="5" y="55"/>
                </a:lnTo>
                <a:lnTo>
                  <a:pt x="4" y="54"/>
                </a:lnTo>
                <a:lnTo>
                  <a:pt x="3" y="54"/>
                </a:lnTo>
                <a:lnTo>
                  <a:pt x="1" y="54"/>
                </a:lnTo>
                <a:lnTo>
                  <a:pt x="1" y="53"/>
                </a:lnTo>
                <a:lnTo>
                  <a:pt x="0" y="52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 19"/>
          <p:cNvSpPr>
            <a:spLocks/>
          </p:cNvSpPr>
          <p:nvPr/>
        </p:nvSpPr>
        <p:spPr bwMode="auto">
          <a:xfrm>
            <a:off x="7651737" y="4481512"/>
            <a:ext cx="704850" cy="676275"/>
          </a:xfrm>
          <a:custGeom>
            <a:avLst/>
            <a:gdLst>
              <a:gd name="T0" fmla="*/ 2147483647 w 71"/>
              <a:gd name="T1" fmla="*/ 2147483647 h 70"/>
              <a:gd name="T2" fmla="*/ 2147483647 w 71"/>
              <a:gd name="T3" fmla="*/ 2147483647 h 70"/>
              <a:gd name="T4" fmla="*/ 2147483647 w 71"/>
              <a:gd name="T5" fmla="*/ 2147483647 h 70"/>
              <a:gd name="T6" fmla="*/ 2147483647 w 71"/>
              <a:gd name="T7" fmla="*/ 2147483647 h 70"/>
              <a:gd name="T8" fmla="*/ 2147483647 w 71"/>
              <a:gd name="T9" fmla="*/ 2147483647 h 70"/>
              <a:gd name="T10" fmla="*/ 2147483647 w 71"/>
              <a:gd name="T11" fmla="*/ 2147483647 h 70"/>
              <a:gd name="T12" fmla="*/ 2147483647 w 71"/>
              <a:gd name="T13" fmla="*/ 2147483647 h 70"/>
              <a:gd name="T14" fmla="*/ 2147483647 w 71"/>
              <a:gd name="T15" fmla="*/ 2147483647 h 70"/>
              <a:gd name="T16" fmla="*/ 2147483647 w 71"/>
              <a:gd name="T17" fmla="*/ 2147483647 h 70"/>
              <a:gd name="T18" fmla="*/ 2147483647 w 71"/>
              <a:gd name="T19" fmla="*/ 2147483647 h 70"/>
              <a:gd name="T20" fmla="*/ 2147483647 w 71"/>
              <a:gd name="T21" fmla="*/ 2147483647 h 70"/>
              <a:gd name="T22" fmla="*/ 2147483647 w 71"/>
              <a:gd name="T23" fmla="*/ 2147483647 h 70"/>
              <a:gd name="T24" fmla="*/ 2147483647 w 71"/>
              <a:gd name="T25" fmla="*/ 2147483647 h 70"/>
              <a:gd name="T26" fmla="*/ 2147483647 w 71"/>
              <a:gd name="T27" fmla="*/ 2147483647 h 70"/>
              <a:gd name="T28" fmla="*/ 2147483647 w 71"/>
              <a:gd name="T29" fmla="*/ 2147483647 h 70"/>
              <a:gd name="T30" fmla="*/ 2147483647 w 71"/>
              <a:gd name="T31" fmla="*/ 2147483647 h 70"/>
              <a:gd name="T32" fmla="*/ 2147483647 w 71"/>
              <a:gd name="T33" fmla="*/ 2147483647 h 70"/>
              <a:gd name="T34" fmla="*/ 2147483647 w 71"/>
              <a:gd name="T35" fmla="*/ 2147483647 h 70"/>
              <a:gd name="T36" fmla="*/ 2147483647 w 71"/>
              <a:gd name="T37" fmla="*/ 2147483647 h 70"/>
              <a:gd name="T38" fmla="*/ 2147483647 w 71"/>
              <a:gd name="T39" fmla="*/ 2147483647 h 70"/>
              <a:gd name="T40" fmla="*/ 2147483647 w 71"/>
              <a:gd name="T41" fmla="*/ 0 h 70"/>
              <a:gd name="T42" fmla="*/ 2147483647 w 71"/>
              <a:gd name="T43" fmla="*/ 2147483647 h 70"/>
              <a:gd name="T44" fmla="*/ 2147483647 w 71"/>
              <a:gd name="T45" fmla="*/ 2147483647 h 70"/>
              <a:gd name="T46" fmla="*/ 2147483647 w 71"/>
              <a:gd name="T47" fmla="*/ 2147483647 h 70"/>
              <a:gd name="T48" fmla="*/ 2147483647 w 71"/>
              <a:gd name="T49" fmla="*/ 2147483647 h 70"/>
              <a:gd name="T50" fmla="*/ 2147483647 w 71"/>
              <a:gd name="T51" fmla="*/ 2147483647 h 70"/>
              <a:gd name="T52" fmla="*/ 2147483647 w 71"/>
              <a:gd name="T53" fmla="*/ 2147483647 h 70"/>
              <a:gd name="T54" fmla="*/ 2147483647 w 71"/>
              <a:gd name="T55" fmla="*/ 2147483647 h 70"/>
              <a:gd name="T56" fmla="*/ 2147483647 w 71"/>
              <a:gd name="T57" fmla="*/ 2147483647 h 70"/>
              <a:gd name="T58" fmla="*/ 2147483647 w 71"/>
              <a:gd name="T59" fmla="*/ 2147483647 h 70"/>
              <a:gd name="T60" fmla="*/ 2147483647 w 71"/>
              <a:gd name="T61" fmla="*/ 2147483647 h 70"/>
              <a:gd name="T62" fmla="*/ 2147483647 w 71"/>
              <a:gd name="T63" fmla="*/ 2147483647 h 70"/>
              <a:gd name="T64" fmla="*/ 2147483647 w 71"/>
              <a:gd name="T65" fmla="*/ 2147483647 h 70"/>
              <a:gd name="T66" fmla="*/ 2147483647 w 71"/>
              <a:gd name="T67" fmla="*/ 2147483647 h 70"/>
              <a:gd name="T68" fmla="*/ 0 w 71"/>
              <a:gd name="T69" fmla="*/ 2147483647 h 70"/>
              <a:gd name="T70" fmla="*/ 2147483647 w 71"/>
              <a:gd name="T71" fmla="*/ 2147483647 h 70"/>
              <a:gd name="T72" fmla="*/ 2147483647 w 71"/>
              <a:gd name="T73" fmla="*/ 2147483647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1"/>
              <a:gd name="T112" fmla="*/ 0 h 70"/>
              <a:gd name="T113" fmla="*/ 71 w 71"/>
              <a:gd name="T114" fmla="*/ 70 h 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1" h="70">
                <a:moveTo>
                  <a:pt x="6" y="63"/>
                </a:moveTo>
                <a:lnTo>
                  <a:pt x="6" y="64"/>
                </a:lnTo>
                <a:lnTo>
                  <a:pt x="7" y="64"/>
                </a:lnTo>
                <a:lnTo>
                  <a:pt x="7" y="65"/>
                </a:lnTo>
                <a:lnTo>
                  <a:pt x="8" y="65"/>
                </a:lnTo>
                <a:lnTo>
                  <a:pt x="8" y="66"/>
                </a:lnTo>
                <a:lnTo>
                  <a:pt x="9" y="66"/>
                </a:lnTo>
                <a:lnTo>
                  <a:pt x="10" y="66"/>
                </a:lnTo>
                <a:lnTo>
                  <a:pt x="10" y="67"/>
                </a:lnTo>
                <a:lnTo>
                  <a:pt x="12" y="68"/>
                </a:lnTo>
                <a:lnTo>
                  <a:pt x="12" y="69"/>
                </a:lnTo>
                <a:lnTo>
                  <a:pt x="17" y="69"/>
                </a:lnTo>
                <a:lnTo>
                  <a:pt x="18" y="69"/>
                </a:lnTo>
                <a:lnTo>
                  <a:pt x="18" y="68"/>
                </a:lnTo>
                <a:lnTo>
                  <a:pt x="19" y="68"/>
                </a:lnTo>
                <a:lnTo>
                  <a:pt x="19" y="65"/>
                </a:lnTo>
                <a:lnTo>
                  <a:pt x="19" y="64"/>
                </a:lnTo>
                <a:lnTo>
                  <a:pt x="20" y="64"/>
                </a:lnTo>
                <a:lnTo>
                  <a:pt x="22" y="64"/>
                </a:lnTo>
                <a:lnTo>
                  <a:pt x="23" y="65"/>
                </a:lnTo>
                <a:lnTo>
                  <a:pt x="24" y="65"/>
                </a:lnTo>
                <a:lnTo>
                  <a:pt x="28" y="67"/>
                </a:lnTo>
                <a:lnTo>
                  <a:pt x="32" y="67"/>
                </a:lnTo>
                <a:lnTo>
                  <a:pt x="32" y="70"/>
                </a:lnTo>
                <a:lnTo>
                  <a:pt x="42" y="69"/>
                </a:lnTo>
                <a:lnTo>
                  <a:pt x="67" y="68"/>
                </a:lnTo>
                <a:lnTo>
                  <a:pt x="71" y="68"/>
                </a:lnTo>
                <a:lnTo>
                  <a:pt x="71" y="64"/>
                </a:lnTo>
                <a:lnTo>
                  <a:pt x="70" y="41"/>
                </a:lnTo>
                <a:lnTo>
                  <a:pt x="69" y="35"/>
                </a:lnTo>
                <a:lnTo>
                  <a:pt x="52" y="12"/>
                </a:lnTo>
                <a:lnTo>
                  <a:pt x="49" y="8"/>
                </a:lnTo>
                <a:lnTo>
                  <a:pt x="48" y="9"/>
                </a:lnTo>
                <a:lnTo>
                  <a:pt x="46" y="9"/>
                </a:lnTo>
                <a:lnTo>
                  <a:pt x="45" y="8"/>
                </a:lnTo>
                <a:lnTo>
                  <a:pt x="44" y="8"/>
                </a:lnTo>
                <a:lnTo>
                  <a:pt x="42" y="8"/>
                </a:lnTo>
                <a:lnTo>
                  <a:pt x="42" y="0"/>
                </a:lnTo>
                <a:lnTo>
                  <a:pt x="41" y="0"/>
                </a:lnTo>
                <a:lnTo>
                  <a:pt x="40" y="3"/>
                </a:lnTo>
                <a:lnTo>
                  <a:pt x="39" y="8"/>
                </a:lnTo>
                <a:lnTo>
                  <a:pt x="40" y="19"/>
                </a:lnTo>
                <a:lnTo>
                  <a:pt x="41" y="21"/>
                </a:lnTo>
                <a:lnTo>
                  <a:pt x="41" y="22"/>
                </a:lnTo>
                <a:lnTo>
                  <a:pt x="39" y="23"/>
                </a:lnTo>
                <a:lnTo>
                  <a:pt x="39" y="24"/>
                </a:lnTo>
                <a:lnTo>
                  <a:pt x="37" y="25"/>
                </a:lnTo>
                <a:lnTo>
                  <a:pt x="36" y="25"/>
                </a:lnTo>
                <a:lnTo>
                  <a:pt x="36" y="26"/>
                </a:lnTo>
                <a:lnTo>
                  <a:pt x="36" y="30"/>
                </a:lnTo>
                <a:lnTo>
                  <a:pt x="36" y="32"/>
                </a:lnTo>
                <a:lnTo>
                  <a:pt x="36" y="34"/>
                </a:lnTo>
                <a:lnTo>
                  <a:pt x="35" y="36"/>
                </a:lnTo>
                <a:lnTo>
                  <a:pt x="34" y="37"/>
                </a:lnTo>
                <a:lnTo>
                  <a:pt x="32" y="39"/>
                </a:lnTo>
                <a:lnTo>
                  <a:pt x="20" y="48"/>
                </a:lnTo>
                <a:lnTo>
                  <a:pt x="20" y="49"/>
                </a:lnTo>
                <a:lnTo>
                  <a:pt x="18" y="49"/>
                </a:lnTo>
                <a:lnTo>
                  <a:pt x="17" y="50"/>
                </a:lnTo>
                <a:lnTo>
                  <a:pt x="16" y="50"/>
                </a:lnTo>
                <a:lnTo>
                  <a:pt x="15" y="51"/>
                </a:lnTo>
                <a:lnTo>
                  <a:pt x="14" y="51"/>
                </a:lnTo>
                <a:lnTo>
                  <a:pt x="13" y="51"/>
                </a:lnTo>
                <a:lnTo>
                  <a:pt x="0" y="53"/>
                </a:lnTo>
                <a:lnTo>
                  <a:pt x="2" y="56"/>
                </a:lnTo>
                <a:lnTo>
                  <a:pt x="5" y="57"/>
                </a:lnTo>
                <a:lnTo>
                  <a:pt x="6" y="60"/>
                </a:lnTo>
                <a:lnTo>
                  <a:pt x="6" y="63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Freeform 20"/>
          <p:cNvSpPr>
            <a:spLocks/>
          </p:cNvSpPr>
          <p:nvPr/>
        </p:nvSpPr>
        <p:spPr bwMode="auto">
          <a:xfrm>
            <a:off x="7300931" y="5157787"/>
            <a:ext cx="823913" cy="733425"/>
          </a:xfrm>
          <a:custGeom>
            <a:avLst/>
            <a:gdLst>
              <a:gd name="T0" fmla="*/ 2147483647 w 83"/>
              <a:gd name="T1" fmla="*/ 2147483647 h 76"/>
              <a:gd name="T2" fmla="*/ 2147483647 w 83"/>
              <a:gd name="T3" fmla="*/ 2147483647 h 76"/>
              <a:gd name="T4" fmla="*/ 2147483647 w 83"/>
              <a:gd name="T5" fmla="*/ 2147483647 h 76"/>
              <a:gd name="T6" fmla="*/ 2147483647 w 83"/>
              <a:gd name="T7" fmla="*/ 2147483647 h 76"/>
              <a:gd name="T8" fmla="*/ 2147483647 w 83"/>
              <a:gd name="T9" fmla="*/ 2147483647 h 76"/>
              <a:gd name="T10" fmla="*/ 2147483647 w 83"/>
              <a:gd name="T11" fmla="*/ 2147483647 h 76"/>
              <a:gd name="T12" fmla="*/ 2147483647 w 83"/>
              <a:gd name="T13" fmla="*/ 0 h 76"/>
              <a:gd name="T14" fmla="*/ 2147483647 w 83"/>
              <a:gd name="T15" fmla="*/ 2147483647 h 76"/>
              <a:gd name="T16" fmla="*/ 2147483647 w 83"/>
              <a:gd name="T17" fmla="*/ 2147483647 h 76"/>
              <a:gd name="T18" fmla="*/ 2147483647 w 83"/>
              <a:gd name="T19" fmla="*/ 2147483647 h 76"/>
              <a:gd name="T20" fmla="*/ 2147483647 w 83"/>
              <a:gd name="T21" fmla="*/ 2147483647 h 76"/>
              <a:gd name="T22" fmla="*/ 2147483647 w 83"/>
              <a:gd name="T23" fmla="*/ 2147483647 h 76"/>
              <a:gd name="T24" fmla="*/ 2147483647 w 83"/>
              <a:gd name="T25" fmla="*/ 2147483647 h 76"/>
              <a:gd name="T26" fmla="*/ 2147483647 w 83"/>
              <a:gd name="T27" fmla="*/ 2147483647 h 76"/>
              <a:gd name="T28" fmla="*/ 2147483647 w 83"/>
              <a:gd name="T29" fmla="*/ 2147483647 h 76"/>
              <a:gd name="T30" fmla="*/ 2147483647 w 83"/>
              <a:gd name="T31" fmla="*/ 2147483647 h 76"/>
              <a:gd name="T32" fmla="*/ 2147483647 w 83"/>
              <a:gd name="T33" fmla="*/ 0 h 76"/>
              <a:gd name="T34" fmla="*/ 2147483647 w 83"/>
              <a:gd name="T35" fmla="*/ 2147483647 h 76"/>
              <a:gd name="T36" fmla="*/ 2147483647 w 83"/>
              <a:gd name="T37" fmla="*/ 2147483647 h 76"/>
              <a:gd name="T38" fmla="*/ 2147483647 w 83"/>
              <a:gd name="T39" fmla="*/ 2147483647 h 76"/>
              <a:gd name="T40" fmla="*/ 2147483647 w 83"/>
              <a:gd name="T41" fmla="*/ 2147483647 h 76"/>
              <a:gd name="T42" fmla="*/ 2147483647 w 83"/>
              <a:gd name="T43" fmla="*/ 2147483647 h 76"/>
              <a:gd name="T44" fmla="*/ 2147483647 w 83"/>
              <a:gd name="T45" fmla="*/ 2147483647 h 76"/>
              <a:gd name="T46" fmla="*/ 2147483647 w 83"/>
              <a:gd name="T47" fmla="*/ 2147483647 h 76"/>
              <a:gd name="T48" fmla="*/ 2147483647 w 83"/>
              <a:gd name="T49" fmla="*/ 2147483647 h 76"/>
              <a:gd name="T50" fmla="*/ 2147483647 w 83"/>
              <a:gd name="T51" fmla="*/ 2147483647 h 76"/>
              <a:gd name="T52" fmla="*/ 2147483647 w 83"/>
              <a:gd name="T53" fmla="*/ 2147483647 h 76"/>
              <a:gd name="T54" fmla="*/ 2147483647 w 83"/>
              <a:gd name="T55" fmla="*/ 2147483647 h 76"/>
              <a:gd name="T56" fmla="*/ 2147483647 w 83"/>
              <a:gd name="T57" fmla="*/ 2147483647 h 76"/>
              <a:gd name="T58" fmla="*/ 2147483647 w 83"/>
              <a:gd name="T59" fmla="*/ 2147483647 h 76"/>
              <a:gd name="T60" fmla="*/ 2147483647 w 83"/>
              <a:gd name="T61" fmla="*/ 2147483647 h 76"/>
              <a:gd name="T62" fmla="*/ 2147483647 w 83"/>
              <a:gd name="T63" fmla="*/ 2147483647 h 76"/>
              <a:gd name="T64" fmla="*/ 2147483647 w 83"/>
              <a:gd name="T65" fmla="*/ 2147483647 h 76"/>
              <a:gd name="T66" fmla="*/ 2147483647 w 83"/>
              <a:gd name="T67" fmla="*/ 2147483647 h 76"/>
              <a:gd name="T68" fmla="*/ 2147483647 w 83"/>
              <a:gd name="T69" fmla="*/ 2147483647 h 76"/>
              <a:gd name="T70" fmla="*/ 2147483647 w 83"/>
              <a:gd name="T71" fmla="*/ 2147483647 h 76"/>
              <a:gd name="T72" fmla="*/ 2147483647 w 83"/>
              <a:gd name="T73" fmla="*/ 2147483647 h 76"/>
              <a:gd name="T74" fmla="*/ 2147483647 w 83"/>
              <a:gd name="T75" fmla="*/ 2147483647 h 76"/>
              <a:gd name="T76" fmla="*/ 2147483647 w 83"/>
              <a:gd name="T77" fmla="*/ 2147483647 h 76"/>
              <a:gd name="T78" fmla="*/ 2147483647 w 83"/>
              <a:gd name="T79" fmla="*/ 2147483647 h 76"/>
              <a:gd name="T80" fmla="*/ 2147483647 w 83"/>
              <a:gd name="T81" fmla="*/ 2147483647 h 76"/>
              <a:gd name="T82" fmla="*/ 2147483647 w 83"/>
              <a:gd name="T83" fmla="*/ 2147483647 h 76"/>
              <a:gd name="T84" fmla="*/ 2147483647 w 83"/>
              <a:gd name="T85" fmla="*/ 2147483647 h 76"/>
              <a:gd name="T86" fmla="*/ 2147483647 w 83"/>
              <a:gd name="T87" fmla="*/ 2147483647 h 76"/>
              <a:gd name="T88" fmla="*/ 2147483647 w 83"/>
              <a:gd name="T89" fmla="*/ 2147483647 h 76"/>
              <a:gd name="T90" fmla="*/ 2147483647 w 83"/>
              <a:gd name="T91" fmla="*/ 2147483647 h 76"/>
              <a:gd name="T92" fmla="*/ 2147483647 w 83"/>
              <a:gd name="T93" fmla="*/ 2147483647 h 76"/>
              <a:gd name="T94" fmla="*/ 2147483647 w 83"/>
              <a:gd name="T95" fmla="*/ 2147483647 h 76"/>
              <a:gd name="T96" fmla="*/ 2147483647 w 83"/>
              <a:gd name="T97" fmla="*/ 2147483647 h 76"/>
              <a:gd name="T98" fmla="*/ 2147483647 w 83"/>
              <a:gd name="T99" fmla="*/ 2147483647 h 76"/>
              <a:gd name="T100" fmla="*/ 2147483647 w 83"/>
              <a:gd name="T101" fmla="*/ 2147483647 h 76"/>
              <a:gd name="T102" fmla="*/ 2147483647 w 83"/>
              <a:gd name="T103" fmla="*/ 2147483647 h 76"/>
              <a:gd name="T104" fmla="*/ 2147483647 w 83"/>
              <a:gd name="T105" fmla="*/ 2147483647 h 76"/>
              <a:gd name="T106" fmla="*/ 2147483647 w 83"/>
              <a:gd name="T107" fmla="*/ 2147483647 h 76"/>
              <a:gd name="T108" fmla="*/ 2147483647 w 83"/>
              <a:gd name="T109" fmla="*/ 2147483647 h 76"/>
              <a:gd name="T110" fmla="*/ 2147483647 w 83"/>
              <a:gd name="T111" fmla="*/ 2147483647 h 76"/>
              <a:gd name="T112" fmla="*/ 2147483647 w 83"/>
              <a:gd name="T113" fmla="*/ 2147483647 h 7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3"/>
              <a:gd name="T172" fmla="*/ 0 h 76"/>
              <a:gd name="T173" fmla="*/ 83 w 83"/>
              <a:gd name="T174" fmla="*/ 76 h 7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3" h="76">
                <a:moveTo>
                  <a:pt x="0" y="36"/>
                </a:moveTo>
                <a:lnTo>
                  <a:pt x="2" y="30"/>
                </a:lnTo>
                <a:lnTo>
                  <a:pt x="6" y="20"/>
                </a:lnTo>
                <a:lnTo>
                  <a:pt x="7" y="19"/>
                </a:lnTo>
                <a:lnTo>
                  <a:pt x="9" y="18"/>
                </a:lnTo>
                <a:lnTo>
                  <a:pt x="10" y="17"/>
                </a:lnTo>
                <a:lnTo>
                  <a:pt x="9" y="17"/>
                </a:lnTo>
                <a:lnTo>
                  <a:pt x="10" y="17"/>
                </a:lnTo>
                <a:lnTo>
                  <a:pt x="11" y="16"/>
                </a:lnTo>
                <a:lnTo>
                  <a:pt x="11" y="15"/>
                </a:lnTo>
                <a:lnTo>
                  <a:pt x="13" y="10"/>
                </a:lnTo>
                <a:lnTo>
                  <a:pt x="14" y="10"/>
                </a:lnTo>
                <a:lnTo>
                  <a:pt x="14" y="9"/>
                </a:lnTo>
                <a:lnTo>
                  <a:pt x="14" y="8"/>
                </a:lnTo>
                <a:lnTo>
                  <a:pt x="15" y="7"/>
                </a:lnTo>
                <a:lnTo>
                  <a:pt x="16" y="2"/>
                </a:lnTo>
                <a:lnTo>
                  <a:pt x="17" y="0"/>
                </a:lnTo>
                <a:lnTo>
                  <a:pt x="18" y="0"/>
                </a:lnTo>
                <a:lnTo>
                  <a:pt x="20" y="0"/>
                </a:lnTo>
                <a:lnTo>
                  <a:pt x="20" y="1"/>
                </a:lnTo>
                <a:lnTo>
                  <a:pt x="22" y="2"/>
                </a:lnTo>
                <a:lnTo>
                  <a:pt x="23" y="3"/>
                </a:lnTo>
                <a:lnTo>
                  <a:pt x="23" y="4"/>
                </a:lnTo>
                <a:lnTo>
                  <a:pt x="23" y="5"/>
                </a:lnTo>
                <a:lnTo>
                  <a:pt x="23" y="7"/>
                </a:lnTo>
                <a:lnTo>
                  <a:pt x="23" y="8"/>
                </a:lnTo>
                <a:lnTo>
                  <a:pt x="24" y="10"/>
                </a:lnTo>
                <a:lnTo>
                  <a:pt x="24" y="11"/>
                </a:lnTo>
                <a:lnTo>
                  <a:pt x="26" y="11"/>
                </a:lnTo>
                <a:lnTo>
                  <a:pt x="27" y="11"/>
                </a:lnTo>
                <a:lnTo>
                  <a:pt x="29" y="13"/>
                </a:lnTo>
                <a:lnTo>
                  <a:pt x="30" y="13"/>
                </a:lnTo>
                <a:lnTo>
                  <a:pt x="31" y="13"/>
                </a:lnTo>
                <a:lnTo>
                  <a:pt x="33" y="9"/>
                </a:lnTo>
                <a:lnTo>
                  <a:pt x="37" y="5"/>
                </a:lnTo>
                <a:lnTo>
                  <a:pt x="37" y="4"/>
                </a:lnTo>
                <a:lnTo>
                  <a:pt x="38" y="4"/>
                </a:lnTo>
                <a:lnTo>
                  <a:pt x="40" y="3"/>
                </a:lnTo>
                <a:lnTo>
                  <a:pt x="41" y="2"/>
                </a:lnTo>
                <a:lnTo>
                  <a:pt x="42" y="2"/>
                </a:lnTo>
                <a:lnTo>
                  <a:pt x="43" y="2"/>
                </a:lnTo>
                <a:lnTo>
                  <a:pt x="43" y="0"/>
                </a:lnTo>
                <a:lnTo>
                  <a:pt x="45" y="0"/>
                </a:lnTo>
                <a:lnTo>
                  <a:pt x="45" y="1"/>
                </a:lnTo>
                <a:lnTo>
                  <a:pt x="46" y="1"/>
                </a:lnTo>
                <a:lnTo>
                  <a:pt x="47" y="1"/>
                </a:lnTo>
                <a:lnTo>
                  <a:pt x="48" y="2"/>
                </a:lnTo>
                <a:lnTo>
                  <a:pt x="48" y="1"/>
                </a:lnTo>
                <a:lnTo>
                  <a:pt x="49" y="1"/>
                </a:lnTo>
                <a:lnTo>
                  <a:pt x="49" y="2"/>
                </a:lnTo>
                <a:lnTo>
                  <a:pt x="49" y="3"/>
                </a:lnTo>
                <a:lnTo>
                  <a:pt x="50" y="4"/>
                </a:lnTo>
                <a:lnTo>
                  <a:pt x="50" y="5"/>
                </a:lnTo>
                <a:lnTo>
                  <a:pt x="52" y="5"/>
                </a:lnTo>
                <a:lnTo>
                  <a:pt x="53" y="7"/>
                </a:lnTo>
                <a:lnTo>
                  <a:pt x="52" y="8"/>
                </a:lnTo>
                <a:lnTo>
                  <a:pt x="52" y="9"/>
                </a:lnTo>
                <a:lnTo>
                  <a:pt x="53" y="10"/>
                </a:lnTo>
                <a:lnTo>
                  <a:pt x="55" y="10"/>
                </a:lnTo>
                <a:lnTo>
                  <a:pt x="56" y="10"/>
                </a:lnTo>
                <a:lnTo>
                  <a:pt x="56" y="11"/>
                </a:lnTo>
                <a:lnTo>
                  <a:pt x="57" y="11"/>
                </a:lnTo>
                <a:lnTo>
                  <a:pt x="58" y="11"/>
                </a:lnTo>
                <a:lnTo>
                  <a:pt x="58" y="12"/>
                </a:lnTo>
                <a:lnTo>
                  <a:pt x="59" y="12"/>
                </a:lnTo>
                <a:lnTo>
                  <a:pt x="59" y="13"/>
                </a:lnTo>
                <a:lnTo>
                  <a:pt x="58" y="13"/>
                </a:lnTo>
                <a:lnTo>
                  <a:pt x="58" y="14"/>
                </a:lnTo>
                <a:lnTo>
                  <a:pt x="61" y="15"/>
                </a:lnTo>
                <a:lnTo>
                  <a:pt x="67" y="20"/>
                </a:lnTo>
                <a:lnTo>
                  <a:pt x="70" y="22"/>
                </a:lnTo>
                <a:lnTo>
                  <a:pt x="74" y="24"/>
                </a:lnTo>
                <a:lnTo>
                  <a:pt x="77" y="26"/>
                </a:lnTo>
                <a:lnTo>
                  <a:pt x="79" y="30"/>
                </a:lnTo>
                <a:lnTo>
                  <a:pt x="81" y="30"/>
                </a:lnTo>
                <a:lnTo>
                  <a:pt x="83" y="31"/>
                </a:lnTo>
                <a:lnTo>
                  <a:pt x="83" y="35"/>
                </a:lnTo>
                <a:lnTo>
                  <a:pt x="80" y="39"/>
                </a:lnTo>
                <a:lnTo>
                  <a:pt x="55" y="41"/>
                </a:lnTo>
                <a:lnTo>
                  <a:pt x="53" y="44"/>
                </a:lnTo>
                <a:lnTo>
                  <a:pt x="51" y="47"/>
                </a:lnTo>
                <a:lnTo>
                  <a:pt x="46" y="55"/>
                </a:lnTo>
                <a:lnTo>
                  <a:pt x="45" y="56"/>
                </a:lnTo>
                <a:lnTo>
                  <a:pt x="45" y="57"/>
                </a:lnTo>
                <a:lnTo>
                  <a:pt x="46" y="57"/>
                </a:lnTo>
                <a:lnTo>
                  <a:pt x="46" y="60"/>
                </a:lnTo>
                <a:lnTo>
                  <a:pt x="45" y="61"/>
                </a:lnTo>
                <a:lnTo>
                  <a:pt x="46" y="62"/>
                </a:lnTo>
                <a:lnTo>
                  <a:pt x="48" y="63"/>
                </a:lnTo>
                <a:lnTo>
                  <a:pt x="48" y="66"/>
                </a:lnTo>
                <a:lnTo>
                  <a:pt x="47" y="67"/>
                </a:lnTo>
                <a:lnTo>
                  <a:pt x="46" y="67"/>
                </a:lnTo>
                <a:lnTo>
                  <a:pt x="46" y="70"/>
                </a:lnTo>
                <a:lnTo>
                  <a:pt x="46" y="71"/>
                </a:lnTo>
                <a:lnTo>
                  <a:pt x="47" y="73"/>
                </a:lnTo>
                <a:lnTo>
                  <a:pt x="45" y="76"/>
                </a:lnTo>
                <a:lnTo>
                  <a:pt x="44" y="75"/>
                </a:lnTo>
                <a:lnTo>
                  <a:pt x="38" y="70"/>
                </a:lnTo>
                <a:lnTo>
                  <a:pt x="35" y="67"/>
                </a:lnTo>
                <a:lnTo>
                  <a:pt x="34" y="66"/>
                </a:lnTo>
                <a:lnTo>
                  <a:pt x="33" y="65"/>
                </a:lnTo>
                <a:lnTo>
                  <a:pt x="33" y="64"/>
                </a:lnTo>
                <a:lnTo>
                  <a:pt x="32" y="64"/>
                </a:lnTo>
                <a:lnTo>
                  <a:pt x="29" y="62"/>
                </a:lnTo>
                <a:lnTo>
                  <a:pt x="30" y="62"/>
                </a:lnTo>
                <a:lnTo>
                  <a:pt x="30" y="61"/>
                </a:lnTo>
                <a:lnTo>
                  <a:pt x="29" y="61"/>
                </a:lnTo>
                <a:lnTo>
                  <a:pt x="28" y="60"/>
                </a:lnTo>
                <a:lnTo>
                  <a:pt x="27" y="60"/>
                </a:lnTo>
                <a:lnTo>
                  <a:pt x="26" y="59"/>
                </a:lnTo>
                <a:lnTo>
                  <a:pt x="25" y="58"/>
                </a:lnTo>
                <a:lnTo>
                  <a:pt x="23" y="56"/>
                </a:lnTo>
                <a:lnTo>
                  <a:pt x="22" y="56"/>
                </a:lnTo>
                <a:lnTo>
                  <a:pt x="22" y="55"/>
                </a:lnTo>
                <a:lnTo>
                  <a:pt x="19" y="53"/>
                </a:lnTo>
                <a:lnTo>
                  <a:pt x="18" y="52"/>
                </a:lnTo>
                <a:lnTo>
                  <a:pt x="16" y="50"/>
                </a:lnTo>
                <a:lnTo>
                  <a:pt x="14" y="49"/>
                </a:lnTo>
                <a:lnTo>
                  <a:pt x="13" y="49"/>
                </a:lnTo>
                <a:lnTo>
                  <a:pt x="11" y="47"/>
                </a:lnTo>
                <a:lnTo>
                  <a:pt x="9" y="46"/>
                </a:lnTo>
                <a:lnTo>
                  <a:pt x="8" y="45"/>
                </a:lnTo>
                <a:lnTo>
                  <a:pt x="7" y="45"/>
                </a:lnTo>
                <a:lnTo>
                  <a:pt x="6" y="44"/>
                </a:lnTo>
                <a:lnTo>
                  <a:pt x="5" y="44"/>
                </a:lnTo>
                <a:lnTo>
                  <a:pt x="4" y="44"/>
                </a:lnTo>
                <a:lnTo>
                  <a:pt x="3" y="44"/>
                </a:lnTo>
                <a:lnTo>
                  <a:pt x="2" y="43"/>
                </a:lnTo>
                <a:lnTo>
                  <a:pt x="2" y="39"/>
                </a:lnTo>
                <a:lnTo>
                  <a:pt x="0" y="36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Freeform 21"/>
          <p:cNvSpPr>
            <a:spLocks/>
          </p:cNvSpPr>
          <p:nvPr/>
        </p:nvSpPr>
        <p:spPr bwMode="auto">
          <a:xfrm>
            <a:off x="8334401" y="4281487"/>
            <a:ext cx="466725" cy="847725"/>
          </a:xfrm>
          <a:custGeom>
            <a:avLst/>
            <a:gdLst>
              <a:gd name="T0" fmla="*/ 2147483647 w 47"/>
              <a:gd name="T1" fmla="*/ 2147483647 h 88"/>
              <a:gd name="T2" fmla="*/ 2147483647 w 47"/>
              <a:gd name="T3" fmla="*/ 2147483647 h 88"/>
              <a:gd name="T4" fmla="*/ 2147483647 w 47"/>
              <a:gd name="T5" fmla="*/ 2147483647 h 88"/>
              <a:gd name="T6" fmla="*/ 2147483647 w 47"/>
              <a:gd name="T7" fmla="*/ 2147483647 h 88"/>
              <a:gd name="T8" fmla="*/ 2147483647 w 47"/>
              <a:gd name="T9" fmla="*/ 2147483647 h 88"/>
              <a:gd name="T10" fmla="*/ 2147483647 w 47"/>
              <a:gd name="T11" fmla="*/ 2147483647 h 88"/>
              <a:gd name="T12" fmla="*/ 2147483647 w 47"/>
              <a:gd name="T13" fmla="*/ 2147483647 h 88"/>
              <a:gd name="T14" fmla="*/ 2147483647 w 47"/>
              <a:gd name="T15" fmla="*/ 2147483647 h 88"/>
              <a:gd name="T16" fmla="*/ 2147483647 w 47"/>
              <a:gd name="T17" fmla="*/ 2147483647 h 88"/>
              <a:gd name="T18" fmla="*/ 2147483647 w 47"/>
              <a:gd name="T19" fmla="*/ 2147483647 h 88"/>
              <a:gd name="T20" fmla="*/ 2147483647 w 47"/>
              <a:gd name="T21" fmla="*/ 2147483647 h 88"/>
              <a:gd name="T22" fmla="*/ 2147483647 w 47"/>
              <a:gd name="T23" fmla="*/ 2147483647 h 88"/>
              <a:gd name="T24" fmla="*/ 2147483647 w 47"/>
              <a:gd name="T25" fmla="*/ 2147483647 h 88"/>
              <a:gd name="T26" fmla="*/ 2147483647 w 47"/>
              <a:gd name="T27" fmla="*/ 2147483647 h 88"/>
              <a:gd name="T28" fmla="*/ 2147483647 w 47"/>
              <a:gd name="T29" fmla="*/ 2147483647 h 88"/>
              <a:gd name="T30" fmla="*/ 2147483647 w 47"/>
              <a:gd name="T31" fmla="*/ 2147483647 h 88"/>
              <a:gd name="T32" fmla="*/ 2147483647 w 47"/>
              <a:gd name="T33" fmla="*/ 2147483647 h 88"/>
              <a:gd name="T34" fmla="*/ 2147483647 w 47"/>
              <a:gd name="T35" fmla="*/ 2147483647 h 88"/>
              <a:gd name="T36" fmla="*/ 2147483647 w 47"/>
              <a:gd name="T37" fmla="*/ 2147483647 h 88"/>
              <a:gd name="T38" fmla="*/ 2147483647 w 47"/>
              <a:gd name="T39" fmla="*/ 2147483647 h 88"/>
              <a:gd name="T40" fmla="*/ 2147483647 w 47"/>
              <a:gd name="T41" fmla="*/ 2147483647 h 88"/>
              <a:gd name="T42" fmla="*/ 2147483647 w 47"/>
              <a:gd name="T43" fmla="*/ 2147483647 h 88"/>
              <a:gd name="T44" fmla="*/ 2147483647 w 47"/>
              <a:gd name="T45" fmla="*/ 2147483647 h 88"/>
              <a:gd name="T46" fmla="*/ 2147483647 w 47"/>
              <a:gd name="T47" fmla="*/ 2147483647 h 88"/>
              <a:gd name="T48" fmla="*/ 2147483647 w 47"/>
              <a:gd name="T49" fmla="*/ 2147483647 h 88"/>
              <a:gd name="T50" fmla="*/ 2147483647 w 47"/>
              <a:gd name="T51" fmla="*/ 2147483647 h 88"/>
              <a:gd name="T52" fmla="*/ 2147483647 w 47"/>
              <a:gd name="T53" fmla="*/ 2147483647 h 88"/>
              <a:gd name="T54" fmla="*/ 2147483647 w 47"/>
              <a:gd name="T55" fmla="*/ 2147483647 h 88"/>
              <a:gd name="T56" fmla="*/ 2147483647 w 47"/>
              <a:gd name="T57" fmla="*/ 2147483647 h 88"/>
              <a:gd name="T58" fmla="*/ 2147483647 w 47"/>
              <a:gd name="T59" fmla="*/ 2147483647 h 88"/>
              <a:gd name="T60" fmla="*/ 2147483647 w 47"/>
              <a:gd name="T61" fmla="*/ 2147483647 h 88"/>
              <a:gd name="T62" fmla="*/ 2147483647 w 47"/>
              <a:gd name="T63" fmla="*/ 2147483647 h 88"/>
              <a:gd name="T64" fmla="*/ 2147483647 w 47"/>
              <a:gd name="T65" fmla="*/ 2147483647 h 88"/>
              <a:gd name="T66" fmla="*/ 2147483647 w 47"/>
              <a:gd name="T67" fmla="*/ 2147483647 h 88"/>
              <a:gd name="T68" fmla="*/ 2147483647 w 47"/>
              <a:gd name="T69" fmla="*/ 2147483647 h 88"/>
              <a:gd name="T70" fmla="*/ 2147483647 w 47"/>
              <a:gd name="T71" fmla="*/ 2147483647 h 88"/>
              <a:gd name="T72" fmla="*/ 2147483647 w 47"/>
              <a:gd name="T73" fmla="*/ 2147483647 h 88"/>
              <a:gd name="T74" fmla="*/ 2147483647 w 47"/>
              <a:gd name="T75" fmla="*/ 2147483647 h 88"/>
              <a:gd name="T76" fmla="*/ 2147483647 w 47"/>
              <a:gd name="T77" fmla="*/ 2147483647 h 88"/>
              <a:gd name="T78" fmla="*/ 2147483647 w 47"/>
              <a:gd name="T79" fmla="*/ 2147483647 h 88"/>
              <a:gd name="T80" fmla="*/ 2147483647 w 47"/>
              <a:gd name="T81" fmla="*/ 2147483647 h 88"/>
              <a:gd name="T82" fmla="*/ 2147483647 w 47"/>
              <a:gd name="T83" fmla="*/ 2147483647 h 88"/>
              <a:gd name="T84" fmla="*/ 2147483647 w 47"/>
              <a:gd name="T85" fmla="*/ 2147483647 h 88"/>
              <a:gd name="T86" fmla="*/ 2147483647 w 47"/>
              <a:gd name="T87" fmla="*/ 2147483647 h 88"/>
              <a:gd name="T88" fmla="*/ 2147483647 w 47"/>
              <a:gd name="T89" fmla="*/ 2147483647 h 88"/>
              <a:gd name="T90" fmla="*/ 2147483647 w 47"/>
              <a:gd name="T91" fmla="*/ 2147483647 h 88"/>
              <a:gd name="T92" fmla="*/ 2147483647 w 47"/>
              <a:gd name="T93" fmla="*/ 2147483647 h 88"/>
              <a:gd name="T94" fmla="*/ 2147483647 w 47"/>
              <a:gd name="T95" fmla="*/ 2147483647 h 88"/>
              <a:gd name="T96" fmla="*/ 2147483647 w 47"/>
              <a:gd name="T97" fmla="*/ 2147483647 h 88"/>
              <a:gd name="T98" fmla="*/ 2147483647 w 47"/>
              <a:gd name="T99" fmla="*/ 2147483647 h 88"/>
              <a:gd name="T100" fmla="*/ 2147483647 w 47"/>
              <a:gd name="T101" fmla="*/ 2147483647 h 88"/>
              <a:gd name="T102" fmla="*/ 2147483647 w 47"/>
              <a:gd name="T103" fmla="*/ 2147483647 h 88"/>
              <a:gd name="T104" fmla="*/ 2147483647 w 47"/>
              <a:gd name="T105" fmla="*/ 2147483647 h 88"/>
              <a:gd name="T106" fmla="*/ 2147483647 w 47"/>
              <a:gd name="T107" fmla="*/ 2147483647 h 88"/>
              <a:gd name="T108" fmla="*/ 2147483647 w 47"/>
              <a:gd name="T109" fmla="*/ 2147483647 h 88"/>
              <a:gd name="T110" fmla="*/ 2147483647 w 47"/>
              <a:gd name="T111" fmla="*/ 2147483647 h 88"/>
              <a:gd name="T112" fmla="*/ 2147483647 w 47"/>
              <a:gd name="T113" fmla="*/ 2147483647 h 88"/>
              <a:gd name="T114" fmla="*/ 2147483647 w 47"/>
              <a:gd name="T115" fmla="*/ 2147483647 h 88"/>
              <a:gd name="T116" fmla="*/ 2147483647 w 47"/>
              <a:gd name="T117" fmla="*/ 2147483647 h 88"/>
              <a:gd name="T118" fmla="*/ 0 w 47"/>
              <a:gd name="T119" fmla="*/ 2147483647 h 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7"/>
              <a:gd name="T181" fmla="*/ 0 h 88"/>
              <a:gd name="T182" fmla="*/ 47 w 47"/>
              <a:gd name="T183" fmla="*/ 88 h 8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7" h="88">
                <a:moveTo>
                  <a:pt x="0" y="57"/>
                </a:moveTo>
                <a:lnTo>
                  <a:pt x="1" y="63"/>
                </a:lnTo>
                <a:lnTo>
                  <a:pt x="2" y="86"/>
                </a:lnTo>
                <a:lnTo>
                  <a:pt x="3" y="86"/>
                </a:lnTo>
                <a:lnTo>
                  <a:pt x="3" y="85"/>
                </a:lnTo>
                <a:lnTo>
                  <a:pt x="5" y="85"/>
                </a:lnTo>
                <a:lnTo>
                  <a:pt x="6" y="86"/>
                </a:lnTo>
                <a:lnTo>
                  <a:pt x="7" y="86"/>
                </a:lnTo>
                <a:lnTo>
                  <a:pt x="7" y="87"/>
                </a:lnTo>
                <a:lnTo>
                  <a:pt x="8" y="87"/>
                </a:lnTo>
                <a:lnTo>
                  <a:pt x="9" y="88"/>
                </a:lnTo>
                <a:lnTo>
                  <a:pt x="9" y="87"/>
                </a:lnTo>
                <a:lnTo>
                  <a:pt x="9" y="86"/>
                </a:lnTo>
                <a:lnTo>
                  <a:pt x="10" y="86"/>
                </a:lnTo>
                <a:lnTo>
                  <a:pt x="10" y="85"/>
                </a:lnTo>
                <a:lnTo>
                  <a:pt x="10" y="84"/>
                </a:lnTo>
                <a:lnTo>
                  <a:pt x="11" y="84"/>
                </a:lnTo>
                <a:lnTo>
                  <a:pt x="12" y="83"/>
                </a:lnTo>
                <a:lnTo>
                  <a:pt x="12" y="82"/>
                </a:lnTo>
                <a:lnTo>
                  <a:pt x="12" y="81"/>
                </a:lnTo>
                <a:lnTo>
                  <a:pt x="13" y="81"/>
                </a:lnTo>
                <a:lnTo>
                  <a:pt x="13" y="80"/>
                </a:lnTo>
                <a:lnTo>
                  <a:pt x="13" y="79"/>
                </a:lnTo>
                <a:lnTo>
                  <a:pt x="14" y="78"/>
                </a:lnTo>
                <a:lnTo>
                  <a:pt x="15" y="76"/>
                </a:lnTo>
                <a:lnTo>
                  <a:pt x="14" y="76"/>
                </a:lnTo>
                <a:lnTo>
                  <a:pt x="15" y="75"/>
                </a:lnTo>
                <a:lnTo>
                  <a:pt x="15" y="74"/>
                </a:lnTo>
                <a:lnTo>
                  <a:pt x="16" y="73"/>
                </a:lnTo>
                <a:lnTo>
                  <a:pt x="17" y="73"/>
                </a:lnTo>
                <a:lnTo>
                  <a:pt x="18" y="73"/>
                </a:lnTo>
                <a:lnTo>
                  <a:pt x="19" y="73"/>
                </a:lnTo>
                <a:lnTo>
                  <a:pt x="20" y="73"/>
                </a:lnTo>
                <a:lnTo>
                  <a:pt x="20" y="72"/>
                </a:lnTo>
                <a:lnTo>
                  <a:pt x="21" y="70"/>
                </a:lnTo>
                <a:lnTo>
                  <a:pt x="22" y="69"/>
                </a:lnTo>
                <a:lnTo>
                  <a:pt x="22" y="68"/>
                </a:lnTo>
                <a:lnTo>
                  <a:pt x="23" y="68"/>
                </a:lnTo>
                <a:lnTo>
                  <a:pt x="23" y="67"/>
                </a:lnTo>
                <a:lnTo>
                  <a:pt x="23" y="66"/>
                </a:lnTo>
                <a:lnTo>
                  <a:pt x="23" y="65"/>
                </a:lnTo>
                <a:lnTo>
                  <a:pt x="24" y="65"/>
                </a:lnTo>
                <a:lnTo>
                  <a:pt x="24" y="64"/>
                </a:lnTo>
                <a:lnTo>
                  <a:pt x="25" y="64"/>
                </a:lnTo>
                <a:lnTo>
                  <a:pt x="25" y="65"/>
                </a:lnTo>
                <a:lnTo>
                  <a:pt x="25" y="66"/>
                </a:lnTo>
                <a:lnTo>
                  <a:pt x="25" y="67"/>
                </a:lnTo>
                <a:lnTo>
                  <a:pt x="25" y="68"/>
                </a:lnTo>
                <a:lnTo>
                  <a:pt x="25" y="69"/>
                </a:lnTo>
                <a:lnTo>
                  <a:pt x="25" y="70"/>
                </a:lnTo>
                <a:lnTo>
                  <a:pt x="25" y="71"/>
                </a:lnTo>
                <a:lnTo>
                  <a:pt x="24" y="72"/>
                </a:lnTo>
                <a:lnTo>
                  <a:pt x="25" y="73"/>
                </a:lnTo>
                <a:lnTo>
                  <a:pt x="26" y="73"/>
                </a:lnTo>
                <a:lnTo>
                  <a:pt x="27" y="73"/>
                </a:lnTo>
                <a:lnTo>
                  <a:pt x="27" y="74"/>
                </a:lnTo>
                <a:lnTo>
                  <a:pt x="28" y="75"/>
                </a:lnTo>
                <a:lnTo>
                  <a:pt x="28" y="74"/>
                </a:lnTo>
                <a:lnTo>
                  <a:pt x="28" y="75"/>
                </a:lnTo>
                <a:lnTo>
                  <a:pt x="29" y="75"/>
                </a:lnTo>
                <a:lnTo>
                  <a:pt x="29" y="76"/>
                </a:lnTo>
                <a:lnTo>
                  <a:pt x="28" y="76"/>
                </a:lnTo>
                <a:lnTo>
                  <a:pt x="28" y="77"/>
                </a:lnTo>
                <a:lnTo>
                  <a:pt x="29" y="77"/>
                </a:lnTo>
                <a:lnTo>
                  <a:pt x="29" y="78"/>
                </a:lnTo>
                <a:lnTo>
                  <a:pt x="29" y="79"/>
                </a:lnTo>
                <a:lnTo>
                  <a:pt x="29" y="78"/>
                </a:lnTo>
                <a:lnTo>
                  <a:pt x="30" y="78"/>
                </a:lnTo>
                <a:lnTo>
                  <a:pt x="29" y="78"/>
                </a:lnTo>
                <a:lnTo>
                  <a:pt x="30" y="79"/>
                </a:lnTo>
                <a:lnTo>
                  <a:pt x="30" y="78"/>
                </a:lnTo>
                <a:lnTo>
                  <a:pt x="30" y="76"/>
                </a:lnTo>
                <a:lnTo>
                  <a:pt x="30" y="75"/>
                </a:lnTo>
                <a:lnTo>
                  <a:pt x="31" y="75"/>
                </a:lnTo>
                <a:lnTo>
                  <a:pt x="31" y="74"/>
                </a:lnTo>
                <a:lnTo>
                  <a:pt x="31" y="73"/>
                </a:lnTo>
                <a:lnTo>
                  <a:pt x="31" y="71"/>
                </a:lnTo>
                <a:lnTo>
                  <a:pt x="32" y="71"/>
                </a:lnTo>
                <a:lnTo>
                  <a:pt x="31" y="69"/>
                </a:lnTo>
                <a:lnTo>
                  <a:pt x="32" y="68"/>
                </a:lnTo>
                <a:lnTo>
                  <a:pt x="32" y="67"/>
                </a:lnTo>
                <a:lnTo>
                  <a:pt x="32" y="66"/>
                </a:lnTo>
                <a:lnTo>
                  <a:pt x="33" y="66"/>
                </a:lnTo>
                <a:lnTo>
                  <a:pt x="33" y="65"/>
                </a:lnTo>
                <a:lnTo>
                  <a:pt x="33" y="64"/>
                </a:lnTo>
                <a:lnTo>
                  <a:pt x="33" y="63"/>
                </a:lnTo>
                <a:lnTo>
                  <a:pt x="33" y="61"/>
                </a:lnTo>
                <a:lnTo>
                  <a:pt x="34" y="60"/>
                </a:lnTo>
                <a:lnTo>
                  <a:pt x="34" y="59"/>
                </a:lnTo>
                <a:lnTo>
                  <a:pt x="34" y="58"/>
                </a:lnTo>
                <a:lnTo>
                  <a:pt x="34" y="57"/>
                </a:lnTo>
                <a:lnTo>
                  <a:pt x="35" y="55"/>
                </a:lnTo>
                <a:lnTo>
                  <a:pt x="36" y="53"/>
                </a:lnTo>
                <a:lnTo>
                  <a:pt x="36" y="52"/>
                </a:lnTo>
                <a:lnTo>
                  <a:pt x="36" y="53"/>
                </a:lnTo>
                <a:lnTo>
                  <a:pt x="35" y="53"/>
                </a:lnTo>
                <a:lnTo>
                  <a:pt x="35" y="52"/>
                </a:lnTo>
                <a:lnTo>
                  <a:pt x="35" y="53"/>
                </a:lnTo>
                <a:lnTo>
                  <a:pt x="34" y="53"/>
                </a:lnTo>
                <a:lnTo>
                  <a:pt x="33" y="55"/>
                </a:lnTo>
                <a:lnTo>
                  <a:pt x="32" y="55"/>
                </a:lnTo>
                <a:lnTo>
                  <a:pt x="32" y="54"/>
                </a:lnTo>
                <a:lnTo>
                  <a:pt x="32" y="53"/>
                </a:lnTo>
                <a:lnTo>
                  <a:pt x="32" y="52"/>
                </a:lnTo>
                <a:lnTo>
                  <a:pt x="32" y="51"/>
                </a:lnTo>
                <a:lnTo>
                  <a:pt x="33" y="51"/>
                </a:lnTo>
                <a:lnTo>
                  <a:pt x="34" y="51"/>
                </a:lnTo>
                <a:lnTo>
                  <a:pt x="35" y="50"/>
                </a:lnTo>
                <a:lnTo>
                  <a:pt x="36" y="49"/>
                </a:lnTo>
                <a:lnTo>
                  <a:pt x="36" y="47"/>
                </a:lnTo>
                <a:lnTo>
                  <a:pt x="36" y="46"/>
                </a:lnTo>
                <a:lnTo>
                  <a:pt x="35" y="46"/>
                </a:lnTo>
                <a:lnTo>
                  <a:pt x="35" y="47"/>
                </a:lnTo>
                <a:lnTo>
                  <a:pt x="34" y="47"/>
                </a:lnTo>
                <a:lnTo>
                  <a:pt x="33" y="47"/>
                </a:lnTo>
                <a:lnTo>
                  <a:pt x="33" y="48"/>
                </a:lnTo>
                <a:lnTo>
                  <a:pt x="32" y="48"/>
                </a:lnTo>
                <a:lnTo>
                  <a:pt x="31" y="48"/>
                </a:lnTo>
                <a:lnTo>
                  <a:pt x="30" y="48"/>
                </a:lnTo>
                <a:lnTo>
                  <a:pt x="30" y="47"/>
                </a:lnTo>
                <a:lnTo>
                  <a:pt x="31" y="46"/>
                </a:lnTo>
                <a:lnTo>
                  <a:pt x="31" y="45"/>
                </a:lnTo>
                <a:lnTo>
                  <a:pt x="32" y="44"/>
                </a:lnTo>
                <a:lnTo>
                  <a:pt x="33" y="42"/>
                </a:lnTo>
                <a:lnTo>
                  <a:pt x="34" y="42"/>
                </a:lnTo>
                <a:lnTo>
                  <a:pt x="35" y="42"/>
                </a:lnTo>
                <a:lnTo>
                  <a:pt x="35" y="41"/>
                </a:lnTo>
                <a:lnTo>
                  <a:pt x="36" y="40"/>
                </a:lnTo>
                <a:lnTo>
                  <a:pt x="35" y="39"/>
                </a:lnTo>
                <a:lnTo>
                  <a:pt x="35" y="38"/>
                </a:lnTo>
                <a:lnTo>
                  <a:pt x="34" y="37"/>
                </a:lnTo>
                <a:lnTo>
                  <a:pt x="34" y="35"/>
                </a:lnTo>
                <a:lnTo>
                  <a:pt x="35" y="32"/>
                </a:lnTo>
                <a:lnTo>
                  <a:pt x="36" y="31"/>
                </a:lnTo>
                <a:lnTo>
                  <a:pt x="36" y="30"/>
                </a:lnTo>
                <a:lnTo>
                  <a:pt x="38" y="27"/>
                </a:lnTo>
                <a:lnTo>
                  <a:pt x="38" y="26"/>
                </a:lnTo>
                <a:lnTo>
                  <a:pt x="40" y="24"/>
                </a:lnTo>
                <a:lnTo>
                  <a:pt x="42" y="22"/>
                </a:lnTo>
                <a:lnTo>
                  <a:pt x="43" y="21"/>
                </a:lnTo>
                <a:lnTo>
                  <a:pt x="43" y="20"/>
                </a:lnTo>
                <a:lnTo>
                  <a:pt x="44" y="20"/>
                </a:lnTo>
                <a:lnTo>
                  <a:pt x="44" y="19"/>
                </a:lnTo>
                <a:lnTo>
                  <a:pt x="45" y="18"/>
                </a:lnTo>
                <a:lnTo>
                  <a:pt x="45" y="17"/>
                </a:lnTo>
                <a:lnTo>
                  <a:pt x="45" y="16"/>
                </a:lnTo>
                <a:lnTo>
                  <a:pt x="46" y="16"/>
                </a:lnTo>
                <a:lnTo>
                  <a:pt x="46" y="14"/>
                </a:lnTo>
                <a:lnTo>
                  <a:pt x="46" y="13"/>
                </a:lnTo>
                <a:lnTo>
                  <a:pt x="47" y="13"/>
                </a:lnTo>
                <a:lnTo>
                  <a:pt x="47" y="12"/>
                </a:lnTo>
                <a:lnTo>
                  <a:pt x="47" y="11"/>
                </a:lnTo>
                <a:lnTo>
                  <a:pt x="47" y="10"/>
                </a:lnTo>
                <a:lnTo>
                  <a:pt x="46" y="10"/>
                </a:lnTo>
                <a:lnTo>
                  <a:pt x="46" y="9"/>
                </a:lnTo>
                <a:lnTo>
                  <a:pt x="46" y="8"/>
                </a:lnTo>
                <a:lnTo>
                  <a:pt x="45" y="7"/>
                </a:lnTo>
                <a:lnTo>
                  <a:pt x="46" y="6"/>
                </a:lnTo>
                <a:lnTo>
                  <a:pt x="46" y="5"/>
                </a:lnTo>
                <a:lnTo>
                  <a:pt x="45" y="4"/>
                </a:lnTo>
                <a:lnTo>
                  <a:pt x="44" y="4"/>
                </a:lnTo>
                <a:lnTo>
                  <a:pt x="43" y="3"/>
                </a:lnTo>
                <a:lnTo>
                  <a:pt x="42" y="2"/>
                </a:lnTo>
                <a:lnTo>
                  <a:pt x="41" y="1"/>
                </a:lnTo>
                <a:lnTo>
                  <a:pt x="39" y="0"/>
                </a:lnTo>
                <a:lnTo>
                  <a:pt x="38" y="1"/>
                </a:lnTo>
                <a:lnTo>
                  <a:pt x="37" y="2"/>
                </a:lnTo>
                <a:lnTo>
                  <a:pt x="36" y="2"/>
                </a:lnTo>
                <a:lnTo>
                  <a:pt x="35" y="2"/>
                </a:lnTo>
                <a:lnTo>
                  <a:pt x="34" y="2"/>
                </a:lnTo>
                <a:lnTo>
                  <a:pt x="33" y="2"/>
                </a:lnTo>
                <a:lnTo>
                  <a:pt x="33" y="3"/>
                </a:lnTo>
                <a:lnTo>
                  <a:pt x="32" y="3"/>
                </a:lnTo>
                <a:lnTo>
                  <a:pt x="31" y="4"/>
                </a:lnTo>
                <a:lnTo>
                  <a:pt x="31" y="12"/>
                </a:lnTo>
                <a:lnTo>
                  <a:pt x="30" y="19"/>
                </a:lnTo>
                <a:lnTo>
                  <a:pt x="24" y="27"/>
                </a:lnTo>
                <a:lnTo>
                  <a:pt x="0" y="57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Freeform 22"/>
          <p:cNvSpPr>
            <a:spLocks/>
          </p:cNvSpPr>
          <p:nvPr/>
        </p:nvSpPr>
        <p:spPr bwMode="auto">
          <a:xfrm>
            <a:off x="7304074" y="4995862"/>
            <a:ext cx="676275" cy="304800"/>
          </a:xfrm>
          <a:custGeom>
            <a:avLst/>
            <a:gdLst>
              <a:gd name="T0" fmla="*/ 0 w 68"/>
              <a:gd name="T1" fmla="*/ 2147483647 h 32"/>
              <a:gd name="T2" fmla="*/ 2147483647 w 68"/>
              <a:gd name="T3" fmla="*/ 2147483647 h 32"/>
              <a:gd name="T4" fmla="*/ 2147483647 w 68"/>
              <a:gd name="T5" fmla="*/ 2147483647 h 32"/>
              <a:gd name="T6" fmla="*/ 2147483647 w 68"/>
              <a:gd name="T7" fmla="*/ 2147483647 h 32"/>
              <a:gd name="T8" fmla="*/ 2147483647 w 68"/>
              <a:gd name="T9" fmla="*/ 2147483647 h 32"/>
              <a:gd name="T10" fmla="*/ 2147483647 w 68"/>
              <a:gd name="T11" fmla="*/ 2147483647 h 32"/>
              <a:gd name="T12" fmla="*/ 2147483647 w 68"/>
              <a:gd name="T13" fmla="*/ 2147483647 h 32"/>
              <a:gd name="T14" fmla="*/ 2147483647 w 68"/>
              <a:gd name="T15" fmla="*/ 2147483647 h 32"/>
              <a:gd name="T16" fmla="*/ 2147483647 w 68"/>
              <a:gd name="T17" fmla="*/ 2147483647 h 32"/>
              <a:gd name="T18" fmla="*/ 2147483647 w 68"/>
              <a:gd name="T19" fmla="*/ 2147483647 h 32"/>
              <a:gd name="T20" fmla="*/ 2147483647 w 68"/>
              <a:gd name="T21" fmla="*/ 2147483647 h 32"/>
              <a:gd name="T22" fmla="*/ 2147483647 w 68"/>
              <a:gd name="T23" fmla="*/ 2147483647 h 32"/>
              <a:gd name="T24" fmla="*/ 2147483647 w 68"/>
              <a:gd name="T25" fmla="*/ 2147483647 h 32"/>
              <a:gd name="T26" fmla="*/ 2147483647 w 68"/>
              <a:gd name="T27" fmla="*/ 2147483647 h 32"/>
              <a:gd name="T28" fmla="*/ 2147483647 w 68"/>
              <a:gd name="T29" fmla="*/ 2147483647 h 32"/>
              <a:gd name="T30" fmla="*/ 2147483647 w 68"/>
              <a:gd name="T31" fmla="*/ 2147483647 h 32"/>
              <a:gd name="T32" fmla="*/ 2147483647 w 68"/>
              <a:gd name="T33" fmla="*/ 2147483647 h 32"/>
              <a:gd name="T34" fmla="*/ 2147483647 w 68"/>
              <a:gd name="T35" fmla="*/ 2147483647 h 32"/>
              <a:gd name="T36" fmla="*/ 2147483647 w 68"/>
              <a:gd name="T37" fmla="*/ 2147483647 h 32"/>
              <a:gd name="T38" fmla="*/ 2147483647 w 68"/>
              <a:gd name="T39" fmla="*/ 2147483647 h 32"/>
              <a:gd name="T40" fmla="*/ 2147483647 w 68"/>
              <a:gd name="T41" fmla="*/ 2147483647 h 32"/>
              <a:gd name="T42" fmla="*/ 2147483647 w 68"/>
              <a:gd name="T43" fmla="*/ 2147483647 h 32"/>
              <a:gd name="T44" fmla="*/ 2147483647 w 68"/>
              <a:gd name="T45" fmla="*/ 2147483647 h 32"/>
              <a:gd name="T46" fmla="*/ 2147483647 w 68"/>
              <a:gd name="T47" fmla="*/ 2147483647 h 32"/>
              <a:gd name="T48" fmla="*/ 2147483647 w 68"/>
              <a:gd name="T49" fmla="*/ 2147483647 h 32"/>
              <a:gd name="T50" fmla="*/ 2147483647 w 68"/>
              <a:gd name="T51" fmla="*/ 2147483647 h 32"/>
              <a:gd name="T52" fmla="*/ 2147483647 w 68"/>
              <a:gd name="T53" fmla="*/ 2147483647 h 32"/>
              <a:gd name="T54" fmla="*/ 2147483647 w 68"/>
              <a:gd name="T55" fmla="*/ 2147483647 h 32"/>
              <a:gd name="T56" fmla="*/ 2147483647 w 68"/>
              <a:gd name="T57" fmla="*/ 2147483647 h 32"/>
              <a:gd name="T58" fmla="*/ 2147483647 w 68"/>
              <a:gd name="T59" fmla="*/ 2147483647 h 32"/>
              <a:gd name="T60" fmla="*/ 2147483647 w 68"/>
              <a:gd name="T61" fmla="*/ 2147483647 h 32"/>
              <a:gd name="T62" fmla="*/ 2147483647 w 68"/>
              <a:gd name="T63" fmla="*/ 2147483647 h 32"/>
              <a:gd name="T64" fmla="*/ 2147483647 w 68"/>
              <a:gd name="T65" fmla="*/ 2147483647 h 32"/>
              <a:gd name="T66" fmla="*/ 2147483647 w 68"/>
              <a:gd name="T67" fmla="*/ 2147483647 h 32"/>
              <a:gd name="T68" fmla="*/ 2147483647 w 68"/>
              <a:gd name="T69" fmla="*/ 2147483647 h 32"/>
              <a:gd name="T70" fmla="*/ 2147483647 w 68"/>
              <a:gd name="T71" fmla="*/ 2147483647 h 32"/>
              <a:gd name="T72" fmla="*/ 2147483647 w 68"/>
              <a:gd name="T73" fmla="*/ 2147483647 h 32"/>
              <a:gd name="T74" fmla="*/ 2147483647 w 68"/>
              <a:gd name="T75" fmla="*/ 2147483647 h 32"/>
              <a:gd name="T76" fmla="*/ 2147483647 w 68"/>
              <a:gd name="T77" fmla="*/ 2147483647 h 32"/>
              <a:gd name="T78" fmla="*/ 2147483647 w 68"/>
              <a:gd name="T79" fmla="*/ 2147483647 h 32"/>
              <a:gd name="T80" fmla="*/ 2147483647 w 68"/>
              <a:gd name="T81" fmla="*/ 2147483647 h 32"/>
              <a:gd name="T82" fmla="*/ 2147483647 w 68"/>
              <a:gd name="T83" fmla="*/ 2147483647 h 32"/>
              <a:gd name="T84" fmla="*/ 2147483647 w 68"/>
              <a:gd name="T85" fmla="*/ 2147483647 h 32"/>
              <a:gd name="T86" fmla="*/ 2147483647 w 68"/>
              <a:gd name="T87" fmla="*/ 2147483647 h 32"/>
              <a:gd name="T88" fmla="*/ 2147483647 w 68"/>
              <a:gd name="T89" fmla="*/ 2147483647 h 32"/>
              <a:gd name="T90" fmla="*/ 2147483647 w 68"/>
              <a:gd name="T91" fmla="*/ 0 h 32"/>
              <a:gd name="T92" fmla="*/ 2147483647 w 68"/>
              <a:gd name="T93" fmla="*/ 2147483647 h 32"/>
              <a:gd name="T94" fmla="*/ 2147483647 w 68"/>
              <a:gd name="T95" fmla="*/ 2147483647 h 32"/>
              <a:gd name="T96" fmla="*/ 2147483647 w 68"/>
              <a:gd name="T97" fmla="*/ 2147483647 h 32"/>
              <a:gd name="T98" fmla="*/ 2147483647 w 68"/>
              <a:gd name="T99" fmla="*/ 2147483647 h 32"/>
              <a:gd name="T100" fmla="*/ 2147483647 w 68"/>
              <a:gd name="T101" fmla="*/ 2147483647 h 32"/>
              <a:gd name="T102" fmla="*/ 2147483647 w 68"/>
              <a:gd name="T103" fmla="*/ 2147483647 h 32"/>
              <a:gd name="T104" fmla="*/ 2147483647 w 68"/>
              <a:gd name="T105" fmla="*/ 2147483647 h 32"/>
              <a:gd name="T106" fmla="*/ 2147483647 w 68"/>
              <a:gd name="T107" fmla="*/ 2147483647 h 32"/>
              <a:gd name="T108" fmla="*/ 2147483647 w 68"/>
              <a:gd name="T109" fmla="*/ 2147483647 h 32"/>
              <a:gd name="T110" fmla="*/ 2147483647 w 68"/>
              <a:gd name="T111" fmla="*/ 2147483647 h 3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8"/>
              <a:gd name="T169" fmla="*/ 0 h 32"/>
              <a:gd name="T170" fmla="*/ 68 w 68"/>
              <a:gd name="T171" fmla="*/ 32 h 3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8" h="32">
                <a:moveTo>
                  <a:pt x="0" y="11"/>
                </a:moveTo>
                <a:lnTo>
                  <a:pt x="0" y="14"/>
                </a:lnTo>
                <a:lnTo>
                  <a:pt x="0" y="15"/>
                </a:lnTo>
                <a:lnTo>
                  <a:pt x="0" y="16"/>
                </a:lnTo>
                <a:lnTo>
                  <a:pt x="1" y="16"/>
                </a:lnTo>
                <a:lnTo>
                  <a:pt x="1" y="17"/>
                </a:lnTo>
                <a:lnTo>
                  <a:pt x="1" y="20"/>
                </a:lnTo>
                <a:lnTo>
                  <a:pt x="2" y="20"/>
                </a:lnTo>
                <a:lnTo>
                  <a:pt x="3" y="22"/>
                </a:lnTo>
                <a:lnTo>
                  <a:pt x="4" y="22"/>
                </a:lnTo>
                <a:lnTo>
                  <a:pt x="5" y="23"/>
                </a:lnTo>
                <a:lnTo>
                  <a:pt x="6" y="24"/>
                </a:lnTo>
                <a:lnTo>
                  <a:pt x="7" y="24"/>
                </a:lnTo>
                <a:lnTo>
                  <a:pt x="8" y="25"/>
                </a:lnTo>
                <a:lnTo>
                  <a:pt x="8" y="26"/>
                </a:lnTo>
                <a:lnTo>
                  <a:pt x="8" y="27"/>
                </a:lnTo>
                <a:lnTo>
                  <a:pt x="9" y="27"/>
                </a:lnTo>
                <a:lnTo>
                  <a:pt x="9" y="28"/>
                </a:lnTo>
                <a:lnTo>
                  <a:pt x="10" y="31"/>
                </a:lnTo>
                <a:lnTo>
                  <a:pt x="10" y="32"/>
                </a:lnTo>
                <a:lnTo>
                  <a:pt x="11" y="32"/>
                </a:lnTo>
                <a:lnTo>
                  <a:pt x="13" y="27"/>
                </a:lnTo>
                <a:lnTo>
                  <a:pt x="14" y="27"/>
                </a:lnTo>
                <a:lnTo>
                  <a:pt x="14" y="26"/>
                </a:lnTo>
                <a:lnTo>
                  <a:pt x="14" y="25"/>
                </a:lnTo>
                <a:lnTo>
                  <a:pt x="15" y="24"/>
                </a:lnTo>
                <a:lnTo>
                  <a:pt x="16" y="19"/>
                </a:lnTo>
                <a:lnTo>
                  <a:pt x="17" y="17"/>
                </a:lnTo>
                <a:lnTo>
                  <a:pt x="18" y="17"/>
                </a:lnTo>
                <a:lnTo>
                  <a:pt x="20" y="17"/>
                </a:lnTo>
                <a:lnTo>
                  <a:pt x="20" y="18"/>
                </a:lnTo>
                <a:lnTo>
                  <a:pt x="22" y="19"/>
                </a:lnTo>
                <a:lnTo>
                  <a:pt x="23" y="20"/>
                </a:lnTo>
                <a:lnTo>
                  <a:pt x="23" y="21"/>
                </a:lnTo>
                <a:lnTo>
                  <a:pt x="23" y="22"/>
                </a:lnTo>
                <a:lnTo>
                  <a:pt x="23" y="24"/>
                </a:lnTo>
                <a:lnTo>
                  <a:pt x="23" y="25"/>
                </a:lnTo>
                <a:lnTo>
                  <a:pt x="24" y="27"/>
                </a:lnTo>
                <a:lnTo>
                  <a:pt x="24" y="28"/>
                </a:lnTo>
                <a:lnTo>
                  <a:pt x="26" y="28"/>
                </a:lnTo>
                <a:lnTo>
                  <a:pt x="27" y="28"/>
                </a:lnTo>
                <a:lnTo>
                  <a:pt x="29" y="30"/>
                </a:lnTo>
                <a:lnTo>
                  <a:pt x="30" y="30"/>
                </a:lnTo>
                <a:lnTo>
                  <a:pt x="31" y="30"/>
                </a:lnTo>
                <a:lnTo>
                  <a:pt x="33" y="26"/>
                </a:lnTo>
                <a:lnTo>
                  <a:pt x="37" y="22"/>
                </a:lnTo>
                <a:lnTo>
                  <a:pt x="37" y="21"/>
                </a:lnTo>
                <a:lnTo>
                  <a:pt x="38" y="21"/>
                </a:lnTo>
                <a:lnTo>
                  <a:pt x="40" y="20"/>
                </a:lnTo>
                <a:lnTo>
                  <a:pt x="41" y="19"/>
                </a:lnTo>
                <a:lnTo>
                  <a:pt x="42" y="19"/>
                </a:lnTo>
                <a:lnTo>
                  <a:pt x="43" y="19"/>
                </a:lnTo>
                <a:lnTo>
                  <a:pt x="43" y="17"/>
                </a:lnTo>
                <a:lnTo>
                  <a:pt x="45" y="17"/>
                </a:lnTo>
                <a:lnTo>
                  <a:pt x="45" y="18"/>
                </a:lnTo>
                <a:lnTo>
                  <a:pt x="46" y="18"/>
                </a:lnTo>
                <a:lnTo>
                  <a:pt x="47" y="18"/>
                </a:lnTo>
                <a:lnTo>
                  <a:pt x="48" y="19"/>
                </a:lnTo>
                <a:lnTo>
                  <a:pt x="48" y="18"/>
                </a:lnTo>
                <a:lnTo>
                  <a:pt x="49" y="18"/>
                </a:lnTo>
                <a:lnTo>
                  <a:pt x="49" y="19"/>
                </a:lnTo>
                <a:lnTo>
                  <a:pt x="49" y="20"/>
                </a:lnTo>
                <a:lnTo>
                  <a:pt x="50" y="21"/>
                </a:lnTo>
                <a:lnTo>
                  <a:pt x="50" y="22"/>
                </a:lnTo>
                <a:lnTo>
                  <a:pt x="52" y="22"/>
                </a:lnTo>
                <a:lnTo>
                  <a:pt x="53" y="24"/>
                </a:lnTo>
                <a:lnTo>
                  <a:pt x="52" y="25"/>
                </a:lnTo>
                <a:lnTo>
                  <a:pt x="52" y="26"/>
                </a:lnTo>
                <a:lnTo>
                  <a:pt x="53" y="27"/>
                </a:lnTo>
                <a:lnTo>
                  <a:pt x="55" y="27"/>
                </a:lnTo>
                <a:lnTo>
                  <a:pt x="56" y="27"/>
                </a:lnTo>
                <a:lnTo>
                  <a:pt x="56" y="28"/>
                </a:lnTo>
                <a:lnTo>
                  <a:pt x="57" y="28"/>
                </a:lnTo>
                <a:lnTo>
                  <a:pt x="58" y="28"/>
                </a:lnTo>
                <a:lnTo>
                  <a:pt x="58" y="29"/>
                </a:lnTo>
                <a:lnTo>
                  <a:pt x="59" y="29"/>
                </a:lnTo>
                <a:lnTo>
                  <a:pt x="59" y="30"/>
                </a:lnTo>
                <a:lnTo>
                  <a:pt x="58" y="30"/>
                </a:lnTo>
                <a:lnTo>
                  <a:pt x="68" y="30"/>
                </a:lnTo>
                <a:lnTo>
                  <a:pt x="67" y="17"/>
                </a:lnTo>
                <a:lnTo>
                  <a:pt x="67" y="14"/>
                </a:lnTo>
                <a:lnTo>
                  <a:pt x="63" y="14"/>
                </a:lnTo>
                <a:lnTo>
                  <a:pt x="59" y="12"/>
                </a:lnTo>
                <a:lnTo>
                  <a:pt x="58" y="12"/>
                </a:lnTo>
                <a:lnTo>
                  <a:pt x="57" y="11"/>
                </a:lnTo>
                <a:lnTo>
                  <a:pt x="55" y="11"/>
                </a:lnTo>
                <a:lnTo>
                  <a:pt x="54" y="11"/>
                </a:lnTo>
                <a:lnTo>
                  <a:pt x="54" y="12"/>
                </a:lnTo>
                <a:lnTo>
                  <a:pt x="54" y="15"/>
                </a:lnTo>
                <a:lnTo>
                  <a:pt x="53" y="15"/>
                </a:lnTo>
                <a:lnTo>
                  <a:pt x="53" y="16"/>
                </a:lnTo>
                <a:lnTo>
                  <a:pt x="52" y="16"/>
                </a:lnTo>
                <a:lnTo>
                  <a:pt x="47" y="16"/>
                </a:lnTo>
                <a:lnTo>
                  <a:pt x="47" y="15"/>
                </a:lnTo>
                <a:lnTo>
                  <a:pt x="45" y="14"/>
                </a:lnTo>
                <a:lnTo>
                  <a:pt x="45" y="13"/>
                </a:lnTo>
                <a:lnTo>
                  <a:pt x="44" y="13"/>
                </a:lnTo>
                <a:lnTo>
                  <a:pt x="43" y="13"/>
                </a:lnTo>
                <a:lnTo>
                  <a:pt x="43" y="12"/>
                </a:lnTo>
                <a:lnTo>
                  <a:pt x="42" y="12"/>
                </a:lnTo>
                <a:lnTo>
                  <a:pt x="42" y="11"/>
                </a:lnTo>
                <a:lnTo>
                  <a:pt x="41" y="11"/>
                </a:lnTo>
                <a:lnTo>
                  <a:pt x="41" y="10"/>
                </a:lnTo>
                <a:lnTo>
                  <a:pt x="41" y="7"/>
                </a:lnTo>
                <a:lnTo>
                  <a:pt x="40" y="4"/>
                </a:lnTo>
                <a:lnTo>
                  <a:pt x="37" y="3"/>
                </a:lnTo>
                <a:lnTo>
                  <a:pt x="35" y="0"/>
                </a:lnTo>
                <a:lnTo>
                  <a:pt x="34" y="0"/>
                </a:lnTo>
                <a:lnTo>
                  <a:pt x="32" y="1"/>
                </a:lnTo>
                <a:lnTo>
                  <a:pt x="31" y="1"/>
                </a:lnTo>
                <a:lnTo>
                  <a:pt x="30" y="1"/>
                </a:lnTo>
                <a:lnTo>
                  <a:pt x="30" y="2"/>
                </a:lnTo>
                <a:lnTo>
                  <a:pt x="29" y="2"/>
                </a:lnTo>
                <a:lnTo>
                  <a:pt x="28" y="4"/>
                </a:lnTo>
                <a:lnTo>
                  <a:pt x="26" y="4"/>
                </a:lnTo>
                <a:lnTo>
                  <a:pt x="25" y="5"/>
                </a:lnTo>
                <a:lnTo>
                  <a:pt x="24" y="5"/>
                </a:lnTo>
                <a:lnTo>
                  <a:pt x="22" y="5"/>
                </a:lnTo>
                <a:lnTo>
                  <a:pt x="21" y="5"/>
                </a:lnTo>
                <a:lnTo>
                  <a:pt x="20" y="5"/>
                </a:lnTo>
                <a:lnTo>
                  <a:pt x="18" y="5"/>
                </a:lnTo>
                <a:lnTo>
                  <a:pt x="15" y="5"/>
                </a:lnTo>
                <a:lnTo>
                  <a:pt x="13" y="6"/>
                </a:lnTo>
                <a:lnTo>
                  <a:pt x="11" y="6"/>
                </a:lnTo>
                <a:lnTo>
                  <a:pt x="8" y="8"/>
                </a:lnTo>
                <a:lnTo>
                  <a:pt x="7" y="8"/>
                </a:lnTo>
                <a:lnTo>
                  <a:pt x="6" y="9"/>
                </a:lnTo>
                <a:lnTo>
                  <a:pt x="5" y="9"/>
                </a:lnTo>
                <a:lnTo>
                  <a:pt x="0" y="11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Freeform 23"/>
          <p:cNvSpPr>
            <a:spLocks/>
          </p:cNvSpPr>
          <p:nvPr/>
        </p:nvSpPr>
        <p:spPr bwMode="auto">
          <a:xfrm>
            <a:off x="6359512" y="4205287"/>
            <a:ext cx="1054100" cy="1143000"/>
          </a:xfrm>
          <a:custGeom>
            <a:avLst/>
            <a:gdLst>
              <a:gd name="T0" fmla="*/ 2147483647 w 106"/>
              <a:gd name="T1" fmla="*/ 2147483647 h 119"/>
              <a:gd name="T2" fmla="*/ 2147483647 w 106"/>
              <a:gd name="T3" fmla="*/ 2147483647 h 119"/>
              <a:gd name="T4" fmla="*/ 2147483647 w 106"/>
              <a:gd name="T5" fmla="*/ 2147483647 h 119"/>
              <a:gd name="T6" fmla="*/ 2147483647 w 106"/>
              <a:gd name="T7" fmla="*/ 2147483647 h 119"/>
              <a:gd name="T8" fmla="*/ 2147483647 w 106"/>
              <a:gd name="T9" fmla="*/ 2147483647 h 119"/>
              <a:gd name="T10" fmla="*/ 2147483647 w 106"/>
              <a:gd name="T11" fmla="*/ 2147483647 h 119"/>
              <a:gd name="T12" fmla="*/ 2147483647 w 106"/>
              <a:gd name="T13" fmla="*/ 2147483647 h 119"/>
              <a:gd name="T14" fmla="*/ 2147483647 w 106"/>
              <a:gd name="T15" fmla="*/ 2147483647 h 119"/>
              <a:gd name="T16" fmla="*/ 2147483647 w 106"/>
              <a:gd name="T17" fmla="*/ 2147483647 h 119"/>
              <a:gd name="T18" fmla="*/ 2147483647 w 106"/>
              <a:gd name="T19" fmla="*/ 2147483647 h 119"/>
              <a:gd name="T20" fmla="*/ 2147483647 w 106"/>
              <a:gd name="T21" fmla="*/ 2147483647 h 119"/>
              <a:gd name="T22" fmla="*/ 2147483647 w 106"/>
              <a:gd name="T23" fmla="*/ 2147483647 h 119"/>
              <a:gd name="T24" fmla="*/ 2147483647 w 106"/>
              <a:gd name="T25" fmla="*/ 2147483647 h 119"/>
              <a:gd name="T26" fmla="*/ 2147483647 w 106"/>
              <a:gd name="T27" fmla="*/ 2147483647 h 119"/>
              <a:gd name="T28" fmla="*/ 2147483647 w 106"/>
              <a:gd name="T29" fmla="*/ 2147483647 h 119"/>
              <a:gd name="T30" fmla="*/ 2147483647 w 106"/>
              <a:gd name="T31" fmla="*/ 2147483647 h 119"/>
              <a:gd name="T32" fmla="*/ 2147483647 w 106"/>
              <a:gd name="T33" fmla="*/ 2147483647 h 119"/>
              <a:gd name="T34" fmla="*/ 2147483647 w 106"/>
              <a:gd name="T35" fmla="*/ 2147483647 h 119"/>
              <a:gd name="T36" fmla="*/ 2147483647 w 106"/>
              <a:gd name="T37" fmla="*/ 2147483647 h 119"/>
              <a:gd name="T38" fmla="*/ 2147483647 w 106"/>
              <a:gd name="T39" fmla="*/ 2147483647 h 119"/>
              <a:gd name="T40" fmla="*/ 2147483647 w 106"/>
              <a:gd name="T41" fmla="*/ 2147483647 h 119"/>
              <a:gd name="T42" fmla="*/ 2147483647 w 106"/>
              <a:gd name="T43" fmla="*/ 2147483647 h 119"/>
              <a:gd name="T44" fmla="*/ 2147483647 w 106"/>
              <a:gd name="T45" fmla="*/ 2147483647 h 119"/>
              <a:gd name="T46" fmla="*/ 2147483647 w 106"/>
              <a:gd name="T47" fmla="*/ 2147483647 h 119"/>
              <a:gd name="T48" fmla="*/ 2147483647 w 106"/>
              <a:gd name="T49" fmla="*/ 2147483647 h 119"/>
              <a:gd name="T50" fmla="*/ 2147483647 w 106"/>
              <a:gd name="T51" fmla="*/ 2147483647 h 119"/>
              <a:gd name="T52" fmla="*/ 2147483647 w 106"/>
              <a:gd name="T53" fmla="*/ 2147483647 h 119"/>
              <a:gd name="T54" fmla="*/ 2147483647 w 106"/>
              <a:gd name="T55" fmla="*/ 2147483647 h 119"/>
              <a:gd name="T56" fmla="*/ 2147483647 w 106"/>
              <a:gd name="T57" fmla="*/ 2147483647 h 119"/>
              <a:gd name="T58" fmla="*/ 2147483647 w 106"/>
              <a:gd name="T59" fmla="*/ 2147483647 h 119"/>
              <a:gd name="T60" fmla="*/ 2147483647 w 106"/>
              <a:gd name="T61" fmla="*/ 2147483647 h 119"/>
              <a:gd name="T62" fmla="*/ 2147483647 w 106"/>
              <a:gd name="T63" fmla="*/ 2147483647 h 119"/>
              <a:gd name="T64" fmla="*/ 2147483647 w 106"/>
              <a:gd name="T65" fmla="*/ 2147483647 h 119"/>
              <a:gd name="T66" fmla="*/ 2147483647 w 106"/>
              <a:gd name="T67" fmla="*/ 2147483647 h 119"/>
              <a:gd name="T68" fmla="*/ 2147483647 w 106"/>
              <a:gd name="T69" fmla="*/ 2147483647 h 119"/>
              <a:gd name="T70" fmla="*/ 2147483647 w 106"/>
              <a:gd name="T71" fmla="*/ 2147483647 h 119"/>
              <a:gd name="T72" fmla="*/ 2147483647 w 106"/>
              <a:gd name="T73" fmla="*/ 2147483647 h 119"/>
              <a:gd name="T74" fmla="*/ 2147483647 w 106"/>
              <a:gd name="T75" fmla="*/ 2147483647 h 119"/>
              <a:gd name="T76" fmla="*/ 2147483647 w 106"/>
              <a:gd name="T77" fmla="*/ 2147483647 h 119"/>
              <a:gd name="T78" fmla="*/ 2147483647 w 106"/>
              <a:gd name="T79" fmla="*/ 2147483647 h 119"/>
              <a:gd name="T80" fmla="*/ 2147483647 w 106"/>
              <a:gd name="T81" fmla="*/ 2147483647 h 119"/>
              <a:gd name="T82" fmla="*/ 2147483647 w 106"/>
              <a:gd name="T83" fmla="*/ 2147483647 h 119"/>
              <a:gd name="T84" fmla="*/ 2147483647 w 106"/>
              <a:gd name="T85" fmla="*/ 2147483647 h 119"/>
              <a:gd name="T86" fmla="*/ 2147483647 w 106"/>
              <a:gd name="T87" fmla="*/ 2147483647 h 119"/>
              <a:gd name="T88" fmla="*/ 2147483647 w 106"/>
              <a:gd name="T89" fmla="*/ 2147483647 h 119"/>
              <a:gd name="T90" fmla="*/ 2147483647 w 106"/>
              <a:gd name="T91" fmla="*/ 2147483647 h 119"/>
              <a:gd name="T92" fmla="*/ 2147483647 w 106"/>
              <a:gd name="T93" fmla="*/ 2147483647 h 119"/>
              <a:gd name="T94" fmla="*/ 2147483647 w 106"/>
              <a:gd name="T95" fmla="*/ 2147483647 h 119"/>
              <a:gd name="T96" fmla="*/ 2147483647 w 106"/>
              <a:gd name="T97" fmla="*/ 2147483647 h 119"/>
              <a:gd name="T98" fmla="*/ 2147483647 w 106"/>
              <a:gd name="T99" fmla="*/ 2147483647 h 119"/>
              <a:gd name="T100" fmla="*/ 2147483647 w 106"/>
              <a:gd name="T101" fmla="*/ 2147483647 h 119"/>
              <a:gd name="T102" fmla="*/ 2147483647 w 106"/>
              <a:gd name="T103" fmla="*/ 2147483647 h 119"/>
              <a:gd name="T104" fmla="*/ 2147483647 w 106"/>
              <a:gd name="T105" fmla="*/ 2147483647 h 119"/>
              <a:gd name="T106" fmla="*/ 2147483647 w 106"/>
              <a:gd name="T107" fmla="*/ 2147483647 h 119"/>
              <a:gd name="T108" fmla="*/ 2147483647 w 106"/>
              <a:gd name="T109" fmla="*/ 2147483647 h 119"/>
              <a:gd name="T110" fmla="*/ 2147483647 w 106"/>
              <a:gd name="T111" fmla="*/ 2147483647 h 119"/>
              <a:gd name="T112" fmla="*/ 2147483647 w 106"/>
              <a:gd name="T113" fmla="*/ 0 h 119"/>
              <a:gd name="T114" fmla="*/ 2147483647 w 106"/>
              <a:gd name="T115" fmla="*/ 2147483647 h 119"/>
              <a:gd name="T116" fmla="*/ 2147483647 w 106"/>
              <a:gd name="T117" fmla="*/ 2147483647 h 11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6"/>
              <a:gd name="T178" fmla="*/ 0 h 119"/>
              <a:gd name="T179" fmla="*/ 106 w 106"/>
              <a:gd name="T180" fmla="*/ 119 h 11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6" h="119">
                <a:moveTo>
                  <a:pt x="0" y="11"/>
                </a:moveTo>
                <a:lnTo>
                  <a:pt x="4" y="11"/>
                </a:lnTo>
                <a:lnTo>
                  <a:pt x="4" y="12"/>
                </a:lnTo>
                <a:lnTo>
                  <a:pt x="4" y="14"/>
                </a:lnTo>
                <a:lnTo>
                  <a:pt x="5" y="15"/>
                </a:lnTo>
                <a:lnTo>
                  <a:pt x="5" y="16"/>
                </a:lnTo>
                <a:lnTo>
                  <a:pt x="4" y="17"/>
                </a:lnTo>
                <a:lnTo>
                  <a:pt x="3" y="18"/>
                </a:lnTo>
                <a:lnTo>
                  <a:pt x="2" y="19"/>
                </a:lnTo>
                <a:lnTo>
                  <a:pt x="2" y="20"/>
                </a:lnTo>
                <a:lnTo>
                  <a:pt x="3" y="21"/>
                </a:lnTo>
                <a:lnTo>
                  <a:pt x="4" y="22"/>
                </a:lnTo>
                <a:lnTo>
                  <a:pt x="4" y="23"/>
                </a:lnTo>
                <a:lnTo>
                  <a:pt x="3" y="23"/>
                </a:lnTo>
                <a:lnTo>
                  <a:pt x="4" y="23"/>
                </a:lnTo>
                <a:lnTo>
                  <a:pt x="4" y="24"/>
                </a:lnTo>
                <a:lnTo>
                  <a:pt x="4" y="26"/>
                </a:lnTo>
                <a:lnTo>
                  <a:pt x="4" y="27"/>
                </a:lnTo>
                <a:lnTo>
                  <a:pt x="6" y="29"/>
                </a:lnTo>
                <a:lnTo>
                  <a:pt x="7" y="29"/>
                </a:lnTo>
                <a:lnTo>
                  <a:pt x="8" y="28"/>
                </a:lnTo>
                <a:lnTo>
                  <a:pt x="9" y="28"/>
                </a:lnTo>
                <a:lnTo>
                  <a:pt x="8" y="29"/>
                </a:lnTo>
                <a:lnTo>
                  <a:pt x="8" y="30"/>
                </a:lnTo>
                <a:lnTo>
                  <a:pt x="9" y="30"/>
                </a:lnTo>
                <a:lnTo>
                  <a:pt x="10" y="30"/>
                </a:lnTo>
                <a:lnTo>
                  <a:pt x="11" y="31"/>
                </a:lnTo>
                <a:lnTo>
                  <a:pt x="11" y="32"/>
                </a:lnTo>
                <a:lnTo>
                  <a:pt x="10" y="33"/>
                </a:lnTo>
                <a:lnTo>
                  <a:pt x="9" y="34"/>
                </a:lnTo>
                <a:lnTo>
                  <a:pt x="9" y="35"/>
                </a:lnTo>
                <a:lnTo>
                  <a:pt x="9" y="37"/>
                </a:lnTo>
                <a:lnTo>
                  <a:pt x="8" y="37"/>
                </a:lnTo>
                <a:lnTo>
                  <a:pt x="7" y="37"/>
                </a:lnTo>
                <a:lnTo>
                  <a:pt x="7" y="36"/>
                </a:lnTo>
                <a:lnTo>
                  <a:pt x="6" y="36"/>
                </a:lnTo>
                <a:lnTo>
                  <a:pt x="5" y="36"/>
                </a:lnTo>
                <a:lnTo>
                  <a:pt x="5" y="38"/>
                </a:lnTo>
                <a:lnTo>
                  <a:pt x="4" y="39"/>
                </a:lnTo>
                <a:lnTo>
                  <a:pt x="3" y="39"/>
                </a:lnTo>
                <a:lnTo>
                  <a:pt x="2" y="39"/>
                </a:lnTo>
                <a:lnTo>
                  <a:pt x="2" y="40"/>
                </a:lnTo>
                <a:lnTo>
                  <a:pt x="3" y="40"/>
                </a:lnTo>
                <a:lnTo>
                  <a:pt x="4" y="40"/>
                </a:lnTo>
                <a:lnTo>
                  <a:pt x="5" y="39"/>
                </a:lnTo>
                <a:lnTo>
                  <a:pt x="5" y="40"/>
                </a:lnTo>
                <a:lnTo>
                  <a:pt x="4" y="41"/>
                </a:lnTo>
                <a:lnTo>
                  <a:pt x="3" y="42"/>
                </a:lnTo>
                <a:lnTo>
                  <a:pt x="3" y="43"/>
                </a:lnTo>
                <a:lnTo>
                  <a:pt x="3" y="48"/>
                </a:lnTo>
                <a:lnTo>
                  <a:pt x="4" y="48"/>
                </a:lnTo>
                <a:lnTo>
                  <a:pt x="5" y="48"/>
                </a:lnTo>
                <a:lnTo>
                  <a:pt x="6" y="47"/>
                </a:lnTo>
                <a:lnTo>
                  <a:pt x="7" y="46"/>
                </a:lnTo>
                <a:lnTo>
                  <a:pt x="9" y="44"/>
                </a:lnTo>
                <a:lnTo>
                  <a:pt x="11" y="42"/>
                </a:lnTo>
                <a:lnTo>
                  <a:pt x="12" y="41"/>
                </a:lnTo>
                <a:lnTo>
                  <a:pt x="13" y="41"/>
                </a:lnTo>
                <a:lnTo>
                  <a:pt x="14" y="42"/>
                </a:lnTo>
                <a:lnTo>
                  <a:pt x="15" y="43"/>
                </a:lnTo>
                <a:lnTo>
                  <a:pt x="16" y="41"/>
                </a:lnTo>
                <a:lnTo>
                  <a:pt x="15" y="40"/>
                </a:lnTo>
                <a:lnTo>
                  <a:pt x="17" y="40"/>
                </a:lnTo>
                <a:lnTo>
                  <a:pt x="17" y="39"/>
                </a:lnTo>
                <a:lnTo>
                  <a:pt x="17" y="38"/>
                </a:lnTo>
                <a:lnTo>
                  <a:pt x="18" y="38"/>
                </a:lnTo>
                <a:lnTo>
                  <a:pt x="19" y="38"/>
                </a:lnTo>
                <a:lnTo>
                  <a:pt x="20" y="38"/>
                </a:lnTo>
                <a:lnTo>
                  <a:pt x="20" y="39"/>
                </a:lnTo>
                <a:lnTo>
                  <a:pt x="20" y="41"/>
                </a:lnTo>
                <a:lnTo>
                  <a:pt x="20" y="42"/>
                </a:lnTo>
                <a:lnTo>
                  <a:pt x="21" y="42"/>
                </a:lnTo>
                <a:lnTo>
                  <a:pt x="21" y="43"/>
                </a:lnTo>
                <a:lnTo>
                  <a:pt x="22" y="43"/>
                </a:lnTo>
                <a:lnTo>
                  <a:pt x="23" y="43"/>
                </a:lnTo>
                <a:lnTo>
                  <a:pt x="24" y="44"/>
                </a:lnTo>
                <a:lnTo>
                  <a:pt x="24" y="45"/>
                </a:lnTo>
                <a:lnTo>
                  <a:pt x="23" y="46"/>
                </a:lnTo>
                <a:lnTo>
                  <a:pt x="22" y="46"/>
                </a:lnTo>
                <a:lnTo>
                  <a:pt x="21" y="47"/>
                </a:lnTo>
                <a:lnTo>
                  <a:pt x="21" y="46"/>
                </a:lnTo>
                <a:lnTo>
                  <a:pt x="20" y="46"/>
                </a:lnTo>
                <a:lnTo>
                  <a:pt x="19" y="47"/>
                </a:lnTo>
                <a:lnTo>
                  <a:pt x="19" y="53"/>
                </a:lnTo>
                <a:lnTo>
                  <a:pt x="20" y="53"/>
                </a:lnTo>
                <a:lnTo>
                  <a:pt x="20" y="54"/>
                </a:lnTo>
                <a:lnTo>
                  <a:pt x="21" y="54"/>
                </a:lnTo>
                <a:lnTo>
                  <a:pt x="22" y="54"/>
                </a:lnTo>
                <a:lnTo>
                  <a:pt x="22" y="55"/>
                </a:lnTo>
                <a:lnTo>
                  <a:pt x="22" y="56"/>
                </a:lnTo>
                <a:lnTo>
                  <a:pt x="23" y="55"/>
                </a:lnTo>
                <a:lnTo>
                  <a:pt x="24" y="54"/>
                </a:lnTo>
                <a:lnTo>
                  <a:pt x="25" y="54"/>
                </a:lnTo>
                <a:lnTo>
                  <a:pt x="25" y="53"/>
                </a:lnTo>
                <a:lnTo>
                  <a:pt x="26" y="52"/>
                </a:lnTo>
                <a:lnTo>
                  <a:pt x="27" y="52"/>
                </a:lnTo>
                <a:lnTo>
                  <a:pt x="27" y="53"/>
                </a:lnTo>
                <a:lnTo>
                  <a:pt x="28" y="53"/>
                </a:lnTo>
                <a:lnTo>
                  <a:pt x="28" y="54"/>
                </a:lnTo>
                <a:lnTo>
                  <a:pt x="31" y="55"/>
                </a:lnTo>
                <a:lnTo>
                  <a:pt x="32" y="55"/>
                </a:lnTo>
                <a:lnTo>
                  <a:pt x="32" y="56"/>
                </a:lnTo>
                <a:lnTo>
                  <a:pt x="31" y="56"/>
                </a:lnTo>
                <a:lnTo>
                  <a:pt x="31" y="57"/>
                </a:lnTo>
                <a:lnTo>
                  <a:pt x="30" y="57"/>
                </a:lnTo>
                <a:lnTo>
                  <a:pt x="30" y="58"/>
                </a:lnTo>
                <a:lnTo>
                  <a:pt x="29" y="58"/>
                </a:lnTo>
                <a:lnTo>
                  <a:pt x="28" y="59"/>
                </a:lnTo>
                <a:lnTo>
                  <a:pt x="28" y="61"/>
                </a:lnTo>
                <a:lnTo>
                  <a:pt x="27" y="63"/>
                </a:lnTo>
                <a:lnTo>
                  <a:pt x="27" y="64"/>
                </a:lnTo>
                <a:lnTo>
                  <a:pt x="26" y="65"/>
                </a:lnTo>
                <a:lnTo>
                  <a:pt x="26" y="66"/>
                </a:lnTo>
                <a:lnTo>
                  <a:pt x="25" y="66"/>
                </a:lnTo>
                <a:lnTo>
                  <a:pt x="25" y="67"/>
                </a:lnTo>
                <a:lnTo>
                  <a:pt x="25" y="68"/>
                </a:lnTo>
                <a:lnTo>
                  <a:pt x="26" y="69"/>
                </a:lnTo>
                <a:lnTo>
                  <a:pt x="25" y="70"/>
                </a:lnTo>
                <a:lnTo>
                  <a:pt x="25" y="71"/>
                </a:lnTo>
                <a:lnTo>
                  <a:pt x="26" y="71"/>
                </a:lnTo>
                <a:lnTo>
                  <a:pt x="27" y="71"/>
                </a:lnTo>
                <a:lnTo>
                  <a:pt x="27" y="72"/>
                </a:lnTo>
                <a:lnTo>
                  <a:pt x="28" y="72"/>
                </a:lnTo>
                <a:lnTo>
                  <a:pt x="29" y="72"/>
                </a:lnTo>
                <a:lnTo>
                  <a:pt x="30" y="73"/>
                </a:lnTo>
                <a:lnTo>
                  <a:pt x="31" y="73"/>
                </a:lnTo>
                <a:lnTo>
                  <a:pt x="32" y="73"/>
                </a:lnTo>
                <a:lnTo>
                  <a:pt x="33" y="73"/>
                </a:lnTo>
                <a:lnTo>
                  <a:pt x="33" y="74"/>
                </a:lnTo>
                <a:lnTo>
                  <a:pt x="32" y="75"/>
                </a:lnTo>
                <a:lnTo>
                  <a:pt x="32" y="76"/>
                </a:lnTo>
                <a:lnTo>
                  <a:pt x="30" y="76"/>
                </a:lnTo>
                <a:lnTo>
                  <a:pt x="29" y="76"/>
                </a:lnTo>
                <a:lnTo>
                  <a:pt x="28" y="76"/>
                </a:lnTo>
                <a:lnTo>
                  <a:pt x="27" y="76"/>
                </a:lnTo>
                <a:lnTo>
                  <a:pt x="27" y="77"/>
                </a:lnTo>
                <a:lnTo>
                  <a:pt x="27" y="81"/>
                </a:lnTo>
                <a:lnTo>
                  <a:pt x="26" y="82"/>
                </a:lnTo>
                <a:lnTo>
                  <a:pt x="25" y="83"/>
                </a:lnTo>
                <a:lnTo>
                  <a:pt x="25" y="84"/>
                </a:lnTo>
                <a:lnTo>
                  <a:pt x="24" y="84"/>
                </a:lnTo>
                <a:lnTo>
                  <a:pt x="24" y="86"/>
                </a:lnTo>
                <a:lnTo>
                  <a:pt x="25" y="86"/>
                </a:lnTo>
                <a:lnTo>
                  <a:pt x="26" y="86"/>
                </a:lnTo>
                <a:lnTo>
                  <a:pt x="26" y="87"/>
                </a:lnTo>
                <a:lnTo>
                  <a:pt x="27" y="87"/>
                </a:lnTo>
                <a:lnTo>
                  <a:pt x="28" y="87"/>
                </a:lnTo>
                <a:lnTo>
                  <a:pt x="29" y="88"/>
                </a:lnTo>
                <a:lnTo>
                  <a:pt x="29" y="89"/>
                </a:lnTo>
                <a:lnTo>
                  <a:pt x="29" y="90"/>
                </a:lnTo>
                <a:lnTo>
                  <a:pt x="30" y="91"/>
                </a:lnTo>
                <a:lnTo>
                  <a:pt x="31" y="91"/>
                </a:lnTo>
                <a:lnTo>
                  <a:pt x="32" y="91"/>
                </a:lnTo>
                <a:lnTo>
                  <a:pt x="33" y="91"/>
                </a:lnTo>
                <a:lnTo>
                  <a:pt x="34" y="90"/>
                </a:lnTo>
                <a:lnTo>
                  <a:pt x="35" y="90"/>
                </a:lnTo>
                <a:lnTo>
                  <a:pt x="35" y="91"/>
                </a:lnTo>
                <a:lnTo>
                  <a:pt x="36" y="92"/>
                </a:lnTo>
                <a:lnTo>
                  <a:pt x="37" y="92"/>
                </a:lnTo>
                <a:lnTo>
                  <a:pt x="37" y="91"/>
                </a:lnTo>
                <a:lnTo>
                  <a:pt x="38" y="91"/>
                </a:lnTo>
                <a:lnTo>
                  <a:pt x="39" y="91"/>
                </a:lnTo>
                <a:lnTo>
                  <a:pt x="39" y="90"/>
                </a:lnTo>
                <a:lnTo>
                  <a:pt x="40" y="88"/>
                </a:lnTo>
                <a:lnTo>
                  <a:pt x="40" y="87"/>
                </a:lnTo>
                <a:lnTo>
                  <a:pt x="40" y="86"/>
                </a:lnTo>
                <a:lnTo>
                  <a:pt x="40" y="85"/>
                </a:lnTo>
                <a:lnTo>
                  <a:pt x="41" y="85"/>
                </a:lnTo>
                <a:lnTo>
                  <a:pt x="42" y="86"/>
                </a:lnTo>
                <a:lnTo>
                  <a:pt x="44" y="87"/>
                </a:lnTo>
                <a:lnTo>
                  <a:pt x="45" y="88"/>
                </a:lnTo>
                <a:lnTo>
                  <a:pt x="46" y="88"/>
                </a:lnTo>
                <a:lnTo>
                  <a:pt x="47" y="88"/>
                </a:lnTo>
                <a:lnTo>
                  <a:pt x="47" y="89"/>
                </a:lnTo>
                <a:lnTo>
                  <a:pt x="48" y="90"/>
                </a:lnTo>
                <a:lnTo>
                  <a:pt x="48" y="91"/>
                </a:lnTo>
                <a:lnTo>
                  <a:pt x="48" y="92"/>
                </a:lnTo>
                <a:lnTo>
                  <a:pt x="48" y="93"/>
                </a:lnTo>
                <a:lnTo>
                  <a:pt x="49" y="93"/>
                </a:lnTo>
                <a:lnTo>
                  <a:pt x="50" y="94"/>
                </a:lnTo>
                <a:lnTo>
                  <a:pt x="50" y="95"/>
                </a:lnTo>
                <a:lnTo>
                  <a:pt x="51" y="96"/>
                </a:lnTo>
                <a:lnTo>
                  <a:pt x="52" y="96"/>
                </a:lnTo>
                <a:lnTo>
                  <a:pt x="53" y="96"/>
                </a:lnTo>
                <a:lnTo>
                  <a:pt x="54" y="96"/>
                </a:lnTo>
                <a:lnTo>
                  <a:pt x="56" y="96"/>
                </a:lnTo>
                <a:lnTo>
                  <a:pt x="58" y="97"/>
                </a:lnTo>
                <a:lnTo>
                  <a:pt x="58" y="99"/>
                </a:lnTo>
                <a:lnTo>
                  <a:pt x="59" y="100"/>
                </a:lnTo>
                <a:lnTo>
                  <a:pt x="59" y="102"/>
                </a:lnTo>
                <a:lnTo>
                  <a:pt x="58" y="103"/>
                </a:lnTo>
                <a:lnTo>
                  <a:pt x="57" y="105"/>
                </a:lnTo>
                <a:lnTo>
                  <a:pt x="58" y="109"/>
                </a:lnTo>
                <a:lnTo>
                  <a:pt x="58" y="110"/>
                </a:lnTo>
                <a:lnTo>
                  <a:pt x="59" y="111"/>
                </a:lnTo>
                <a:lnTo>
                  <a:pt x="61" y="111"/>
                </a:lnTo>
                <a:lnTo>
                  <a:pt x="62" y="111"/>
                </a:lnTo>
                <a:lnTo>
                  <a:pt x="63" y="111"/>
                </a:lnTo>
                <a:lnTo>
                  <a:pt x="65" y="109"/>
                </a:lnTo>
                <a:lnTo>
                  <a:pt x="66" y="108"/>
                </a:lnTo>
                <a:lnTo>
                  <a:pt x="68" y="108"/>
                </a:lnTo>
                <a:lnTo>
                  <a:pt x="70" y="107"/>
                </a:lnTo>
                <a:lnTo>
                  <a:pt x="71" y="106"/>
                </a:lnTo>
                <a:lnTo>
                  <a:pt x="72" y="107"/>
                </a:lnTo>
                <a:lnTo>
                  <a:pt x="73" y="107"/>
                </a:lnTo>
                <a:lnTo>
                  <a:pt x="73" y="108"/>
                </a:lnTo>
                <a:lnTo>
                  <a:pt x="72" y="109"/>
                </a:lnTo>
                <a:lnTo>
                  <a:pt x="71" y="109"/>
                </a:lnTo>
                <a:lnTo>
                  <a:pt x="72" y="110"/>
                </a:lnTo>
                <a:lnTo>
                  <a:pt x="72" y="111"/>
                </a:lnTo>
                <a:lnTo>
                  <a:pt x="73" y="112"/>
                </a:lnTo>
                <a:lnTo>
                  <a:pt x="75" y="114"/>
                </a:lnTo>
                <a:lnTo>
                  <a:pt x="78" y="115"/>
                </a:lnTo>
                <a:lnTo>
                  <a:pt x="78" y="116"/>
                </a:lnTo>
                <a:lnTo>
                  <a:pt x="79" y="116"/>
                </a:lnTo>
                <a:lnTo>
                  <a:pt x="79" y="118"/>
                </a:lnTo>
                <a:lnTo>
                  <a:pt x="81" y="118"/>
                </a:lnTo>
                <a:lnTo>
                  <a:pt x="82" y="118"/>
                </a:lnTo>
                <a:lnTo>
                  <a:pt x="84" y="118"/>
                </a:lnTo>
                <a:lnTo>
                  <a:pt x="86" y="118"/>
                </a:lnTo>
                <a:lnTo>
                  <a:pt x="87" y="118"/>
                </a:lnTo>
                <a:lnTo>
                  <a:pt x="90" y="118"/>
                </a:lnTo>
                <a:lnTo>
                  <a:pt x="96" y="119"/>
                </a:lnTo>
                <a:lnTo>
                  <a:pt x="100" y="118"/>
                </a:lnTo>
                <a:lnTo>
                  <a:pt x="101" y="119"/>
                </a:lnTo>
                <a:lnTo>
                  <a:pt x="102" y="118"/>
                </a:lnTo>
                <a:lnTo>
                  <a:pt x="104" y="117"/>
                </a:lnTo>
                <a:lnTo>
                  <a:pt x="105" y="116"/>
                </a:lnTo>
                <a:lnTo>
                  <a:pt x="104" y="116"/>
                </a:lnTo>
                <a:lnTo>
                  <a:pt x="105" y="116"/>
                </a:lnTo>
                <a:lnTo>
                  <a:pt x="106" y="115"/>
                </a:lnTo>
                <a:lnTo>
                  <a:pt x="106" y="114"/>
                </a:lnTo>
                <a:lnTo>
                  <a:pt x="105" y="114"/>
                </a:lnTo>
                <a:lnTo>
                  <a:pt x="105" y="113"/>
                </a:lnTo>
                <a:lnTo>
                  <a:pt x="104" y="110"/>
                </a:lnTo>
                <a:lnTo>
                  <a:pt x="104" y="109"/>
                </a:lnTo>
                <a:lnTo>
                  <a:pt x="103" y="109"/>
                </a:lnTo>
                <a:lnTo>
                  <a:pt x="103" y="108"/>
                </a:lnTo>
                <a:lnTo>
                  <a:pt x="103" y="107"/>
                </a:lnTo>
                <a:lnTo>
                  <a:pt x="102" y="106"/>
                </a:lnTo>
                <a:lnTo>
                  <a:pt x="101" y="106"/>
                </a:lnTo>
                <a:lnTo>
                  <a:pt x="100" y="105"/>
                </a:lnTo>
                <a:lnTo>
                  <a:pt x="99" y="104"/>
                </a:lnTo>
                <a:lnTo>
                  <a:pt x="98" y="104"/>
                </a:lnTo>
                <a:lnTo>
                  <a:pt x="97" y="102"/>
                </a:lnTo>
                <a:lnTo>
                  <a:pt x="96" y="102"/>
                </a:lnTo>
                <a:lnTo>
                  <a:pt x="96" y="99"/>
                </a:lnTo>
                <a:lnTo>
                  <a:pt x="96" y="98"/>
                </a:lnTo>
                <a:lnTo>
                  <a:pt x="95" y="98"/>
                </a:lnTo>
                <a:lnTo>
                  <a:pt x="95" y="97"/>
                </a:lnTo>
                <a:lnTo>
                  <a:pt x="95" y="96"/>
                </a:lnTo>
                <a:lnTo>
                  <a:pt x="95" y="93"/>
                </a:lnTo>
                <a:lnTo>
                  <a:pt x="95" y="94"/>
                </a:lnTo>
                <a:lnTo>
                  <a:pt x="94" y="94"/>
                </a:lnTo>
                <a:lnTo>
                  <a:pt x="93" y="94"/>
                </a:lnTo>
                <a:lnTo>
                  <a:pt x="92" y="94"/>
                </a:lnTo>
                <a:lnTo>
                  <a:pt x="90" y="95"/>
                </a:lnTo>
                <a:lnTo>
                  <a:pt x="88" y="95"/>
                </a:lnTo>
                <a:lnTo>
                  <a:pt x="88" y="96"/>
                </a:lnTo>
                <a:lnTo>
                  <a:pt x="88" y="95"/>
                </a:lnTo>
                <a:lnTo>
                  <a:pt x="86" y="95"/>
                </a:lnTo>
                <a:lnTo>
                  <a:pt x="85" y="94"/>
                </a:lnTo>
                <a:lnTo>
                  <a:pt x="84" y="93"/>
                </a:lnTo>
                <a:lnTo>
                  <a:pt x="82" y="92"/>
                </a:lnTo>
                <a:lnTo>
                  <a:pt x="82" y="91"/>
                </a:lnTo>
                <a:lnTo>
                  <a:pt x="81" y="91"/>
                </a:lnTo>
                <a:lnTo>
                  <a:pt x="81" y="90"/>
                </a:lnTo>
                <a:lnTo>
                  <a:pt x="79" y="88"/>
                </a:lnTo>
                <a:lnTo>
                  <a:pt x="79" y="87"/>
                </a:lnTo>
                <a:lnTo>
                  <a:pt x="78" y="87"/>
                </a:lnTo>
                <a:lnTo>
                  <a:pt x="77" y="87"/>
                </a:lnTo>
                <a:lnTo>
                  <a:pt x="76" y="87"/>
                </a:lnTo>
                <a:lnTo>
                  <a:pt x="75" y="86"/>
                </a:lnTo>
                <a:lnTo>
                  <a:pt x="74" y="85"/>
                </a:lnTo>
                <a:lnTo>
                  <a:pt x="74" y="84"/>
                </a:lnTo>
                <a:lnTo>
                  <a:pt x="73" y="84"/>
                </a:lnTo>
                <a:lnTo>
                  <a:pt x="72" y="83"/>
                </a:lnTo>
                <a:lnTo>
                  <a:pt x="71" y="83"/>
                </a:lnTo>
                <a:lnTo>
                  <a:pt x="70" y="83"/>
                </a:lnTo>
                <a:lnTo>
                  <a:pt x="69" y="83"/>
                </a:lnTo>
                <a:lnTo>
                  <a:pt x="68" y="83"/>
                </a:lnTo>
                <a:lnTo>
                  <a:pt x="67" y="83"/>
                </a:lnTo>
                <a:lnTo>
                  <a:pt x="64" y="83"/>
                </a:lnTo>
                <a:lnTo>
                  <a:pt x="62" y="82"/>
                </a:lnTo>
                <a:lnTo>
                  <a:pt x="59" y="81"/>
                </a:lnTo>
                <a:lnTo>
                  <a:pt x="57" y="80"/>
                </a:lnTo>
                <a:lnTo>
                  <a:pt x="56" y="79"/>
                </a:lnTo>
                <a:lnTo>
                  <a:pt x="55" y="78"/>
                </a:lnTo>
                <a:lnTo>
                  <a:pt x="54" y="78"/>
                </a:lnTo>
                <a:lnTo>
                  <a:pt x="54" y="77"/>
                </a:lnTo>
                <a:lnTo>
                  <a:pt x="53" y="76"/>
                </a:lnTo>
                <a:lnTo>
                  <a:pt x="54" y="76"/>
                </a:lnTo>
                <a:lnTo>
                  <a:pt x="54" y="75"/>
                </a:lnTo>
                <a:lnTo>
                  <a:pt x="53" y="74"/>
                </a:lnTo>
                <a:lnTo>
                  <a:pt x="52" y="73"/>
                </a:lnTo>
                <a:lnTo>
                  <a:pt x="51" y="72"/>
                </a:lnTo>
                <a:lnTo>
                  <a:pt x="50" y="72"/>
                </a:lnTo>
                <a:lnTo>
                  <a:pt x="49" y="70"/>
                </a:lnTo>
                <a:lnTo>
                  <a:pt x="47" y="69"/>
                </a:lnTo>
                <a:lnTo>
                  <a:pt x="46" y="67"/>
                </a:lnTo>
                <a:lnTo>
                  <a:pt x="47" y="66"/>
                </a:lnTo>
                <a:lnTo>
                  <a:pt x="47" y="64"/>
                </a:lnTo>
                <a:lnTo>
                  <a:pt x="46" y="62"/>
                </a:lnTo>
                <a:lnTo>
                  <a:pt x="46" y="61"/>
                </a:lnTo>
                <a:lnTo>
                  <a:pt x="45" y="60"/>
                </a:lnTo>
                <a:lnTo>
                  <a:pt x="45" y="59"/>
                </a:lnTo>
                <a:lnTo>
                  <a:pt x="44" y="57"/>
                </a:lnTo>
                <a:lnTo>
                  <a:pt x="43" y="56"/>
                </a:lnTo>
                <a:lnTo>
                  <a:pt x="42" y="55"/>
                </a:lnTo>
                <a:lnTo>
                  <a:pt x="37" y="46"/>
                </a:lnTo>
                <a:lnTo>
                  <a:pt x="36" y="46"/>
                </a:lnTo>
                <a:lnTo>
                  <a:pt x="36" y="45"/>
                </a:lnTo>
                <a:lnTo>
                  <a:pt x="32" y="41"/>
                </a:lnTo>
                <a:lnTo>
                  <a:pt x="32" y="40"/>
                </a:lnTo>
                <a:lnTo>
                  <a:pt x="31" y="40"/>
                </a:lnTo>
                <a:lnTo>
                  <a:pt x="31" y="39"/>
                </a:lnTo>
                <a:lnTo>
                  <a:pt x="30" y="38"/>
                </a:lnTo>
                <a:lnTo>
                  <a:pt x="28" y="31"/>
                </a:lnTo>
                <a:lnTo>
                  <a:pt x="27" y="26"/>
                </a:lnTo>
                <a:lnTo>
                  <a:pt x="28" y="25"/>
                </a:lnTo>
                <a:lnTo>
                  <a:pt x="28" y="24"/>
                </a:lnTo>
                <a:lnTo>
                  <a:pt x="29" y="22"/>
                </a:lnTo>
                <a:lnTo>
                  <a:pt x="29" y="20"/>
                </a:lnTo>
                <a:lnTo>
                  <a:pt x="28" y="19"/>
                </a:lnTo>
                <a:lnTo>
                  <a:pt x="27" y="18"/>
                </a:lnTo>
                <a:lnTo>
                  <a:pt x="25" y="17"/>
                </a:lnTo>
                <a:lnTo>
                  <a:pt x="24" y="16"/>
                </a:lnTo>
                <a:lnTo>
                  <a:pt x="22" y="13"/>
                </a:lnTo>
                <a:lnTo>
                  <a:pt x="18" y="5"/>
                </a:lnTo>
                <a:lnTo>
                  <a:pt x="16" y="6"/>
                </a:lnTo>
                <a:lnTo>
                  <a:pt x="15" y="5"/>
                </a:lnTo>
                <a:lnTo>
                  <a:pt x="14" y="3"/>
                </a:lnTo>
                <a:lnTo>
                  <a:pt x="13" y="2"/>
                </a:lnTo>
                <a:lnTo>
                  <a:pt x="12" y="2"/>
                </a:lnTo>
                <a:lnTo>
                  <a:pt x="12" y="1"/>
                </a:lnTo>
                <a:lnTo>
                  <a:pt x="11" y="1"/>
                </a:lnTo>
                <a:lnTo>
                  <a:pt x="10" y="0"/>
                </a:lnTo>
                <a:lnTo>
                  <a:pt x="9" y="1"/>
                </a:lnTo>
                <a:lnTo>
                  <a:pt x="9" y="2"/>
                </a:lnTo>
                <a:lnTo>
                  <a:pt x="8" y="2"/>
                </a:lnTo>
                <a:lnTo>
                  <a:pt x="7" y="1"/>
                </a:lnTo>
                <a:lnTo>
                  <a:pt x="6" y="1"/>
                </a:lnTo>
                <a:lnTo>
                  <a:pt x="6" y="2"/>
                </a:lnTo>
                <a:lnTo>
                  <a:pt x="6" y="1"/>
                </a:lnTo>
                <a:lnTo>
                  <a:pt x="5" y="2"/>
                </a:lnTo>
                <a:lnTo>
                  <a:pt x="5" y="1"/>
                </a:lnTo>
                <a:lnTo>
                  <a:pt x="4" y="1"/>
                </a:lnTo>
                <a:lnTo>
                  <a:pt x="4" y="2"/>
                </a:lnTo>
                <a:lnTo>
                  <a:pt x="3" y="2"/>
                </a:lnTo>
                <a:lnTo>
                  <a:pt x="2" y="4"/>
                </a:lnTo>
                <a:lnTo>
                  <a:pt x="4" y="5"/>
                </a:lnTo>
                <a:lnTo>
                  <a:pt x="4" y="6"/>
                </a:lnTo>
                <a:lnTo>
                  <a:pt x="2" y="7"/>
                </a:lnTo>
                <a:lnTo>
                  <a:pt x="3" y="9"/>
                </a:lnTo>
                <a:lnTo>
                  <a:pt x="2" y="11"/>
                </a:lnTo>
                <a:lnTo>
                  <a:pt x="0" y="11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Freeform 24"/>
          <p:cNvSpPr>
            <a:spLocks/>
          </p:cNvSpPr>
          <p:nvPr/>
        </p:nvSpPr>
        <p:spPr bwMode="auto">
          <a:xfrm>
            <a:off x="8067699" y="4291012"/>
            <a:ext cx="585788" cy="533400"/>
          </a:xfrm>
          <a:custGeom>
            <a:avLst/>
            <a:gdLst>
              <a:gd name="T0" fmla="*/ 0 w 59"/>
              <a:gd name="T1" fmla="*/ 2147483647 h 55"/>
              <a:gd name="T2" fmla="*/ 2147483647 w 59"/>
              <a:gd name="T3" fmla="*/ 2147483647 h 55"/>
              <a:gd name="T4" fmla="*/ 2147483647 w 59"/>
              <a:gd name="T5" fmla="*/ 2147483647 h 55"/>
              <a:gd name="T6" fmla="*/ 2147483647 w 59"/>
              <a:gd name="T7" fmla="*/ 2147483647 h 55"/>
              <a:gd name="T8" fmla="*/ 2147483647 w 59"/>
              <a:gd name="T9" fmla="*/ 2147483647 h 55"/>
              <a:gd name="T10" fmla="*/ 2147483647 w 59"/>
              <a:gd name="T11" fmla="*/ 2147483647 h 55"/>
              <a:gd name="T12" fmla="*/ 2147483647 w 59"/>
              <a:gd name="T13" fmla="*/ 2147483647 h 55"/>
              <a:gd name="T14" fmla="*/ 2147483647 w 59"/>
              <a:gd name="T15" fmla="*/ 2147483647 h 55"/>
              <a:gd name="T16" fmla="*/ 2147483647 w 59"/>
              <a:gd name="T17" fmla="*/ 2147483647 h 55"/>
              <a:gd name="T18" fmla="*/ 2147483647 w 59"/>
              <a:gd name="T19" fmla="*/ 2147483647 h 55"/>
              <a:gd name="T20" fmla="*/ 2147483647 w 59"/>
              <a:gd name="T21" fmla="*/ 2147483647 h 55"/>
              <a:gd name="T22" fmla="*/ 2147483647 w 59"/>
              <a:gd name="T23" fmla="*/ 2147483647 h 55"/>
              <a:gd name="T24" fmla="*/ 2147483647 w 59"/>
              <a:gd name="T25" fmla="*/ 2147483647 h 55"/>
              <a:gd name="T26" fmla="*/ 2147483647 w 59"/>
              <a:gd name="T27" fmla="*/ 2147483647 h 55"/>
              <a:gd name="T28" fmla="*/ 2147483647 w 59"/>
              <a:gd name="T29" fmla="*/ 2147483647 h 55"/>
              <a:gd name="T30" fmla="*/ 2147483647 w 59"/>
              <a:gd name="T31" fmla="*/ 2147483647 h 55"/>
              <a:gd name="T32" fmla="*/ 2147483647 w 59"/>
              <a:gd name="T33" fmla="*/ 2147483647 h 55"/>
              <a:gd name="T34" fmla="*/ 2147483647 w 59"/>
              <a:gd name="T35" fmla="*/ 2147483647 h 55"/>
              <a:gd name="T36" fmla="*/ 2147483647 w 59"/>
              <a:gd name="T37" fmla="*/ 2147483647 h 55"/>
              <a:gd name="T38" fmla="*/ 2147483647 w 59"/>
              <a:gd name="T39" fmla="*/ 2147483647 h 55"/>
              <a:gd name="T40" fmla="*/ 2147483647 w 59"/>
              <a:gd name="T41" fmla="*/ 2147483647 h 55"/>
              <a:gd name="T42" fmla="*/ 2147483647 w 59"/>
              <a:gd name="T43" fmla="*/ 2147483647 h 55"/>
              <a:gd name="T44" fmla="*/ 2147483647 w 59"/>
              <a:gd name="T45" fmla="*/ 2147483647 h 55"/>
              <a:gd name="T46" fmla="*/ 2147483647 w 59"/>
              <a:gd name="T47" fmla="*/ 2147483647 h 55"/>
              <a:gd name="T48" fmla="*/ 2147483647 w 59"/>
              <a:gd name="T49" fmla="*/ 0 h 55"/>
              <a:gd name="T50" fmla="*/ 2147483647 w 59"/>
              <a:gd name="T51" fmla="*/ 0 h 55"/>
              <a:gd name="T52" fmla="*/ 2147483647 w 59"/>
              <a:gd name="T53" fmla="*/ 2147483647 h 55"/>
              <a:gd name="T54" fmla="*/ 2147483647 w 59"/>
              <a:gd name="T55" fmla="*/ 2147483647 h 55"/>
              <a:gd name="T56" fmla="*/ 2147483647 w 59"/>
              <a:gd name="T57" fmla="*/ 2147483647 h 55"/>
              <a:gd name="T58" fmla="*/ 2147483647 w 59"/>
              <a:gd name="T59" fmla="*/ 2147483647 h 55"/>
              <a:gd name="T60" fmla="*/ 2147483647 w 59"/>
              <a:gd name="T61" fmla="*/ 2147483647 h 55"/>
              <a:gd name="T62" fmla="*/ 2147483647 w 59"/>
              <a:gd name="T63" fmla="*/ 2147483647 h 55"/>
              <a:gd name="T64" fmla="*/ 2147483647 w 59"/>
              <a:gd name="T65" fmla="*/ 2147483647 h 55"/>
              <a:gd name="T66" fmla="*/ 2147483647 w 59"/>
              <a:gd name="T67" fmla="*/ 2147483647 h 55"/>
              <a:gd name="T68" fmla="*/ 2147483647 w 59"/>
              <a:gd name="T69" fmla="*/ 2147483647 h 55"/>
              <a:gd name="T70" fmla="*/ 0 w 59"/>
              <a:gd name="T71" fmla="*/ 2147483647 h 5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9"/>
              <a:gd name="T109" fmla="*/ 0 h 55"/>
              <a:gd name="T110" fmla="*/ 59 w 59"/>
              <a:gd name="T111" fmla="*/ 55 h 5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9" h="55">
                <a:moveTo>
                  <a:pt x="0" y="18"/>
                </a:moveTo>
                <a:lnTo>
                  <a:pt x="0" y="17"/>
                </a:lnTo>
                <a:lnTo>
                  <a:pt x="1" y="17"/>
                </a:lnTo>
                <a:lnTo>
                  <a:pt x="3" y="15"/>
                </a:lnTo>
                <a:lnTo>
                  <a:pt x="4" y="14"/>
                </a:lnTo>
                <a:lnTo>
                  <a:pt x="5" y="13"/>
                </a:lnTo>
                <a:lnTo>
                  <a:pt x="6" y="13"/>
                </a:lnTo>
                <a:lnTo>
                  <a:pt x="7" y="13"/>
                </a:lnTo>
                <a:lnTo>
                  <a:pt x="8" y="12"/>
                </a:lnTo>
                <a:lnTo>
                  <a:pt x="9" y="11"/>
                </a:lnTo>
                <a:lnTo>
                  <a:pt x="11" y="10"/>
                </a:lnTo>
                <a:lnTo>
                  <a:pt x="12" y="10"/>
                </a:lnTo>
                <a:lnTo>
                  <a:pt x="14" y="10"/>
                </a:lnTo>
                <a:lnTo>
                  <a:pt x="15" y="9"/>
                </a:lnTo>
                <a:lnTo>
                  <a:pt x="17" y="9"/>
                </a:lnTo>
                <a:lnTo>
                  <a:pt x="19" y="9"/>
                </a:lnTo>
                <a:lnTo>
                  <a:pt x="21" y="8"/>
                </a:lnTo>
                <a:lnTo>
                  <a:pt x="22" y="8"/>
                </a:lnTo>
                <a:lnTo>
                  <a:pt x="23" y="8"/>
                </a:lnTo>
                <a:lnTo>
                  <a:pt x="26" y="7"/>
                </a:lnTo>
                <a:lnTo>
                  <a:pt x="27" y="7"/>
                </a:lnTo>
                <a:lnTo>
                  <a:pt x="29" y="6"/>
                </a:lnTo>
                <a:lnTo>
                  <a:pt x="30" y="6"/>
                </a:lnTo>
                <a:lnTo>
                  <a:pt x="31" y="6"/>
                </a:lnTo>
                <a:lnTo>
                  <a:pt x="33" y="5"/>
                </a:lnTo>
                <a:lnTo>
                  <a:pt x="34" y="5"/>
                </a:lnTo>
                <a:lnTo>
                  <a:pt x="35" y="3"/>
                </a:lnTo>
                <a:lnTo>
                  <a:pt x="36" y="3"/>
                </a:lnTo>
                <a:lnTo>
                  <a:pt x="36" y="2"/>
                </a:lnTo>
                <a:lnTo>
                  <a:pt x="37" y="2"/>
                </a:lnTo>
                <a:lnTo>
                  <a:pt x="38" y="2"/>
                </a:lnTo>
                <a:lnTo>
                  <a:pt x="39" y="2"/>
                </a:lnTo>
                <a:lnTo>
                  <a:pt x="40" y="2"/>
                </a:lnTo>
                <a:lnTo>
                  <a:pt x="40" y="1"/>
                </a:lnTo>
                <a:lnTo>
                  <a:pt x="41" y="1"/>
                </a:lnTo>
                <a:lnTo>
                  <a:pt x="41" y="2"/>
                </a:lnTo>
                <a:lnTo>
                  <a:pt x="42" y="2"/>
                </a:lnTo>
                <a:lnTo>
                  <a:pt x="43" y="2"/>
                </a:lnTo>
                <a:lnTo>
                  <a:pt x="44" y="0"/>
                </a:lnTo>
                <a:lnTo>
                  <a:pt x="45" y="0"/>
                </a:lnTo>
                <a:lnTo>
                  <a:pt x="46" y="0"/>
                </a:lnTo>
                <a:lnTo>
                  <a:pt x="47" y="0"/>
                </a:lnTo>
                <a:lnTo>
                  <a:pt x="49" y="0"/>
                </a:lnTo>
                <a:lnTo>
                  <a:pt x="51" y="1"/>
                </a:lnTo>
                <a:lnTo>
                  <a:pt x="52" y="1"/>
                </a:lnTo>
                <a:lnTo>
                  <a:pt x="55" y="1"/>
                </a:lnTo>
                <a:lnTo>
                  <a:pt x="58" y="2"/>
                </a:lnTo>
                <a:lnTo>
                  <a:pt x="59" y="2"/>
                </a:lnTo>
                <a:lnTo>
                  <a:pt x="59" y="10"/>
                </a:lnTo>
                <a:lnTo>
                  <a:pt x="58" y="17"/>
                </a:lnTo>
                <a:lnTo>
                  <a:pt x="52" y="25"/>
                </a:lnTo>
                <a:lnTo>
                  <a:pt x="28" y="55"/>
                </a:lnTo>
                <a:lnTo>
                  <a:pt x="11" y="32"/>
                </a:lnTo>
                <a:lnTo>
                  <a:pt x="8" y="28"/>
                </a:lnTo>
                <a:lnTo>
                  <a:pt x="7" y="29"/>
                </a:lnTo>
                <a:lnTo>
                  <a:pt x="5" y="29"/>
                </a:lnTo>
                <a:lnTo>
                  <a:pt x="4" y="28"/>
                </a:lnTo>
                <a:lnTo>
                  <a:pt x="3" y="28"/>
                </a:lnTo>
                <a:lnTo>
                  <a:pt x="1" y="28"/>
                </a:lnTo>
                <a:lnTo>
                  <a:pt x="1" y="20"/>
                </a:lnTo>
                <a:lnTo>
                  <a:pt x="0" y="20"/>
                </a:lnTo>
                <a:lnTo>
                  <a:pt x="0" y="18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Freeform 25"/>
          <p:cNvSpPr>
            <a:spLocks/>
          </p:cNvSpPr>
          <p:nvPr/>
        </p:nvSpPr>
        <p:spPr bwMode="auto">
          <a:xfrm>
            <a:off x="2781287" y="1852612"/>
            <a:ext cx="755650" cy="1047750"/>
          </a:xfrm>
          <a:custGeom>
            <a:avLst/>
            <a:gdLst>
              <a:gd name="T0" fmla="*/ 2147483647 w 76"/>
              <a:gd name="T1" fmla="*/ 0 h 110"/>
              <a:gd name="T2" fmla="*/ 2147483647 w 76"/>
              <a:gd name="T3" fmla="*/ 2147483647 h 110"/>
              <a:gd name="T4" fmla="*/ 2147483647 w 76"/>
              <a:gd name="T5" fmla="*/ 2147483647 h 110"/>
              <a:gd name="T6" fmla="*/ 2147483647 w 76"/>
              <a:gd name="T7" fmla="*/ 2147483647 h 110"/>
              <a:gd name="T8" fmla="*/ 2147483647 w 76"/>
              <a:gd name="T9" fmla="*/ 2147483647 h 110"/>
              <a:gd name="T10" fmla="*/ 2147483647 w 76"/>
              <a:gd name="T11" fmla="*/ 2147483647 h 110"/>
              <a:gd name="T12" fmla="*/ 2147483647 w 76"/>
              <a:gd name="T13" fmla="*/ 2147483647 h 110"/>
              <a:gd name="T14" fmla="*/ 2147483647 w 76"/>
              <a:gd name="T15" fmla="*/ 2147483647 h 110"/>
              <a:gd name="T16" fmla="*/ 2147483647 w 76"/>
              <a:gd name="T17" fmla="*/ 2147483647 h 110"/>
              <a:gd name="T18" fmla="*/ 2147483647 w 76"/>
              <a:gd name="T19" fmla="*/ 2147483647 h 110"/>
              <a:gd name="T20" fmla="*/ 2147483647 w 76"/>
              <a:gd name="T21" fmla="*/ 2147483647 h 110"/>
              <a:gd name="T22" fmla="*/ 2147483647 w 76"/>
              <a:gd name="T23" fmla="*/ 2147483647 h 110"/>
              <a:gd name="T24" fmla="*/ 2147483647 w 76"/>
              <a:gd name="T25" fmla="*/ 2147483647 h 110"/>
              <a:gd name="T26" fmla="*/ 2147483647 w 76"/>
              <a:gd name="T27" fmla="*/ 2147483647 h 110"/>
              <a:gd name="T28" fmla="*/ 2147483647 w 76"/>
              <a:gd name="T29" fmla="*/ 2147483647 h 110"/>
              <a:gd name="T30" fmla="*/ 2147483647 w 76"/>
              <a:gd name="T31" fmla="*/ 2147483647 h 110"/>
              <a:gd name="T32" fmla="*/ 2147483647 w 76"/>
              <a:gd name="T33" fmla="*/ 2147483647 h 110"/>
              <a:gd name="T34" fmla="*/ 2147483647 w 76"/>
              <a:gd name="T35" fmla="*/ 2147483647 h 110"/>
              <a:gd name="T36" fmla="*/ 2147483647 w 76"/>
              <a:gd name="T37" fmla="*/ 2147483647 h 110"/>
              <a:gd name="T38" fmla="*/ 2147483647 w 76"/>
              <a:gd name="T39" fmla="*/ 2147483647 h 110"/>
              <a:gd name="T40" fmla="*/ 2147483647 w 76"/>
              <a:gd name="T41" fmla="*/ 2147483647 h 110"/>
              <a:gd name="T42" fmla="*/ 2147483647 w 76"/>
              <a:gd name="T43" fmla="*/ 2147483647 h 110"/>
              <a:gd name="T44" fmla="*/ 2147483647 w 76"/>
              <a:gd name="T45" fmla="*/ 2147483647 h 110"/>
              <a:gd name="T46" fmla="*/ 2147483647 w 76"/>
              <a:gd name="T47" fmla="*/ 2147483647 h 110"/>
              <a:gd name="T48" fmla="*/ 2147483647 w 76"/>
              <a:gd name="T49" fmla="*/ 2147483647 h 110"/>
              <a:gd name="T50" fmla="*/ 2147483647 w 76"/>
              <a:gd name="T51" fmla="*/ 2147483647 h 110"/>
              <a:gd name="T52" fmla="*/ 2147483647 w 76"/>
              <a:gd name="T53" fmla="*/ 2147483647 h 110"/>
              <a:gd name="T54" fmla="*/ 2147483647 w 76"/>
              <a:gd name="T55" fmla="*/ 2147483647 h 110"/>
              <a:gd name="T56" fmla="*/ 2147483647 w 76"/>
              <a:gd name="T57" fmla="*/ 2147483647 h 110"/>
              <a:gd name="T58" fmla="*/ 2147483647 w 76"/>
              <a:gd name="T59" fmla="*/ 2147483647 h 110"/>
              <a:gd name="T60" fmla="*/ 2147483647 w 76"/>
              <a:gd name="T61" fmla="*/ 2147483647 h 110"/>
              <a:gd name="T62" fmla="*/ 2147483647 w 76"/>
              <a:gd name="T63" fmla="*/ 2147483647 h 110"/>
              <a:gd name="T64" fmla="*/ 2147483647 w 76"/>
              <a:gd name="T65" fmla="*/ 2147483647 h 110"/>
              <a:gd name="T66" fmla="*/ 2147483647 w 76"/>
              <a:gd name="T67" fmla="*/ 2147483647 h 110"/>
              <a:gd name="T68" fmla="*/ 2147483647 w 76"/>
              <a:gd name="T69" fmla="*/ 2147483647 h 110"/>
              <a:gd name="T70" fmla="*/ 2147483647 w 76"/>
              <a:gd name="T71" fmla="*/ 2147483647 h 110"/>
              <a:gd name="T72" fmla="*/ 2147483647 w 76"/>
              <a:gd name="T73" fmla="*/ 2147483647 h 110"/>
              <a:gd name="T74" fmla="*/ 2147483647 w 76"/>
              <a:gd name="T75" fmla="*/ 2147483647 h 110"/>
              <a:gd name="T76" fmla="*/ 2147483647 w 76"/>
              <a:gd name="T77" fmla="*/ 2147483647 h 110"/>
              <a:gd name="T78" fmla="*/ 2147483647 w 76"/>
              <a:gd name="T79" fmla="*/ 2147483647 h 110"/>
              <a:gd name="T80" fmla="*/ 2147483647 w 76"/>
              <a:gd name="T81" fmla="*/ 2147483647 h 110"/>
              <a:gd name="T82" fmla="*/ 2147483647 w 76"/>
              <a:gd name="T83" fmla="*/ 2147483647 h 110"/>
              <a:gd name="T84" fmla="*/ 2147483647 w 76"/>
              <a:gd name="T85" fmla="*/ 2147483647 h 110"/>
              <a:gd name="T86" fmla="*/ 2147483647 w 76"/>
              <a:gd name="T87" fmla="*/ 2147483647 h 110"/>
              <a:gd name="T88" fmla="*/ 2147483647 w 76"/>
              <a:gd name="T89" fmla="*/ 2147483647 h 11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76"/>
              <a:gd name="T136" fmla="*/ 0 h 110"/>
              <a:gd name="T137" fmla="*/ 76 w 76"/>
              <a:gd name="T138" fmla="*/ 110 h 11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76" h="110">
                <a:moveTo>
                  <a:pt x="2" y="2"/>
                </a:moveTo>
                <a:lnTo>
                  <a:pt x="0" y="0"/>
                </a:lnTo>
                <a:lnTo>
                  <a:pt x="20" y="0"/>
                </a:lnTo>
                <a:lnTo>
                  <a:pt x="46" y="1"/>
                </a:lnTo>
                <a:lnTo>
                  <a:pt x="44" y="4"/>
                </a:lnTo>
                <a:lnTo>
                  <a:pt x="42" y="6"/>
                </a:lnTo>
                <a:lnTo>
                  <a:pt x="40" y="9"/>
                </a:lnTo>
                <a:lnTo>
                  <a:pt x="39" y="12"/>
                </a:lnTo>
                <a:lnTo>
                  <a:pt x="39" y="11"/>
                </a:lnTo>
                <a:lnTo>
                  <a:pt x="38" y="12"/>
                </a:lnTo>
                <a:lnTo>
                  <a:pt x="38" y="16"/>
                </a:lnTo>
                <a:lnTo>
                  <a:pt x="38" y="17"/>
                </a:lnTo>
                <a:lnTo>
                  <a:pt x="37" y="17"/>
                </a:lnTo>
                <a:lnTo>
                  <a:pt x="38" y="18"/>
                </a:lnTo>
                <a:lnTo>
                  <a:pt x="39" y="18"/>
                </a:lnTo>
                <a:lnTo>
                  <a:pt x="41" y="21"/>
                </a:lnTo>
                <a:lnTo>
                  <a:pt x="41" y="23"/>
                </a:lnTo>
                <a:lnTo>
                  <a:pt x="42" y="24"/>
                </a:lnTo>
                <a:lnTo>
                  <a:pt x="42" y="25"/>
                </a:lnTo>
                <a:lnTo>
                  <a:pt x="41" y="25"/>
                </a:lnTo>
                <a:lnTo>
                  <a:pt x="41" y="26"/>
                </a:lnTo>
                <a:lnTo>
                  <a:pt x="41" y="28"/>
                </a:lnTo>
                <a:lnTo>
                  <a:pt x="40" y="29"/>
                </a:lnTo>
                <a:lnTo>
                  <a:pt x="39" y="35"/>
                </a:lnTo>
                <a:lnTo>
                  <a:pt x="40" y="36"/>
                </a:lnTo>
                <a:lnTo>
                  <a:pt x="40" y="37"/>
                </a:lnTo>
                <a:lnTo>
                  <a:pt x="40" y="39"/>
                </a:lnTo>
                <a:lnTo>
                  <a:pt x="42" y="41"/>
                </a:lnTo>
                <a:lnTo>
                  <a:pt x="43" y="48"/>
                </a:lnTo>
                <a:lnTo>
                  <a:pt x="43" y="51"/>
                </a:lnTo>
                <a:lnTo>
                  <a:pt x="43" y="54"/>
                </a:lnTo>
                <a:lnTo>
                  <a:pt x="42" y="58"/>
                </a:lnTo>
                <a:lnTo>
                  <a:pt x="44" y="61"/>
                </a:lnTo>
                <a:lnTo>
                  <a:pt x="45" y="63"/>
                </a:lnTo>
                <a:lnTo>
                  <a:pt x="47" y="64"/>
                </a:lnTo>
                <a:lnTo>
                  <a:pt x="47" y="67"/>
                </a:lnTo>
                <a:lnTo>
                  <a:pt x="48" y="69"/>
                </a:lnTo>
                <a:lnTo>
                  <a:pt x="49" y="67"/>
                </a:lnTo>
                <a:lnTo>
                  <a:pt x="50" y="68"/>
                </a:lnTo>
                <a:lnTo>
                  <a:pt x="52" y="70"/>
                </a:lnTo>
                <a:lnTo>
                  <a:pt x="57" y="76"/>
                </a:lnTo>
                <a:lnTo>
                  <a:pt x="59" y="78"/>
                </a:lnTo>
                <a:lnTo>
                  <a:pt x="60" y="82"/>
                </a:lnTo>
                <a:lnTo>
                  <a:pt x="61" y="83"/>
                </a:lnTo>
                <a:lnTo>
                  <a:pt x="62" y="85"/>
                </a:lnTo>
                <a:lnTo>
                  <a:pt x="62" y="87"/>
                </a:lnTo>
                <a:lnTo>
                  <a:pt x="63" y="89"/>
                </a:lnTo>
                <a:lnTo>
                  <a:pt x="63" y="88"/>
                </a:lnTo>
                <a:lnTo>
                  <a:pt x="64" y="88"/>
                </a:lnTo>
                <a:lnTo>
                  <a:pt x="65" y="92"/>
                </a:lnTo>
                <a:lnTo>
                  <a:pt x="66" y="91"/>
                </a:lnTo>
                <a:lnTo>
                  <a:pt x="68" y="91"/>
                </a:lnTo>
                <a:lnTo>
                  <a:pt x="69" y="96"/>
                </a:lnTo>
                <a:lnTo>
                  <a:pt x="70" y="99"/>
                </a:lnTo>
                <a:lnTo>
                  <a:pt x="72" y="100"/>
                </a:lnTo>
                <a:lnTo>
                  <a:pt x="73" y="100"/>
                </a:lnTo>
                <a:lnTo>
                  <a:pt x="74" y="101"/>
                </a:lnTo>
                <a:lnTo>
                  <a:pt x="73" y="104"/>
                </a:lnTo>
                <a:lnTo>
                  <a:pt x="74" y="105"/>
                </a:lnTo>
                <a:lnTo>
                  <a:pt x="75" y="106"/>
                </a:lnTo>
                <a:lnTo>
                  <a:pt x="75" y="109"/>
                </a:lnTo>
                <a:lnTo>
                  <a:pt x="76" y="110"/>
                </a:lnTo>
                <a:lnTo>
                  <a:pt x="74" y="110"/>
                </a:lnTo>
                <a:lnTo>
                  <a:pt x="68" y="110"/>
                </a:lnTo>
                <a:lnTo>
                  <a:pt x="53" y="108"/>
                </a:lnTo>
                <a:lnTo>
                  <a:pt x="48" y="107"/>
                </a:lnTo>
                <a:lnTo>
                  <a:pt x="49" y="107"/>
                </a:lnTo>
                <a:lnTo>
                  <a:pt x="50" y="106"/>
                </a:lnTo>
                <a:lnTo>
                  <a:pt x="50" y="104"/>
                </a:lnTo>
                <a:lnTo>
                  <a:pt x="50" y="103"/>
                </a:lnTo>
                <a:lnTo>
                  <a:pt x="49" y="102"/>
                </a:lnTo>
                <a:lnTo>
                  <a:pt x="49" y="101"/>
                </a:lnTo>
                <a:lnTo>
                  <a:pt x="51" y="99"/>
                </a:lnTo>
                <a:lnTo>
                  <a:pt x="51" y="98"/>
                </a:lnTo>
                <a:lnTo>
                  <a:pt x="50" y="95"/>
                </a:lnTo>
                <a:lnTo>
                  <a:pt x="50" y="93"/>
                </a:lnTo>
                <a:lnTo>
                  <a:pt x="48" y="93"/>
                </a:lnTo>
                <a:lnTo>
                  <a:pt x="47" y="91"/>
                </a:lnTo>
                <a:lnTo>
                  <a:pt x="46" y="89"/>
                </a:lnTo>
                <a:lnTo>
                  <a:pt x="46" y="88"/>
                </a:lnTo>
                <a:lnTo>
                  <a:pt x="44" y="86"/>
                </a:lnTo>
                <a:lnTo>
                  <a:pt x="43" y="86"/>
                </a:lnTo>
                <a:lnTo>
                  <a:pt x="42" y="85"/>
                </a:lnTo>
                <a:lnTo>
                  <a:pt x="42" y="84"/>
                </a:lnTo>
                <a:lnTo>
                  <a:pt x="41" y="82"/>
                </a:lnTo>
                <a:lnTo>
                  <a:pt x="40" y="81"/>
                </a:lnTo>
                <a:lnTo>
                  <a:pt x="39" y="80"/>
                </a:lnTo>
                <a:lnTo>
                  <a:pt x="38" y="78"/>
                </a:lnTo>
                <a:lnTo>
                  <a:pt x="36" y="76"/>
                </a:lnTo>
                <a:lnTo>
                  <a:pt x="35" y="75"/>
                </a:lnTo>
                <a:lnTo>
                  <a:pt x="32" y="74"/>
                </a:lnTo>
                <a:lnTo>
                  <a:pt x="31" y="72"/>
                </a:lnTo>
                <a:lnTo>
                  <a:pt x="29" y="71"/>
                </a:lnTo>
                <a:lnTo>
                  <a:pt x="28" y="70"/>
                </a:lnTo>
                <a:lnTo>
                  <a:pt x="26" y="69"/>
                </a:lnTo>
                <a:lnTo>
                  <a:pt x="26" y="68"/>
                </a:lnTo>
                <a:lnTo>
                  <a:pt x="24" y="67"/>
                </a:lnTo>
                <a:lnTo>
                  <a:pt x="23" y="65"/>
                </a:lnTo>
                <a:lnTo>
                  <a:pt x="23" y="61"/>
                </a:lnTo>
                <a:lnTo>
                  <a:pt x="22" y="61"/>
                </a:lnTo>
                <a:lnTo>
                  <a:pt x="22" y="56"/>
                </a:lnTo>
                <a:lnTo>
                  <a:pt x="21" y="52"/>
                </a:lnTo>
                <a:lnTo>
                  <a:pt x="19" y="49"/>
                </a:lnTo>
                <a:lnTo>
                  <a:pt x="18" y="50"/>
                </a:lnTo>
                <a:lnTo>
                  <a:pt x="18" y="49"/>
                </a:lnTo>
                <a:lnTo>
                  <a:pt x="17" y="48"/>
                </a:lnTo>
                <a:lnTo>
                  <a:pt x="18" y="45"/>
                </a:lnTo>
                <a:lnTo>
                  <a:pt x="18" y="43"/>
                </a:lnTo>
                <a:lnTo>
                  <a:pt x="17" y="40"/>
                </a:lnTo>
                <a:lnTo>
                  <a:pt x="15" y="38"/>
                </a:lnTo>
                <a:lnTo>
                  <a:pt x="14" y="37"/>
                </a:lnTo>
                <a:lnTo>
                  <a:pt x="13" y="36"/>
                </a:lnTo>
                <a:lnTo>
                  <a:pt x="13" y="34"/>
                </a:lnTo>
                <a:lnTo>
                  <a:pt x="14" y="31"/>
                </a:lnTo>
                <a:lnTo>
                  <a:pt x="13" y="30"/>
                </a:lnTo>
                <a:lnTo>
                  <a:pt x="9" y="25"/>
                </a:lnTo>
                <a:lnTo>
                  <a:pt x="6" y="23"/>
                </a:lnTo>
                <a:lnTo>
                  <a:pt x="7" y="20"/>
                </a:lnTo>
                <a:lnTo>
                  <a:pt x="6" y="18"/>
                </a:lnTo>
                <a:lnTo>
                  <a:pt x="8" y="19"/>
                </a:lnTo>
                <a:lnTo>
                  <a:pt x="8" y="17"/>
                </a:lnTo>
                <a:lnTo>
                  <a:pt x="7" y="16"/>
                </a:lnTo>
                <a:lnTo>
                  <a:pt x="4" y="13"/>
                </a:lnTo>
                <a:lnTo>
                  <a:pt x="4" y="10"/>
                </a:lnTo>
                <a:lnTo>
                  <a:pt x="5" y="8"/>
                </a:lnTo>
                <a:lnTo>
                  <a:pt x="5" y="7"/>
                </a:lnTo>
                <a:lnTo>
                  <a:pt x="5" y="6"/>
                </a:lnTo>
                <a:lnTo>
                  <a:pt x="4" y="6"/>
                </a:lnTo>
                <a:lnTo>
                  <a:pt x="3" y="6"/>
                </a:lnTo>
                <a:lnTo>
                  <a:pt x="2" y="3"/>
                </a:lnTo>
                <a:lnTo>
                  <a:pt x="2" y="2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Freeform 26"/>
          <p:cNvSpPr>
            <a:spLocks/>
          </p:cNvSpPr>
          <p:nvPr/>
        </p:nvSpPr>
        <p:spPr bwMode="auto">
          <a:xfrm>
            <a:off x="3070212" y="2862262"/>
            <a:ext cx="1033462" cy="1190625"/>
          </a:xfrm>
          <a:custGeom>
            <a:avLst/>
            <a:gdLst>
              <a:gd name="T0" fmla="*/ 2147483647 w 104"/>
              <a:gd name="T1" fmla="*/ 2147483647 h 125"/>
              <a:gd name="T2" fmla="*/ 2147483647 w 104"/>
              <a:gd name="T3" fmla="*/ 2147483647 h 125"/>
              <a:gd name="T4" fmla="*/ 2147483647 w 104"/>
              <a:gd name="T5" fmla="*/ 2147483647 h 125"/>
              <a:gd name="T6" fmla="*/ 2147483647 w 104"/>
              <a:gd name="T7" fmla="*/ 0 h 125"/>
              <a:gd name="T8" fmla="*/ 2147483647 w 104"/>
              <a:gd name="T9" fmla="*/ 2147483647 h 125"/>
              <a:gd name="T10" fmla="*/ 2147483647 w 104"/>
              <a:gd name="T11" fmla="*/ 2147483647 h 125"/>
              <a:gd name="T12" fmla="*/ 2147483647 w 104"/>
              <a:gd name="T13" fmla="*/ 2147483647 h 125"/>
              <a:gd name="T14" fmla="*/ 2147483647 w 104"/>
              <a:gd name="T15" fmla="*/ 2147483647 h 125"/>
              <a:gd name="T16" fmla="*/ 2147483647 w 104"/>
              <a:gd name="T17" fmla="*/ 2147483647 h 125"/>
              <a:gd name="T18" fmla="*/ 2147483647 w 104"/>
              <a:gd name="T19" fmla="*/ 2147483647 h 125"/>
              <a:gd name="T20" fmla="*/ 2147483647 w 104"/>
              <a:gd name="T21" fmla="*/ 2147483647 h 125"/>
              <a:gd name="T22" fmla="*/ 2147483647 w 104"/>
              <a:gd name="T23" fmla="*/ 2147483647 h 125"/>
              <a:gd name="T24" fmla="*/ 2147483647 w 104"/>
              <a:gd name="T25" fmla="*/ 2147483647 h 125"/>
              <a:gd name="T26" fmla="*/ 2147483647 w 104"/>
              <a:gd name="T27" fmla="*/ 2147483647 h 125"/>
              <a:gd name="T28" fmla="*/ 2147483647 w 104"/>
              <a:gd name="T29" fmla="*/ 2147483647 h 125"/>
              <a:gd name="T30" fmla="*/ 2147483647 w 104"/>
              <a:gd name="T31" fmla="*/ 2147483647 h 125"/>
              <a:gd name="T32" fmla="*/ 2147483647 w 104"/>
              <a:gd name="T33" fmla="*/ 2147483647 h 125"/>
              <a:gd name="T34" fmla="*/ 2147483647 w 104"/>
              <a:gd name="T35" fmla="*/ 2147483647 h 125"/>
              <a:gd name="T36" fmla="*/ 2147483647 w 104"/>
              <a:gd name="T37" fmla="*/ 2147483647 h 125"/>
              <a:gd name="T38" fmla="*/ 2147483647 w 104"/>
              <a:gd name="T39" fmla="*/ 2147483647 h 125"/>
              <a:gd name="T40" fmla="*/ 2147483647 w 104"/>
              <a:gd name="T41" fmla="*/ 2147483647 h 125"/>
              <a:gd name="T42" fmla="*/ 2147483647 w 104"/>
              <a:gd name="T43" fmla="*/ 2147483647 h 125"/>
              <a:gd name="T44" fmla="*/ 2147483647 w 104"/>
              <a:gd name="T45" fmla="*/ 2147483647 h 125"/>
              <a:gd name="T46" fmla="*/ 2147483647 w 104"/>
              <a:gd name="T47" fmla="*/ 2147483647 h 125"/>
              <a:gd name="T48" fmla="*/ 2147483647 w 104"/>
              <a:gd name="T49" fmla="*/ 2147483647 h 125"/>
              <a:gd name="T50" fmla="*/ 2147483647 w 104"/>
              <a:gd name="T51" fmla="*/ 2147483647 h 125"/>
              <a:gd name="T52" fmla="*/ 2147483647 w 104"/>
              <a:gd name="T53" fmla="*/ 2147483647 h 125"/>
              <a:gd name="T54" fmla="*/ 2147483647 w 104"/>
              <a:gd name="T55" fmla="*/ 2147483647 h 125"/>
              <a:gd name="T56" fmla="*/ 2147483647 w 104"/>
              <a:gd name="T57" fmla="*/ 2147483647 h 125"/>
              <a:gd name="T58" fmla="*/ 2147483647 w 104"/>
              <a:gd name="T59" fmla="*/ 2147483647 h 125"/>
              <a:gd name="T60" fmla="*/ 2147483647 w 104"/>
              <a:gd name="T61" fmla="*/ 2147483647 h 125"/>
              <a:gd name="T62" fmla="*/ 2147483647 w 104"/>
              <a:gd name="T63" fmla="*/ 2147483647 h 125"/>
              <a:gd name="T64" fmla="*/ 2147483647 w 104"/>
              <a:gd name="T65" fmla="*/ 2147483647 h 125"/>
              <a:gd name="T66" fmla="*/ 2147483647 w 104"/>
              <a:gd name="T67" fmla="*/ 2147483647 h 125"/>
              <a:gd name="T68" fmla="*/ 2147483647 w 104"/>
              <a:gd name="T69" fmla="*/ 2147483647 h 125"/>
              <a:gd name="T70" fmla="*/ 2147483647 w 104"/>
              <a:gd name="T71" fmla="*/ 2147483647 h 125"/>
              <a:gd name="T72" fmla="*/ 2147483647 w 104"/>
              <a:gd name="T73" fmla="*/ 2147483647 h 125"/>
              <a:gd name="T74" fmla="*/ 2147483647 w 104"/>
              <a:gd name="T75" fmla="*/ 2147483647 h 125"/>
              <a:gd name="T76" fmla="*/ 2147483647 w 104"/>
              <a:gd name="T77" fmla="*/ 2147483647 h 125"/>
              <a:gd name="T78" fmla="*/ 2147483647 w 104"/>
              <a:gd name="T79" fmla="*/ 2147483647 h 125"/>
              <a:gd name="T80" fmla="*/ 2147483647 w 104"/>
              <a:gd name="T81" fmla="*/ 2147483647 h 125"/>
              <a:gd name="T82" fmla="*/ 2147483647 w 104"/>
              <a:gd name="T83" fmla="*/ 2147483647 h 125"/>
              <a:gd name="T84" fmla="*/ 2147483647 w 104"/>
              <a:gd name="T85" fmla="*/ 2147483647 h 125"/>
              <a:gd name="T86" fmla="*/ 2147483647 w 104"/>
              <a:gd name="T87" fmla="*/ 2147483647 h 125"/>
              <a:gd name="T88" fmla="*/ 2147483647 w 104"/>
              <a:gd name="T89" fmla="*/ 2147483647 h 125"/>
              <a:gd name="T90" fmla="*/ 2147483647 w 104"/>
              <a:gd name="T91" fmla="*/ 2147483647 h 125"/>
              <a:gd name="T92" fmla="*/ 2147483647 w 104"/>
              <a:gd name="T93" fmla="*/ 2147483647 h 125"/>
              <a:gd name="T94" fmla="*/ 2147483647 w 104"/>
              <a:gd name="T95" fmla="*/ 2147483647 h 125"/>
              <a:gd name="T96" fmla="*/ 2147483647 w 104"/>
              <a:gd name="T97" fmla="*/ 2147483647 h 125"/>
              <a:gd name="T98" fmla="*/ 2147483647 w 104"/>
              <a:gd name="T99" fmla="*/ 2147483647 h 125"/>
              <a:gd name="T100" fmla="*/ 2147483647 w 104"/>
              <a:gd name="T101" fmla="*/ 2147483647 h 125"/>
              <a:gd name="T102" fmla="*/ 2147483647 w 104"/>
              <a:gd name="T103" fmla="*/ 2147483647 h 125"/>
              <a:gd name="T104" fmla="*/ 2147483647 w 104"/>
              <a:gd name="T105" fmla="*/ 2147483647 h 125"/>
              <a:gd name="T106" fmla="*/ 2147483647 w 104"/>
              <a:gd name="T107" fmla="*/ 2147483647 h 125"/>
              <a:gd name="T108" fmla="*/ 2147483647 w 104"/>
              <a:gd name="T109" fmla="*/ 2147483647 h 12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04"/>
              <a:gd name="T166" fmla="*/ 0 h 125"/>
              <a:gd name="T167" fmla="*/ 104 w 104"/>
              <a:gd name="T168" fmla="*/ 125 h 12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04" h="125">
                <a:moveTo>
                  <a:pt x="0" y="3"/>
                </a:moveTo>
                <a:lnTo>
                  <a:pt x="1" y="3"/>
                </a:lnTo>
                <a:lnTo>
                  <a:pt x="2" y="3"/>
                </a:lnTo>
                <a:lnTo>
                  <a:pt x="4" y="2"/>
                </a:lnTo>
                <a:lnTo>
                  <a:pt x="5" y="2"/>
                </a:lnTo>
                <a:lnTo>
                  <a:pt x="7" y="3"/>
                </a:lnTo>
                <a:lnTo>
                  <a:pt x="11" y="3"/>
                </a:lnTo>
                <a:lnTo>
                  <a:pt x="14" y="2"/>
                </a:lnTo>
                <a:lnTo>
                  <a:pt x="15" y="2"/>
                </a:lnTo>
                <a:lnTo>
                  <a:pt x="15" y="1"/>
                </a:lnTo>
                <a:lnTo>
                  <a:pt x="17" y="0"/>
                </a:lnTo>
                <a:lnTo>
                  <a:pt x="18" y="0"/>
                </a:lnTo>
                <a:lnTo>
                  <a:pt x="19" y="1"/>
                </a:lnTo>
                <a:lnTo>
                  <a:pt x="24" y="2"/>
                </a:lnTo>
                <a:lnTo>
                  <a:pt x="39" y="4"/>
                </a:lnTo>
                <a:lnTo>
                  <a:pt x="45" y="4"/>
                </a:lnTo>
                <a:lnTo>
                  <a:pt x="47" y="4"/>
                </a:lnTo>
                <a:lnTo>
                  <a:pt x="49" y="8"/>
                </a:lnTo>
                <a:lnTo>
                  <a:pt x="50" y="12"/>
                </a:lnTo>
                <a:lnTo>
                  <a:pt x="52" y="16"/>
                </a:lnTo>
                <a:lnTo>
                  <a:pt x="52" y="17"/>
                </a:lnTo>
                <a:lnTo>
                  <a:pt x="54" y="21"/>
                </a:lnTo>
                <a:lnTo>
                  <a:pt x="54" y="22"/>
                </a:lnTo>
                <a:lnTo>
                  <a:pt x="59" y="26"/>
                </a:lnTo>
                <a:lnTo>
                  <a:pt x="58" y="27"/>
                </a:lnTo>
                <a:lnTo>
                  <a:pt x="59" y="30"/>
                </a:lnTo>
                <a:lnTo>
                  <a:pt x="60" y="30"/>
                </a:lnTo>
                <a:lnTo>
                  <a:pt x="61" y="30"/>
                </a:lnTo>
                <a:lnTo>
                  <a:pt x="66" y="34"/>
                </a:lnTo>
                <a:lnTo>
                  <a:pt x="66" y="36"/>
                </a:lnTo>
                <a:lnTo>
                  <a:pt x="67" y="40"/>
                </a:lnTo>
                <a:lnTo>
                  <a:pt x="68" y="40"/>
                </a:lnTo>
                <a:lnTo>
                  <a:pt x="68" y="43"/>
                </a:lnTo>
                <a:lnTo>
                  <a:pt x="69" y="44"/>
                </a:lnTo>
                <a:lnTo>
                  <a:pt x="69" y="48"/>
                </a:lnTo>
                <a:lnTo>
                  <a:pt x="70" y="50"/>
                </a:lnTo>
                <a:lnTo>
                  <a:pt x="69" y="53"/>
                </a:lnTo>
                <a:lnTo>
                  <a:pt x="70" y="55"/>
                </a:lnTo>
                <a:lnTo>
                  <a:pt x="72" y="62"/>
                </a:lnTo>
                <a:lnTo>
                  <a:pt x="75" y="64"/>
                </a:lnTo>
                <a:lnTo>
                  <a:pt x="75" y="65"/>
                </a:lnTo>
                <a:lnTo>
                  <a:pt x="75" y="66"/>
                </a:lnTo>
                <a:lnTo>
                  <a:pt x="75" y="70"/>
                </a:lnTo>
                <a:lnTo>
                  <a:pt x="76" y="72"/>
                </a:lnTo>
                <a:lnTo>
                  <a:pt x="79" y="74"/>
                </a:lnTo>
                <a:lnTo>
                  <a:pt x="80" y="79"/>
                </a:lnTo>
                <a:lnTo>
                  <a:pt x="80" y="81"/>
                </a:lnTo>
                <a:lnTo>
                  <a:pt x="79" y="83"/>
                </a:lnTo>
                <a:lnTo>
                  <a:pt x="79" y="87"/>
                </a:lnTo>
                <a:lnTo>
                  <a:pt x="80" y="89"/>
                </a:lnTo>
                <a:lnTo>
                  <a:pt x="80" y="90"/>
                </a:lnTo>
                <a:lnTo>
                  <a:pt x="81" y="93"/>
                </a:lnTo>
                <a:lnTo>
                  <a:pt x="84" y="94"/>
                </a:lnTo>
                <a:lnTo>
                  <a:pt x="86" y="94"/>
                </a:lnTo>
                <a:lnTo>
                  <a:pt x="87" y="92"/>
                </a:lnTo>
                <a:lnTo>
                  <a:pt x="88" y="90"/>
                </a:lnTo>
                <a:lnTo>
                  <a:pt x="90" y="91"/>
                </a:lnTo>
                <a:lnTo>
                  <a:pt x="91" y="92"/>
                </a:lnTo>
                <a:lnTo>
                  <a:pt x="92" y="94"/>
                </a:lnTo>
                <a:lnTo>
                  <a:pt x="94" y="95"/>
                </a:lnTo>
                <a:lnTo>
                  <a:pt x="95" y="98"/>
                </a:lnTo>
                <a:lnTo>
                  <a:pt x="97" y="98"/>
                </a:lnTo>
                <a:lnTo>
                  <a:pt x="98" y="103"/>
                </a:lnTo>
                <a:lnTo>
                  <a:pt x="99" y="104"/>
                </a:lnTo>
                <a:lnTo>
                  <a:pt x="99" y="105"/>
                </a:lnTo>
                <a:lnTo>
                  <a:pt x="98" y="106"/>
                </a:lnTo>
                <a:lnTo>
                  <a:pt x="99" y="107"/>
                </a:lnTo>
                <a:lnTo>
                  <a:pt x="101" y="109"/>
                </a:lnTo>
                <a:lnTo>
                  <a:pt x="102" y="109"/>
                </a:lnTo>
                <a:lnTo>
                  <a:pt x="103" y="110"/>
                </a:lnTo>
                <a:lnTo>
                  <a:pt x="104" y="110"/>
                </a:lnTo>
                <a:lnTo>
                  <a:pt x="104" y="112"/>
                </a:lnTo>
                <a:lnTo>
                  <a:pt x="104" y="114"/>
                </a:lnTo>
                <a:lnTo>
                  <a:pt x="104" y="116"/>
                </a:lnTo>
                <a:lnTo>
                  <a:pt x="103" y="118"/>
                </a:lnTo>
                <a:lnTo>
                  <a:pt x="102" y="120"/>
                </a:lnTo>
                <a:lnTo>
                  <a:pt x="101" y="121"/>
                </a:lnTo>
                <a:lnTo>
                  <a:pt x="98" y="121"/>
                </a:lnTo>
                <a:lnTo>
                  <a:pt x="95" y="124"/>
                </a:lnTo>
                <a:lnTo>
                  <a:pt x="94" y="124"/>
                </a:lnTo>
                <a:lnTo>
                  <a:pt x="93" y="125"/>
                </a:lnTo>
                <a:lnTo>
                  <a:pt x="91" y="124"/>
                </a:lnTo>
                <a:lnTo>
                  <a:pt x="89" y="121"/>
                </a:lnTo>
                <a:lnTo>
                  <a:pt x="89" y="120"/>
                </a:lnTo>
                <a:lnTo>
                  <a:pt x="89" y="118"/>
                </a:lnTo>
                <a:lnTo>
                  <a:pt x="89" y="117"/>
                </a:lnTo>
                <a:lnTo>
                  <a:pt x="89" y="116"/>
                </a:lnTo>
                <a:lnTo>
                  <a:pt x="88" y="115"/>
                </a:lnTo>
                <a:lnTo>
                  <a:pt x="88" y="114"/>
                </a:lnTo>
                <a:lnTo>
                  <a:pt x="86" y="110"/>
                </a:lnTo>
                <a:lnTo>
                  <a:pt x="85" y="107"/>
                </a:lnTo>
                <a:lnTo>
                  <a:pt x="82" y="106"/>
                </a:lnTo>
                <a:lnTo>
                  <a:pt x="80" y="106"/>
                </a:lnTo>
                <a:lnTo>
                  <a:pt x="77" y="101"/>
                </a:lnTo>
                <a:lnTo>
                  <a:pt x="77" y="100"/>
                </a:lnTo>
                <a:lnTo>
                  <a:pt x="75" y="98"/>
                </a:lnTo>
                <a:lnTo>
                  <a:pt x="69" y="93"/>
                </a:lnTo>
                <a:lnTo>
                  <a:pt x="69" y="92"/>
                </a:lnTo>
                <a:lnTo>
                  <a:pt x="68" y="92"/>
                </a:lnTo>
                <a:lnTo>
                  <a:pt x="60" y="89"/>
                </a:lnTo>
                <a:lnTo>
                  <a:pt x="58" y="85"/>
                </a:lnTo>
                <a:lnTo>
                  <a:pt x="56" y="85"/>
                </a:lnTo>
                <a:lnTo>
                  <a:pt x="56" y="82"/>
                </a:lnTo>
                <a:lnTo>
                  <a:pt x="53" y="79"/>
                </a:lnTo>
                <a:lnTo>
                  <a:pt x="51" y="80"/>
                </a:lnTo>
                <a:lnTo>
                  <a:pt x="51" y="78"/>
                </a:lnTo>
                <a:lnTo>
                  <a:pt x="50" y="75"/>
                </a:lnTo>
                <a:lnTo>
                  <a:pt x="51" y="72"/>
                </a:lnTo>
                <a:lnTo>
                  <a:pt x="53" y="67"/>
                </a:lnTo>
                <a:lnTo>
                  <a:pt x="53" y="64"/>
                </a:lnTo>
                <a:lnTo>
                  <a:pt x="54" y="63"/>
                </a:lnTo>
                <a:lnTo>
                  <a:pt x="54" y="62"/>
                </a:lnTo>
                <a:lnTo>
                  <a:pt x="53" y="60"/>
                </a:lnTo>
                <a:lnTo>
                  <a:pt x="53" y="52"/>
                </a:lnTo>
                <a:lnTo>
                  <a:pt x="52" y="49"/>
                </a:lnTo>
                <a:lnTo>
                  <a:pt x="51" y="48"/>
                </a:lnTo>
                <a:lnTo>
                  <a:pt x="48" y="44"/>
                </a:lnTo>
                <a:lnTo>
                  <a:pt x="47" y="43"/>
                </a:lnTo>
                <a:lnTo>
                  <a:pt x="46" y="44"/>
                </a:lnTo>
                <a:lnTo>
                  <a:pt x="44" y="43"/>
                </a:lnTo>
                <a:lnTo>
                  <a:pt x="44" y="42"/>
                </a:lnTo>
                <a:lnTo>
                  <a:pt x="43" y="42"/>
                </a:lnTo>
                <a:lnTo>
                  <a:pt x="42" y="41"/>
                </a:lnTo>
                <a:lnTo>
                  <a:pt x="40" y="40"/>
                </a:lnTo>
                <a:lnTo>
                  <a:pt x="40" y="39"/>
                </a:lnTo>
                <a:lnTo>
                  <a:pt x="41" y="38"/>
                </a:lnTo>
                <a:lnTo>
                  <a:pt x="40" y="38"/>
                </a:lnTo>
                <a:lnTo>
                  <a:pt x="38" y="37"/>
                </a:lnTo>
                <a:lnTo>
                  <a:pt x="37" y="36"/>
                </a:lnTo>
                <a:lnTo>
                  <a:pt x="37" y="35"/>
                </a:lnTo>
                <a:lnTo>
                  <a:pt x="36" y="30"/>
                </a:lnTo>
                <a:lnTo>
                  <a:pt x="34" y="29"/>
                </a:lnTo>
                <a:lnTo>
                  <a:pt x="31" y="29"/>
                </a:lnTo>
                <a:lnTo>
                  <a:pt x="27" y="29"/>
                </a:lnTo>
                <a:lnTo>
                  <a:pt x="25" y="30"/>
                </a:lnTo>
                <a:lnTo>
                  <a:pt x="24" y="29"/>
                </a:lnTo>
                <a:lnTo>
                  <a:pt x="24" y="28"/>
                </a:lnTo>
                <a:lnTo>
                  <a:pt x="23" y="27"/>
                </a:lnTo>
                <a:lnTo>
                  <a:pt x="22" y="25"/>
                </a:lnTo>
                <a:lnTo>
                  <a:pt x="20" y="24"/>
                </a:lnTo>
                <a:lnTo>
                  <a:pt x="17" y="23"/>
                </a:lnTo>
                <a:lnTo>
                  <a:pt x="15" y="19"/>
                </a:lnTo>
                <a:lnTo>
                  <a:pt x="12" y="18"/>
                </a:lnTo>
                <a:lnTo>
                  <a:pt x="12" y="19"/>
                </a:lnTo>
                <a:lnTo>
                  <a:pt x="10" y="17"/>
                </a:lnTo>
                <a:lnTo>
                  <a:pt x="9" y="17"/>
                </a:lnTo>
                <a:lnTo>
                  <a:pt x="9" y="16"/>
                </a:lnTo>
                <a:lnTo>
                  <a:pt x="9" y="11"/>
                </a:lnTo>
                <a:lnTo>
                  <a:pt x="6" y="9"/>
                </a:lnTo>
                <a:lnTo>
                  <a:pt x="5" y="9"/>
                </a:lnTo>
                <a:lnTo>
                  <a:pt x="4" y="7"/>
                </a:lnTo>
                <a:lnTo>
                  <a:pt x="4" y="5"/>
                </a:lnTo>
                <a:lnTo>
                  <a:pt x="3" y="5"/>
                </a:lnTo>
                <a:lnTo>
                  <a:pt x="2" y="5"/>
                </a:lnTo>
                <a:lnTo>
                  <a:pt x="1" y="6"/>
                </a:lnTo>
                <a:lnTo>
                  <a:pt x="0" y="3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Freeform 27"/>
          <p:cNvSpPr>
            <a:spLocks/>
          </p:cNvSpPr>
          <p:nvPr/>
        </p:nvSpPr>
        <p:spPr bwMode="auto">
          <a:xfrm>
            <a:off x="4243374" y="2147887"/>
            <a:ext cx="1192213" cy="1343025"/>
          </a:xfrm>
          <a:custGeom>
            <a:avLst/>
            <a:gdLst>
              <a:gd name="T0" fmla="*/ 2147483647 w 120"/>
              <a:gd name="T1" fmla="*/ 0 h 141"/>
              <a:gd name="T2" fmla="*/ 2147483647 w 120"/>
              <a:gd name="T3" fmla="*/ 2147483647 h 141"/>
              <a:gd name="T4" fmla="*/ 2147483647 w 120"/>
              <a:gd name="T5" fmla="*/ 2147483647 h 141"/>
              <a:gd name="T6" fmla="*/ 2147483647 w 120"/>
              <a:gd name="T7" fmla="*/ 2147483647 h 141"/>
              <a:gd name="T8" fmla="*/ 2147483647 w 120"/>
              <a:gd name="T9" fmla="*/ 2147483647 h 141"/>
              <a:gd name="T10" fmla="*/ 2147483647 w 120"/>
              <a:gd name="T11" fmla="*/ 2147483647 h 141"/>
              <a:gd name="T12" fmla="*/ 2147483647 w 120"/>
              <a:gd name="T13" fmla="*/ 2147483647 h 141"/>
              <a:gd name="T14" fmla="*/ 2147483647 w 120"/>
              <a:gd name="T15" fmla="*/ 2147483647 h 141"/>
              <a:gd name="T16" fmla="*/ 2147483647 w 120"/>
              <a:gd name="T17" fmla="*/ 2147483647 h 141"/>
              <a:gd name="T18" fmla="*/ 2147483647 w 120"/>
              <a:gd name="T19" fmla="*/ 2147483647 h 141"/>
              <a:gd name="T20" fmla="*/ 2147483647 w 120"/>
              <a:gd name="T21" fmla="*/ 2147483647 h 141"/>
              <a:gd name="T22" fmla="*/ 0 w 120"/>
              <a:gd name="T23" fmla="*/ 2147483647 h 141"/>
              <a:gd name="T24" fmla="*/ 2147483647 w 120"/>
              <a:gd name="T25" fmla="*/ 2147483647 h 141"/>
              <a:gd name="T26" fmla="*/ 2147483647 w 120"/>
              <a:gd name="T27" fmla="*/ 2147483647 h 141"/>
              <a:gd name="T28" fmla="*/ 2147483647 w 120"/>
              <a:gd name="T29" fmla="*/ 2147483647 h 141"/>
              <a:gd name="T30" fmla="*/ 2147483647 w 120"/>
              <a:gd name="T31" fmla="*/ 2147483647 h 141"/>
              <a:gd name="T32" fmla="*/ 2147483647 w 120"/>
              <a:gd name="T33" fmla="*/ 2147483647 h 141"/>
              <a:gd name="T34" fmla="*/ 2147483647 w 120"/>
              <a:gd name="T35" fmla="*/ 2147483647 h 141"/>
              <a:gd name="T36" fmla="*/ 2147483647 w 120"/>
              <a:gd name="T37" fmla="*/ 2147483647 h 141"/>
              <a:gd name="T38" fmla="*/ 2147483647 w 120"/>
              <a:gd name="T39" fmla="*/ 2147483647 h 141"/>
              <a:gd name="T40" fmla="*/ 2147483647 w 120"/>
              <a:gd name="T41" fmla="*/ 2147483647 h 141"/>
              <a:gd name="T42" fmla="*/ 2147483647 w 120"/>
              <a:gd name="T43" fmla="*/ 2147483647 h 141"/>
              <a:gd name="T44" fmla="*/ 2147483647 w 120"/>
              <a:gd name="T45" fmla="*/ 2147483647 h 141"/>
              <a:gd name="T46" fmla="*/ 2147483647 w 120"/>
              <a:gd name="T47" fmla="*/ 2147483647 h 141"/>
              <a:gd name="T48" fmla="*/ 2147483647 w 120"/>
              <a:gd name="T49" fmla="*/ 2147483647 h 141"/>
              <a:gd name="T50" fmla="*/ 2147483647 w 120"/>
              <a:gd name="T51" fmla="*/ 2147483647 h 141"/>
              <a:gd name="T52" fmla="*/ 2147483647 w 120"/>
              <a:gd name="T53" fmla="*/ 2147483647 h 141"/>
              <a:gd name="T54" fmla="*/ 2147483647 w 120"/>
              <a:gd name="T55" fmla="*/ 2147483647 h 141"/>
              <a:gd name="T56" fmla="*/ 2147483647 w 120"/>
              <a:gd name="T57" fmla="*/ 2147483647 h 141"/>
              <a:gd name="T58" fmla="*/ 2147483647 w 120"/>
              <a:gd name="T59" fmla="*/ 2147483647 h 141"/>
              <a:gd name="T60" fmla="*/ 2147483647 w 120"/>
              <a:gd name="T61" fmla="*/ 2147483647 h 141"/>
              <a:gd name="T62" fmla="*/ 2147483647 w 120"/>
              <a:gd name="T63" fmla="*/ 2147483647 h 141"/>
              <a:gd name="T64" fmla="*/ 2147483647 w 120"/>
              <a:gd name="T65" fmla="*/ 2147483647 h 141"/>
              <a:gd name="T66" fmla="*/ 2147483647 w 120"/>
              <a:gd name="T67" fmla="*/ 2147483647 h 141"/>
              <a:gd name="T68" fmla="*/ 2147483647 w 120"/>
              <a:gd name="T69" fmla="*/ 2147483647 h 141"/>
              <a:gd name="T70" fmla="*/ 2147483647 w 120"/>
              <a:gd name="T71" fmla="*/ 2147483647 h 141"/>
              <a:gd name="T72" fmla="*/ 2147483647 w 120"/>
              <a:gd name="T73" fmla="*/ 2147483647 h 141"/>
              <a:gd name="T74" fmla="*/ 2147483647 w 120"/>
              <a:gd name="T75" fmla="*/ 2147483647 h 141"/>
              <a:gd name="T76" fmla="*/ 2147483647 w 120"/>
              <a:gd name="T77" fmla="*/ 2147483647 h 141"/>
              <a:gd name="T78" fmla="*/ 2147483647 w 120"/>
              <a:gd name="T79" fmla="*/ 2147483647 h 141"/>
              <a:gd name="T80" fmla="*/ 2147483647 w 120"/>
              <a:gd name="T81" fmla="*/ 2147483647 h 141"/>
              <a:gd name="T82" fmla="*/ 2147483647 w 120"/>
              <a:gd name="T83" fmla="*/ 2147483647 h 141"/>
              <a:gd name="T84" fmla="*/ 2147483647 w 120"/>
              <a:gd name="T85" fmla="*/ 2147483647 h 141"/>
              <a:gd name="T86" fmla="*/ 2147483647 w 120"/>
              <a:gd name="T87" fmla="*/ 2147483647 h 141"/>
              <a:gd name="T88" fmla="*/ 2147483647 w 120"/>
              <a:gd name="T89" fmla="*/ 2147483647 h 141"/>
              <a:gd name="T90" fmla="*/ 2147483647 w 120"/>
              <a:gd name="T91" fmla="*/ 2147483647 h 141"/>
              <a:gd name="T92" fmla="*/ 2147483647 w 120"/>
              <a:gd name="T93" fmla="*/ 2147483647 h 141"/>
              <a:gd name="T94" fmla="*/ 2147483647 w 120"/>
              <a:gd name="T95" fmla="*/ 2147483647 h 141"/>
              <a:gd name="T96" fmla="*/ 2147483647 w 120"/>
              <a:gd name="T97" fmla="*/ 2147483647 h 141"/>
              <a:gd name="T98" fmla="*/ 2147483647 w 120"/>
              <a:gd name="T99" fmla="*/ 2147483647 h 141"/>
              <a:gd name="T100" fmla="*/ 2147483647 w 120"/>
              <a:gd name="T101" fmla="*/ 2147483647 h 141"/>
              <a:gd name="T102" fmla="*/ 2147483647 w 120"/>
              <a:gd name="T103" fmla="*/ 2147483647 h 141"/>
              <a:gd name="T104" fmla="*/ 2147483647 w 120"/>
              <a:gd name="T105" fmla="*/ 2147483647 h 141"/>
              <a:gd name="T106" fmla="*/ 2147483647 w 120"/>
              <a:gd name="T107" fmla="*/ 2147483647 h 141"/>
              <a:gd name="T108" fmla="*/ 2147483647 w 120"/>
              <a:gd name="T109" fmla="*/ 2147483647 h 14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20"/>
              <a:gd name="T166" fmla="*/ 0 h 141"/>
              <a:gd name="T167" fmla="*/ 120 w 120"/>
              <a:gd name="T168" fmla="*/ 141 h 141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20" h="141">
                <a:moveTo>
                  <a:pt x="56" y="2"/>
                </a:moveTo>
                <a:lnTo>
                  <a:pt x="41" y="1"/>
                </a:lnTo>
                <a:lnTo>
                  <a:pt x="23" y="0"/>
                </a:lnTo>
                <a:lnTo>
                  <a:pt x="23" y="10"/>
                </a:lnTo>
                <a:lnTo>
                  <a:pt x="10" y="9"/>
                </a:lnTo>
                <a:lnTo>
                  <a:pt x="8" y="12"/>
                </a:lnTo>
                <a:lnTo>
                  <a:pt x="9" y="12"/>
                </a:lnTo>
                <a:lnTo>
                  <a:pt x="10" y="15"/>
                </a:lnTo>
                <a:lnTo>
                  <a:pt x="11" y="25"/>
                </a:lnTo>
                <a:lnTo>
                  <a:pt x="13" y="30"/>
                </a:lnTo>
                <a:lnTo>
                  <a:pt x="14" y="37"/>
                </a:lnTo>
                <a:lnTo>
                  <a:pt x="12" y="53"/>
                </a:lnTo>
                <a:lnTo>
                  <a:pt x="11" y="53"/>
                </a:lnTo>
                <a:lnTo>
                  <a:pt x="11" y="56"/>
                </a:lnTo>
                <a:lnTo>
                  <a:pt x="12" y="61"/>
                </a:lnTo>
                <a:lnTo>
                  <a:pt x="12" y="65"/>
                </a:lnTo>
                <a:lnTo>
                  <a:pt x="12" y="68"/>
                </a:lnTo>
                <a:lnTo>
                  <a:pt x="11" y="70"/>
                </a:lnTo>
                <a:lnTo>
                  <a:pt x="12" y="72"/>
                </a:lnTo>
                <a:lnTo>
                  <a:pt x="12" y="74"/>
                </a:lnTo>
                <a:lnTo>
                  <a:pt x="12" y="76"/>
                </a:lnTo>
                <a:lnTo>
                  <a:pt x="12" y="77"/>
                </a:lnTo>
                <a:lnTo>
                  <a:pt x="12" y="78"/>
                </a:lnTo>
                <a:lnTo>
                  <a:pt x="10" y="79"/>
                </a:lnTo>
                <a:lnTo>
                  <a:pt x="8" y="78"/>
                </a:lnTo>
                <a:lnTo>
                  <a:pt x="7" y="78"/>
                </a:lnTo>
                <a:lnTo>
                  <a:pt x="4" y="78"/>
                </a:lnTo>
                <a:lnTo>
                  <a:pt x="3" y="78"/>
                </a:lnTo>
                <a:lnTo>
                  <a:pt x="3" y="77"/>
                </a:lnTo>
                <a:lnTo>
                  <a:pt x="2" y="77"/>
                </a:lnTo>
                <a:lnTo>
                  <a:pt x="2" y="78"/>
                </a:lnTo>
                <a:lnTo>
                  <a:pt x="1" y="78"/>
                </a:lnTo>
                <a:lnTo>
                  <a:pt x="0" y="79"/>
                </a:lnTo>
                <a:lnTo>
                  <a:pt x="0" y="80"/>
                </a:lnTo>
                <a:lnTo>
                  <a:pt x="0" y="81"/>
                </a:lnTo>
                <a:lnTo>
                  <a:pt x="1" y="83"/>
                </a:lnTo>
                <a:lnTo>
                  <a:pt x="2" y="84"/>
                </a:lnTo>
                <a:lnTo>
                  <a:pt x="3" y="84"/>
                </a:lnTo>
                <a:lnTo>
                  <a:pt x="3" y="85"/>
                </a:lnTo>
                <a:lnTo>
                  <a:pt x="4" y="86"/>
                </a:lnTo>
                <a:lnTo>
                  <a:pt x="5" y="89"/>
                </a:lnTo>
                <a:lnTo>
                  <a:pt x="7" y="92"/>
                </a:lnTo>
                <a:lnTo>
                  <a:pt x="7" y="93"/>
                </a:lnTo>
                <a:lnTo>
                  <a:pt x="7" y="94"/>
                </a:lnTo>
                <a:lnTo>
                  <a:pt x="9" y="95"/>
                </a:lnTo>
                <a:lnTo>
                  <a:pt x="9" y="97"/>
                </a:lnTo>
                <a:lnTo>
                  <a:pt x="10" y="99"/>
                </a:lnTo>
                <a:lnTo>
                  <a:pt x="9" y="100"/>
                </a:lnTo>
                <a:lnTo>
                  <a:pt x="8" y="101"/>
                </a:lnTo>
                <a:lnTo>
                  <a:pt x="8" y="102"/>
                </a:lnTo>
                <a:lnTo>
                  <a:pt x="8" y="104"/>
                </a:lnTo>
                <a:lnTo>
                  <a:pt x="9" y="105"/>
                </a:lnTo>
                <a:lnTo>
                  <a:pt x="10" y="106"/>
                </a:lnTo>
                <a:lnTo>
                  <a:pt x="11" y="107"/>
                </a:lnTo>
                <a:lnTo>
                  <a:pt x="13" y="106"/>
                </a:lnTo>
                <a:lnTo>
                  <a:pt x="14" y="106"/>
                </a:lnTo>
                <a:lnTo>
                  <a:pt x="15" y="106"/>
                </a:lnTo>
                <a:lnTo>
                  <a:pt x="16" y="106"/>
                </a:lnTo>
                <a:lnTo>
                  <a:pt x="17" y="107"/>
                </a:lnTo>
                <a:lnTo>
                  <a:pt x="19" y="108"/>
                </a:lnTo>
                <a:lnTo>
                  <a:pt x="20" y="110"/>
                </a:lnTo>
                <a:lnTo>
                  <a:pt x="20" y="111"/>
                </a:lnTo>
                <a:lnTo>
                  <a:pt x="21" y="113"/>
                </a:lnTo>
                <a:lnTo>
                  <a:pt x="21" y="115"/>
                </a:lnTo>
                <a:lnTo>
                  <a:pt x="22" y="117"/>
                </a:lnTo>
                <a:lnTo>
                  <a:pt x="23" y="121"/>
                </a:lnTo>
                <a:lnTo>
                  <a:pt x="23" y="123"/>
                </a:lnTo>
                <a:lnTo>
                  <a:pt x="24" y="126"/>
                </a:lnTo>
                <a:lnTo>
                  <a:pt x="24" y="127"/>
                </a:lnTo>
                <a:lnTo>
                  <a:pt x="25" y="127"/>
                </a:lnTo>
                <a:lnTo>
                  <a:pt x="25" y="128"/>
                </a:lnTo>
                <a:lnTo>
                  <a:pt x="26" y="128"/>
                </a:lnTo>
                <a:lnTo>
                  <a:pt x="29" y="129"/>
                </a:lnTo>
                <a:lnTo>
                  <a:pt x="30" y="129"/>
                </a:lnTo>
                <a:lnTo>
                  <a:pt x="31" y="129"/>
                </a:lnTo>
                <a:lnTo>
                  <a:pt x="32" y="129"/>
                </a:lnTo>
                <a:lnTo>
                  <a:pt x="33" y="130"/>
                </a:lnTo>
                <a:lnTo>
                  <a:pt x="33" y="133"/>
                </a:lnTo>
                <a:lnTo>
                  <a:pt x="33" y="134"/>
                </a:lnTo>
                <a:lnTo>
                  <a:pt x="35" y="134"/>
                </a:lnTo>
                <a:lnTo>
                  <a:pt x="37" y="137"/>
                </a:lnTo>
                <a:lnTo>
                  <a:pt x="37" y="138"/>
                </a:lnTo>
                <a:lnTo>
                  <a:pt x="38" y="140"/>
                </a:lnTo>
                <a:lnTo>
                  <a:pt x="41" y="140"/>
                </a:lnTo>
                <a:lnTo>
                  <a:pt x="43" y="140"/>
                </a:lnTo>
                <a:lnTo>
                  <a:pt x="43" y="141"/>
                </a:lnTo>
                <a:lnTo>
                  <a:pt x="44" y="141"/>
                </a:lnTo>
                <a:lnTo>
                  <a:pt x="47" y="140"/>
                </a:lnTo>
                <a:lnTo>
                  <a:pt x="49" y="139"/>
                </a:lnTo>
                <a:lnTo>
                  <a:pt x="49" y="133"/>
                </a:lnTo>
                <a:lnTo>
                  <a:pt x="50" y="132"/>
                </a:lnTo>
                <a:lnTo>
                  <a:pt x="51" y="131"/>
                </a:lnTo>
                <a:lnTo>
                  <a:pt x="52" y="130"/>
                </a:lnTo>
                <a:lnTo>
                  <a:pt x="52" y="129"/>
                </a:lnTo>
                <a:lnTo>
                  <a:pt x="51" y="126"/>
                </a:lnTo>
                <a:lnTo>
                  <a:pt x="51" y="125"/>
                </a:lnTo>
                <a:lnTo>
                  <a:pt x="52" y="125"/>
                </a:lnTo>
                <a:lnTo>
                  <a:pt x="53" y="125"/>
                </a:lnTo>
                <a:lnTo>
                  <a:pt x="55" y="125"/>
                </a:lnTo>
                <a:lnTo>
                  <a:pt x="56" y="124"/>
                </a:lnTo>
                <a:lnTo>
                  <a:pt x="56" y="123"/>
                </a:lnTo>
                <a:lnTo>
                  <a:pt x="56" y="120"/>
                </a:lnTo>
                <a:lnTo>
                  <a:pt x="57" y="118"/>
                </a:lnTo>
                <a:lnTo>
                  <a:pt x="58" y="117"/>
                </a:lnTo>
                <a:lnTo>
                  <a:pt x="59" y="117"/>
                </a:lnTo>
                <a:lnTo>
                  <a:pt x="60" y="116"/>
                </a:lnTo>
                <a:lnTo>
                  <a:pt x="61" y="115"/>
                </a:lnTo>
                <a:lnTo>
                  <a:pt x="62" y="116"/>
                </a:lnTo>
                <a:lnTo>
                  <a:pt x="64" y="118"/>
                </a:lnTo>
                <a:lnTo>
                  <a:pt x="67" y="120"/>
                </a:lnTo>
                <a:lnTo>
                  <a:pt x="68" y="120"/>
                </a:lnTo>
                <a:lnTo>
                  <a:pt x="69" y="120"/>
                </a:lnTo>
                <a:lnTo>
                  <a:pt x="72" y="124"/>
                </a:lnTo>
                <a:lnTo>
                  <a:pt x="73" y="124"/>
                </a:lnTo>
                <a:lnTo>
                  <a:pt x="75" y="125"/>
                </a:lnTo>
                <a:lnTo>
                  <a:pt x="76" y="125"/>
                </a:lnTo>
                <a:lnTo>
                  <a:pt x="77" y="124"/>
                </a:lnTo>
                <a:lnTo>
                  <a:pt x="79" y="124"/>
                </a:lnTo>
                <a:lnTo>
                  <a:pt x="81" y="125"/>
                </a:lnTo>
                <a:lnTo>
                  <a:pt x="83" y="124"/>
                </a:lnTo>
                <a:lnTo>
                  <a:pt x="84" y="124"/>
                </a:lnTo>
                <a:lnTo>
                  <a:pt x="88" y="125"/>
                </a:lnTo>
                <a:lnTo>
                  <a:pt x="89" y="127"/>
                </a:lnTo>
                <a:lnTo>
                  <a:pt x="91" y="127"/>
                </a:lnTo>
                <a:lnTo>
                  <a:pt x="94" y="124"/>
                </a:lnTo>
                <a:lnTo>
                  <a:pt x="95" y="121"/>
                </a:lnTo>
                <a:lnTo>
                  <a:pt x="98" y="119"/>
                </a:lnTo>
                <a:lnTo>
                  <a:pt x="102" y="119"/>
                </a:lnTo>
                <a:lnTo>
                  <a:pt x="103" y="120"/>
                </a:lnTo>
                <a:lnTo>
                  <a:pt x="109" y="121"/>
                </a:lnTo>
                <a:lnTo>
                  <a:pt x="108" y="118"/>
                </a:lnTo>
                <a:lnTo>
                  <a:pt x="104" y="100"/>
                </a:lnTo>
                <a:lnTo>
                  <a:pt x="103" y="95"/>
                </a:lnTo>
                <a:lnTo>
                  <a:pt x="120" y="67"/>
                </a:lnTo>
                <a:lnTo>
                  <a:pt x="115" y="66"/>
                </a:lnTo>
                <a:lnTo>
                  <a:pt x="112" y="63"/>
                </a:lnTo>
                <a:lnTo>
                  <a:pt x="108" y="61"/>
                </a:lnTo>
                <a:lnTo>
                  <a:pt x="107" y="60"/>
                </a:lnTo>
                <a:lnTo>
                  <a:pt x="103" y="59"/>
                </a:lnTo>
                <a:lnTo>
                  <a:pt x="101" y="57"/>
                </a:lnTo>
                <a:lnTo>
                  <a:pt x="98" y="54"/>
                </a:lnTo>
                <a:lnTo>
                  <a:pt x="93" y="51"/>
                </a:lnTo>
                <a:lnTo>
                  <a:pt x="90" y="43"/>
                </a:lnTo>
                <a:lnTo>
                  <a:pt x="89" y="37"/>
                </a:lnTo>
                <a:lnTo>
                  <a:pt x="86" y="31"/>
                </a:lnTo>
                <a:lnTo>
                  <a:pt x="85" y="29"/>
                </a:lnTo>
                <a:lnTo>
                  <a:pt x="84" y="28"/>
                </a:lnTo>
                <a:lnTo>
                  <a:pt x="77" y="23"/>
                </a:lnTo>
                <a:lnTo>
                  <a:pt x="72" y="18"/>
                </a:lnTo>
                <a:lnTo>
                  <a:pt x="70" y="16"/>
                </a:lnTo>
                <a:lnTo>
                  <a:pt x="66" y="11"/>
                </a:lnTo>
                <a:lnTo>
                  <a:pt x="63" y="10"/>
                </a:lnTo>
                <a:lnTo>
                  <a:pt x="61" y="8"/>
                </a:lnTo>
                <a:lnTo>
                  <a:pt x="58" y="2"/>
                </a:lnTo>
                <a:lnTo>
                  <a:pt x="56" y="2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Freeform 28"/>
          <p:cNvSpPr>
            <a:spLocks/>
          </p:cNvSpPr>
          <p:nvPr/>
        </p:nvSpPr>
        <p:spPr bwMode="auto">
          <a:xfrm>
            <a:off x="5087924" y="4833937"/>
            <a:ext cx="268288" cy="190500"/>
          </a:xfrm>
          <a:custGeom>
            <a:avLst/>
            <a:gdLst>
              <a:gd name="T0" fmla="*/ 2147483647 w 27"/>
              <a:gd name="T1" fmla="*/ 2147483647 h 20"/>
              <a:gd name="T2" fmla="*/ 2147483647 w 27"/>
              <a:gd name="T3" fmla="*/ 2147483647 h 20"/>
              <a:gd name="T4" fmla="*/ 2147483647 w 27"/>
              <a:gd name="T5" fmla="*/ 2147483647 h 20"/>
              <a:gd name="T6" fmla="*/ 2147483647 w 27"/>
              <a:gd name="T7" fmla="*/ 2147483647 h 20"/>
              <a:gd name="T8" fmla="*/ 2147483647 w 27"/>
              <a:gd name="T9" fmla="*/ 2147483647 h 20"/>
              <a:gd name="T10" fmla="*/ 2147483647 w 27"/>
              <a:gd name="T11" fmla="*/ 2147483647 h 20"/>
              <a:gd name="T12" fmla="*/ 2147483647 w 27"/>
              <a:gd name="T13" fmla="*/ 2147483647 h 20"/>
              <a:gd name="T14" fmla="*/ 2147483647 w 27"/>
              <a:gd name="T15" fmla="*/ 2147483647 h 20"/>
              <a:gd name="T16" fmla="*/ 2147483647 w 27"/>
              <a:gd name="T17" fmla="*/ 2147483647 h 20"/>
              <a:gd name="T18" fmla="*/ 2147483647 w 27"/>
              <a:gd name="T19" fmla="*/ 2147483647 h 20"/>
              <a:gd name="T20" fmla="*/ 2147483647 w 27"/>
              <a:gd name="T21" fmla="*/ 2147483647 h 20"/>
              <a:gd name="T22" fmla="*/ 2147483647 w 27"/>
              <a:gd name="T23" fmla="*/ 2147483647 h 20"/>
              <a:gd name="T24" fmla="*/ 2147483647 w 27"/>
              <a:gd name="T25" fmla="*/ 2147483647 h 20"/>
              <a:gd name="T26" fmla="*/ 2147483647 w 27"/>
              <a:gd name="T27" fmla="*/ 2147483647 h 20"/>
              <a:gd name="T28" fmla="*/ 2147483647 w 27"/>
              <a:gd name="T29" fmla="*/ 2147483647 h 20"/>
              <a:gd name="T30" fmla="*/ 2147483647 w 27"/>
              <a:gd name="T31" fmla="*/ 2147483647 h 20"/>
              <a:gd name="T32" fmla="*/ 2147483647 w 27"/>
              <a:gd name="T33" fmla="*/ 2147483647 h 20"/>
              <a:gd name="T34" fmla="*/ 2147483647 w 27"/>
              <a:gd name="T35" fmla="*/ 2147483647 h 20"/>
              <a:gd name="T36" fmla="*/ 2147483647 w 27"/>
              <a:gd name="T37" fmla="*/ 2147483647 h 20"/>
              <a:gd name="T38" fmla="*/ 2147483647 w 27"/>
              <a:gd name="T39" fmla="*/ 2147483647 h 20"/>
              <a:gd name="T40" fmla="*/ 2147483647 w 27"/>
              <a:gd name="T41" fmla="*/ 2147483647 h 20"/>
              <a:gd name="T42" fmla="*/ 2147483647 w 27"/>
              <a:gd name="T43" fmla="*/ 2147483647 h 20"/>
              <a:gd name="T44" fmla="*/ 2147483647 w 27"/>
              <a:gd name="T45" fmla="*/ 2147483647 h 20"/>
              <a:gd name="T46" fmla="*/ 2147483647 w 27"/>
              <a:gd name="T47" fmla="*/ 2147483647 h 20"/>
              <a:gd name="T48" fmla="*/ 2147483647 w 27"/>
              <a:gd name="T49" fmla="*/ 2147483647 h 20"/>
              <a:gd name="T50" fmla="*/ 2147483647 w 27"/>
              <a:gd name="T51" fmla="*/ 2147483647 h 20"/>
              <a:gd name="T52" fmla="*/ 2147483647 w 27"/>
              <a:gd name="T53" fmla="*/ 2147483647 h 20"/>
              <a:gd name="T54" fmla="*/ 2147483647 w 27"/>
              <a:gd name="T55" fmla="*/ 2147483647 h 20"/>
              <a:gd name="T56" fmla="*/ 2147483647 w 27"/>
              <a:gd name="T57" fmla="*/ 2147483647 h 20"/>
              <a:gd name="T58" fmla="*/ 2147483647 w 27"/>
              <a:gd name="T59" fmla="*/ 2147483647 h 20"/>
              <a:gd name="T60" fmla="*/ 2147483647 w 27"/>
              <a:gd name="T61" fmla="*/ 2147483647 h 20"/>
              <a:gd name="T62" fmla="*/ 2147483647 w 27"/>
              <a:gd name="T63" fmla="*/ 2147483647 h 20"/>
              <a:gd name="T64" fmla="*/ 2147483647 w 27"/>
              <a:gd name="T65" fmla="*/ 2147483647 h 20"/>
              <a:gd name="T66" fmla="*/ 2147483647 w 27"/>
              <a:gd name="T67" fmla="*/ 2147483647 h 20"/>
              <a:gd name="T68" fmla="*/ 2147483647 w 27"/>
              <a:gd name="T69" fmla="*/ 2147483647 h 20"/>
              <a:gd name="T70" fmla="*/ 2147483647 w 27"/>
              <a:gd name="T71" fmla="*/ 2147483647 h 20"/>
              <a:gd name="T72" fmla="*/ 2147483647 w 27"/>
              <a:gd name="T73" fmla="*/ 0 h 20"/>
              <a:gd name="T74" fmla="*/ 2147483647 w 27"/>
              <a:gd name="T75" fmla="*/ 0 h 20"/>
              <a:gd name="T76" fmla="*/ 2147483647 w 27"/>
              <a:gd name="T77" fmla="*/ 2147483647 h 20"/>
              <a:gd name="T78" fmla="*/ 2147483647 w 27"/>
              <a:gd name="T79" fmla="*/ 2147483647 h 20"/>
              <a:gd name="T80" fmla="*/ 2147483647 w 27"/>
              <a:gd name="T81" fmla="*/ 2147483647 h 20"/>
              <a:gd name="T82" fmla="*/ 2147483647 w 27"/>
              <a:gd name="T83" fmla="*/ 2147483647 h 20"/>
              <a:gd name="T84" fmla="*/ 2147483647 w 27"/>
              <a:gd name="T85" fmla="*/ 2147483647 h 20"/>
              <a:gd name="T86" fmla="*/ 2147483647 w 27"/>
              <a:gd name="T87" fmla="*/ 2147483647 h 20"/>
              <a:gd name="T88" fmla="*/ 2147483647 w 27"/>
              <a:gd name="T89" fmla="*/ 2147483647 h 20"/>
              <a:gd name="T90" fmla="*/ 2147483647 w 27"/>
              <a:gd name="T91" fmla="*/ 2147483647 h 20"/>
              <a:gd name="T92" fmla="*/ 2147483647 w 27"/>
              <a:gd name="T93" fmla="*/ 2147483647 h 20"/>
              <a:gd name="T94" fmla="*/ 2147483647 w 27"/>
              <a:gd name="T95" fmla="*/ 2147483647 h 20"/>
              <a:gd name="T96" fmla="*/ 2147483647 w 27"/>
              <a:gd name="T97" fmla="*/ 2147483647 h 20"/>
              <a:gd name="T98" fmla="*/ 2147483647 w 27"/>
              <a:gd name="T99" fmla="*/ 2147483647 h 20"/>
              <a:gd name="T100" fmla="*/ 2147483647 w 27"/>
              <a:gd name="T101" fmla="*/ 2147483647 h 20"/>
              <a:gd name="T102" fmla="*/ 2147483647 w 27"/>
              <a:gd name="T103" fmla="*/ 2147483647 h 20"/>
              <a:gd name="T104" fmla="*/ 2147483647 w 27"/>
              <a:gd name="T105" fmla="*/ 2147483647 h 20"/>
              <a:gd name="T106" fmla="*/ 2147483647 w 27"/>
              <a:gd name="T107" fmla="*/ 2147483647 h 20"/>
              <a:gd name="T108" fmla="*/ 2147483647 w 27"/>
              <a:gd name="T109" fmla="*/ 2147483647 h 20"/>
              <a:gd name="T110" fmla="*/ 2147483647 w 27"/>
              <a:gd name="T111" fmla="*/ 2147483647 h 20"/>
              <a:gd name="T112" fmla="*/ 2147483647 w 27"/>
              <a:gd name="T113" fmla="*/ 2147483647 h 20"/>
              <a:gd name="T114" fmla="*/ 2147483647 w 27"/>
              <a:gd name="T115" fmla="*/ 2147483647 h 20"/>
              <a:gd name="T116" fmla="*/ 2147483647 w 27"/>
              <a:gd name="T117" fmla="*/ 2147483647 h 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7"/>
              <a:gd name="T178" fmla="*/ 0 h 20"/>
              <a:gd name="T179" fmla="*/ 27 w 27"/>
              <a:gd name="T180" fmla="*/ 20 h 2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7" h="20">
                <a:moveTo>
                  <a:pt x="0" y="8"/>
                </a:moveTo>
                <a:lnTo>
                  <a:pt x="1" y="9"/>
                </a:lnTo>
                <a:lnTo>
                  <a:pt x="2" y="9"/>
                </a:lnTo>
                <a:lnTo>
                  <a:pt x="2" y="10"/>
                </a:lnTo>
                <a:lnTo>
                  <a:pt x="2" y="9"/>
                </a:lnTo>
                <a:lnTo>
                  <a:pt x="3" y="9"/>
                </a:lnTo>
                <a:lnTo>
                  <a:pt x="3" y="10"/>
                </a:lnTo>
                <a:lnTo>
                  <a:pt x="3" y="9"/>
                </a:lnTo>
                <a:lnTo>
                  <a:pt x="4" y="9"/>
                </a:lnTo>
                <a:lnTo>
                  <a:pt x="4" y="10"/>
                </a:lnTo>
                <a:lnTo>
                  <a:pt x="4" y="9"/>
                </a:lnTo>
                <a:lnTo>
                  <a:pt x="5" y="9"/>
                </a:lnTo>
                <a:lnTo>
                  <a:pt x="5" y="10"/>
                </a:lnTo>
                <a:lnTo>
                  <a:pt x="5" y="11"/>
                </a:lnTo>
                <a:lnTo>
                  <a:pt x="4" y="11"/>
                </a:lnTo>
                <a:lnTo>
                  <a:pt x="5" y="11"/>
                </a:lnTo>
                <a:lnTo>
                  <a:pt x="7" y="12"/>
                </a:lnTo>
                <a:lnTo>
                  <a:pt x="9" y="13"/>
                </a:lnTo>
                <a:lnTo>
                  <a:pt x="10" y="14"/>
                </a:lnTo>
                <a:lnTo>
                  <a:pt x="11" y="14"/>
                </a:lnTo>
                <a:lnTo>
                  <a:pt x="12" y="15"/>
                </a:lnTo>
                <a:lnTo>
                  <a:pt x="13" y="15"/>
                </a:lnTo>
                <a:lnTo>
                  <a:pt x="16" y="18"/>
                </a:lnTo>
                <a:lnTo>
                  <a:pt x="17" y="19"/>
                </a:lnTo>
                <a:lnTo>
                  <a:pt x="18" y="20"/>
                </a:lnTo>
                <a:lnTo>
                  <a:pt x="20" y="18"/>
                </a:lnTo>
                <a:lnTo>
                  <a:pt x="22" y="17"/>
                </a:lnTo>
                <a:lnTo>
                  <a:pt x="22" y="16"/>
                </a:lnTo>
                <a:lnTo>
                  <a:pt x="22" y="15"/>
                </a:lnTo>
                <a:lnTo>
                  <a:pt x="24" y="15"/>
                </a:lnTo>
                <a:lnTo>
                  <a:pt x="24" y="14"/>
                </a:lnTo>
                <a:lnTo>
                  <a:pt x="24" y="13"/>
                </a:lnTo>
                <a:lnTo>
                  <a:pt x="25" y="13"/>
                </a:lnTo>
                <a:lnTo>
                  <a:pt x="26" y="13"/>
                </a:lnTo>
                <a:lnTo>
                  <a:pt x="26" y="12"/>
                </a:lnTo>
                <a:lnTo>
                  <a:pt x="27" y="12"/>
                </a:lnTo>
                <a:lnTo>
                  <a:pt x="27" y="11"/>
                </a:lnTo>
                <a:lnTo>
                  <a:pt x="26" y="10"/>
                </a:lnTo>
                <a:lnTo>
                  <a:pt x="26" y="9"/>
                </a:lnTo>
                <a:lnTo>
                  <a:pt x="26" y="8"/>
                </a:lnTo>
                <a:lnTo>
                  <a:pt x="26" y="7"/>
                </a:lnTo>
                <a:lnTo>
                  <a:pt x="26" y="6"/>
                </a:lnTo>
                <a:lnTo>
                  <a:pt x="26" y="5"/>
                </a:lnTo>
                <a:lnTo>
                  <a:pt x="27" y="5"/>
                </a:lnTo>
                <a:lnTo>
                  <a:pt x="24" y="2"/>
                </a:lnTo>
                <a:lnTo>
                  <a:pt x="24" y="1"/>
                </a:lnTo>
                <a:lnTo>
                  <a:pt x="24" y="0"/>
                </a:lnTo>
                <a:lnTo>
                  <a:pt x="23" y="0"/>
                </a:lnTo>
                <a:lnTo>
                  <a:pt x="23" y="1"/>
                </a:lnTo>
                <a:lnTo>
                  <a:pt x="22" y="1"/>
                </a:lnTo>
                <a:lnTo>
                  <a:pt x="21" y="2"/>
                </a:lnTo>
                <a:lnTo>
                  <a:pt x="20" y="2"/>
                </a:lnTo>
                <a:lnTo>
                  <a:pt x="20" y="3"/>
                </a:lnTo>
                <a:lnTo>
                  <a:pt x="19" y="3"/>
                </a:lnTo>
                <a:lnTo>
                  <a:pt x="19" y="2"/>
                </a:lnTo>
                <a:lnTo>
                  <a:pt x="17" y="2"/>
                </a:lnTo>
                <a:lnTo>
                  <a:pt x="15" y="2"/>
                </a:lnTo>
                <a:lnTo>
                  <a:pt x="14" y="2"/>
                </a:lnTo>
                <a:lnTo>
                  <a:pt x="13" y="3"/>
                </a:lnTo>
                <a:lnTo>
                  <a:pt x="12" y="4"/>
                </a:lnTo>
                <a:lnTo>
                  <a:pt x="11" y="5"/>
                </a:lnTo>
                <a:lnTo>
                  <a:pt x="10" y="5"/>
                </a:lnTo>
                <a:lnTo>
                  <a:pt x="9" y="6"/>
                </a:lnTo>
                <a:lnTo>
                  <a:pt x="8" y="6"/>
                </a:lnTo>
                <a:lnTo>
                  <a:pt x="7" y="5"/>
                </a:lnTo>
                <a:lnTo>
                  <a:pt x="7" y="6"/>
                </a:lnTo>
                <a:lnTo>
                  <a:pt x="6" y="7"/>
                </a:lnTo>
                <a:lnTo>
                  <a:pt x="6" y="6"/>
                </a:lnTo>
                <a:lnTo>
                  <a:pt x="5" y="6"/>
                </a:lnTo>
                <a:lnTo>
                  <a:pt x="4" y="6"/>
                </a:lnTo>
                <a:lnTo>
                  <a:pt x="3" y="6"/>
                </a:lnTo>
                <a:lnTo>
                  <a:pt x="2" y="7"/>
                </a:lnTo>
                <a:lnTo>
                  <a:pt x="0" y="8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Freeform 29"/>
          <p:cNvSpPr>
            <a:spLocks/>
          </p:cNvSpPr>
          <p:nvPr/>
        </p:nvSpPr>
        <p:spPr bwMode="auto">
          <a:xfrm>
            <a:off x="4610087" y="3243262"/>
            <a:ext cx="944562" cy="1000125"/>
          </a:xfrm>
          <a:custGeom>
            <a:avLst/>
            <a:gdLst>
              <a:gd name="T0" fmla="*/ 2147483647 w 95"/>
              <a:gd name="T1" fmla="*/ 2147483647 h 105"/>
              <a:gd name="T2" fmla="*/ 2147483647 w 95"/>
              <a:gd name="T3" fmla="*/ 2147483647 h 105"/>
              <a:gd name="T4" fmla="*/ 2147483647 w 95"/>
              <a:gd name="T5" fmla="*/ 2147483647 h 105"/>
              <a:gd name="T6" fmla="*/ 2147483647 w 95"/>
              <a:gd name="T7" fmla="*/ 2147483647 h 105"/>
              <a:gd name="T8" fmla="*/ 2147483647 w 95"/>
              <a:gd name="T9" fmla="*/ 2147483647 h 105"/>
              <a:gd name="T10" fmla="*/ 2147483647 w 95"/>
              <a:gd name="T11" fmla="*/ 2147483647 h 105"/>
              <a:gd name="T12" fmla="*/ 2147483647 w 95"/>
              <a:gd name="T13" fmla="*/ 2147483647 h 105"/>
              <a:gd name="T14" fmla="*/ 2147483647 w 95"/>
              <a:gd name="T15" fmla="*/ 2147483647 h 105"/>
              <a:gd name="T16" fmla="*/ 2147483647 w 95"/>
              <a:gd name="T17" fmla="*/ 2147483647 h 105"/>
              <a:gd name="T18" fmla="*/ 2147483647 w 95"/>
              <a:gd name="T19" fmla="*/ 2147483647 h 105"/>
              <a:gd name="T20" fmla="*/ 2147483647 w 95"/>
              <a:gd name="T21" fmla="*/ 2147483647 h 105"/>
              <a:gd name="T22" fmla="*/ 2147483647 w 95"/>
              <a:gd name="T23" fmla="*/ 2147483647 h 105"/>
              <a:gd name="T24" fmla="*/ 2147483647 w 95"/>
              <a:gd name="T25" fmla="*/ 2147483647 h 105"/>
              <a:gd name="T26" fmla="*/ 2147483647 w 95"/>
              <a:gd name="T27" fmla="*/ 2147483647 h 105"/>
              <a:gd name="T28" fmla="*/ 2147483647 w 95"/>
              <a:gd name="T29" fmla="*/ 2147483647 h 105"/>
              <a:gd name="T30" fmla="*/ 2147483647 w 95"/>
              <a:gd name="T31" fmla="*/ 2147483647 h 105"/>
              <a:gd name="T32" fmla="*/ 2147483647 w 95"/>
              <a:gd name="T33" fmla="*/ 2147483647 h 105"/>
              <a:gd name="T34" fmla="*/ 2147483647 w 95"/>
              <a:gd name="T35" fmla="*/ 2147483647 h 105"/>
              <a:gd name="T36" fmla="*/ 2147483647 w 95"/>
              <a:gd name="T37" fmla="*/ 2147483647 h 105"/>
              <a:gd name="T38" fmla="*/ 2147483647 w 95"/>
              <a:gd name="T39" fmla="*/ 2147483647 h 105"/>
              <a:gd name="T40" fmla="*/ 2147483647 w 95"/>
              <a:gd name="T41" fmla="*/ 2147483647 h 105"/>
              <a:gd name="T42" fmla="*/ 2147483647 w 95"/>
              <a:gd name="T43" fmla="*/ 2147483647 h 105"/>
              <a:gd name="T44" fmla="*/ 2147483647 w 95"/>
              <a:gd name="T45" fmla="*/ 2147483647 h 105"/>
              <a:gd name="T46" fmla="*/ 2147483647 w 95"/>
              <a:gd name="T47" fmla="*/ 2147483647 h 105"/>
              <a:gd name="T48" fmla="*/ 2147483647 w 95"/>
              <a:gd name="T49" fmla="*/ 2147483647 h 105"/>
              <a:gd name="T50" fmla="*/ 2147483647 w 95"/>
              <a:gd name="T51" fmla="*/ 2147483647 h 105"/>
              <a:gd name="T52" fmla="*/ 2147483647 w 95"/>
              <a:gd name="T53" fmla="*/ 2147483647 h 105"/>
              <a:gd name="T54" fmla="*/ 2147483647 w 95"/>
              <a:gd name="T55" fmla="*/ 2147483647 h 105"/>
              <a:gd name="T56" fmla="*/ 2147483647 w 95"/>
              <a:gd name="T57" fmla="*/ 2147483647 h 105"/>
              <a:gd name="T58" fmla="*/ 2147483647 w 95"/>
              <a:gd name="T59" fmla="*/ 2147483647 h 105"/>
              <a:gd name="T60" fmla="*/ 2147483647 w 95"/>
              <a:gd name="T61" fmla="*/ 2147483647 h 105"/>
              <a:gd name="T62" fmla="*/ 2147483647 w 95"/>
              <a:gd name="T63" fmla="*/ 2147483647 h 105"/>
              <a:gd name="T64" fmla="*/ 2147483647 w 95"/>
              <a:gd name="T65" fmla="*/ 2147483647 h 105"/>
              <a:gd name="T66" fmla="*/ 2147483647 w 95"/>
              <a:gd name="T67" fmla="*/ 2147483647 h 105"/>
              <a:gd name="T68" fmla="*/ 2147483647 w 95"/>
              <a:gd name="T69" fmla="*/ 2147483647 h 105"/>
              <a:gd name="T70" fmla="*/ 2147483647 w 95"/>
              <a:gd name="T71" fmla="*/ 2147483647 h 105"/>
              <a:gd name="T72" fmla="*/ 2147483647 w 95"/>
              <a:gd name="T73" fmla="*/ 2147483647 h 105"/>
              <a:gd name="T74" fmla="*/ 2147483647 w 95"/>
              <a:gd name="T75" fmla="*/ 2147483647 h 105"/>
              <a:gd name="T76" fmla="*/ 2147483647 w 95"/>
              <a:gd name="T77" fmla="*/ 2147483647 h 105"/>
              <a:gd name="T78" fmla="*/ 2147483647 w 95"/>
              <a:gd name="T79" fmla="*/ 2147483647 h 105"/>
              <a:gd name="T80" fmla="*/ 2147483647 w 95"/>
              <a:gd name="T81" fmla="*/ 2147483647 h 105"/>
              <a:gd name="T82" fmla="*/ 2147483647 w 95"/>
              <a:gd name="T83" fmla="*/ 2147483647 h 105"/>
              <a:gd name="T84" fmla="*/ 2147483647 w 95"/>
              <a:gd name="T85" fmla="*/ 2147483647 h 105"/>
              <a:gd name="T86" fmla="*/ 2147483647 w 95"/>
              <a:gd name="T87" fmla="*/ 2147483647 h 105"/>
              <a:gd name="T88" fmla="*/ 2147483647 w 95"/>
              <a:gd name="T89" fmla="*/ 2147483647 h 105"/>
              <a:gd name="T90" fmla="*/ 2147483647 w 95"/>
              <a:gd name="T91" fmla="*/ 2147483647 h 105"/>
              <a:gd name="T92" fmla="*/ 2147483647 w 95"/>
              <a:gd name="T93" fmla="*/ 0 h 105"/>
              <a:gd name="T94" fmla="*/ 2147483647 w 95"/>
              <a:gd name="T95" fmla="*/ 2147483647 h 105"/>
              <a:gd name="T96" fmla="*/ 2147483647 w 95"/>
              <a:gd name="T97" fmla="*/ 2147483647 h 105"/>
              <a:gd name="T98" fmla="*/ 2147483647 w 95"/>
              <a:gd name="T99" fmla="*/ 2147483647 h 105"/>
              <a:gd name="T100" fmla="*/ 2147483647 w 95"/>
              <a:gd name="T101" fmla="*/ 2147483647 h 105"/>
              <a:gd name="T102" fmla="*/ 2147483647 w 95"/>
              <a:gd name="T103" fmla="*/ 2147483647 h 105"/>
              <a:gd name="T104" fmla="*/ 2147483647 w 95"/>
              <a:gd name="T105" fmla="*/ 2147483647 h 105"/>
              <a:gd name="T106" fmla="*/ 2147483647 w 95"/>
              <a:gd name="T107" fmla="*/ 2147483647 h 105"/>
              <a:gd name="T108" fmla="*/ 0 w 95"/>
              <a:gd name="T109" fmla="*/ 2147483647 h 10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5"/>
              <a:gd name="T166" fmla="*/ 0 h 105"/>
              <a:gd name="T167" fmla="*/ 95 w 95"/>
              <a:gd name="T168" fmla="*/ 105 h 10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5" h="105">
                <a:moveTo>
                  <a:pt x="0" y="34"/>
                </a:moveTo>
                <a:lnTo>
                  <a:pt x="0" y="36"/>
                </a:lnTo>
                <a:lnTo>
                  <a:pt x="0" y="38"/>
                </a:lnTo>
                <a:lnTo>
                  <a:pt x="1" y="40"/>
                </a:lnTo>
                <a:lnTo>
                  <a:pt x="2" y="42"/>
                </a:lnTo>
                <a:lnTo>
                  <a:pt x="3" y="44"/>
                </a:lnTo>
                <a:lnTo>
                  <a:pt x="4" y="44"/>
                </a:lnTo>
                <a:lnTo>
                  <a:pt x="5" y="45"/>
                </a:lnTo>
                <a:lnTo>
                  <a:pt x="6" y="46"/>
                </a:lnTo>
                <a:lnTo>
                  <a:pt x="7" y="48"/>
                </a:lnTo>
                <a:lnTo>
                  <a:pt x="8" y="49"/>
                </a:lnTo>
                <a:lnTo>
                  <a:pt x="8" y="51"/>
                </a:lnTo>
                <a:lnTo>
                  <a:pt x="9" y="52"/>
                </a:lnTo>
                <a:lnTo>
                  <a:pt x="9" y="53"/>
                </a:lnTo>
                <a:lnTo>
                  <a:pt x="10" y="55"/>
                </a:lnTo>
                <a:lnTo>
                  <a:pt x="11" y="56"/>
                </a:lnTo>
                <a:lnTo>
                  <a:pt x="12" y="56"/>
                </a:lnTo>
                <a:lnTo>
                  <a:pt x="13" y="56"/>
                </a:lnTo>
                <a:lnTo>
                  <a:pt x="14" y="55"/>
                </a:lnTo>
                <a:lnTo>
                  <a:pt x="15" y="55"/>
                </a:lnTo>
                <a:lnTo>
                  <a:pt x="16" y="55"/>
                </a:lnTo>
                <a:lnTo>
                  <a:pt x="17" y="55"/>
                </a:lnTo>
                <a:lnTo>
                  <a:pt x="18" y="56"/>
                </a:lnTo>
                <a:lnTo>
                  <a:pt x="19" y="58"/>
                </a:lnTo>
                <a:lnTo>
                  <a:pt x="20" y="58"/>
                </a:lnTo>
                <a:lnTo>
                  <a:pt x="22" y="62"/>
                </a:lnTo>
                <a:lnTo>
                  <a:pt x="22" y="63"/>
                </a:lnTo>
                <a:lnTo>
                  <a:pt x="22" y="65"/>
                </a:lnTo>
                <a:lnTo>
                  <a:pt x="22" y="66"/>
                </a:lnTo>
                <a:lnTo>
                  <a:pt x="23" y="69"/>
                </a:lnTo>
                <a:lnTo>
                  <a:pt x="23" y="70"/>
                </a:lnTo>
                <a:lnTo>
                  <a:pt x="25" y="72"/>
                </a:lnTo>
                <a:lnTo>
                  <a:pt x="25" y="75"/>
                </a:lnTo>
                <a:lnTo>
                  <a:pt x="25" y="76"/>
                </a:lnTo>
                <a:lnTo>
                  <a:pt x="26" y="77"/>
                </a:lnTo>
                <a:lnTo>
                  <a:pt x="27" y="78"/>
                </a:lnTo>
                <a:lnTo>
                  <a:pt x="27" y="80"/>
                </a:lnTo>
                <a:lnTo>
                  <a:pt x="28" y="81"/>
                </a:lnTo>
                <a:lnTo>
                  <a:pt x="29" y="82"/>
                </a:lnTo>
                <a:lnTo>
                  <a:pt x="28" y="82"/>
                </a:lnTo>
                <a:lnTo>
                  <a:pt x="29" y="82"/>
                </a:lnTo>
                <a:lnTo>
                  <a:pt x="30" y="82"/>
                </a:lnTo>
                <a:lnTo>
                  <a:pt x="32" y="83"/>
                </a:lnTo>
                <a:lnTo>
                  <a:pt x="32" y="84"/>
                </a:lnTo>
                <a:lnTo>
                  <a:pt x="32" y="85"/>
                </a:lnTo>
                <a:lnTo>
                  <a:pt x="32" y="88"/>
                </a:lnTo>
                <a:lnTo>
                  <a:pt x="39" y="89"/>
                </a:lnTo>
                <a:lnTo>
                  <a:pt x="39" y="90"/>
                </a:lnTo>
                <a:lnTo>
                  <a:pt x="41" y="94"/>
                </a:lnTo>
                <a:lnTo>
                  <a:pt x="40" y="95"/>
                </a:lnTo>
                <a:lnTo>
                  <a:pt x="39" y="96"/>
                </a:lnTo>
                <a:lnTo>
                  <a:pt x="40" y="97"/>
                </a:lnTo>
                <a:lnTo>
                  <a:pt x="41" y="97"/>
                </a:lnTo>
                <a:lnTo>
                  <a:pt x="42" y="97"/>
                </a:lnTo>
                <a:lnTo>
                  <a:pt x="43" y="96"/>
                </a:lnTo>
                <a:lnTo>
                  <a:pt x="44" y="95"/>
                </a:lnTo>
                <a:lnTo>
                  <a:pt x="46" y="95"/>
                </a:lnTo>
                <a:lnTo>
                  <a:pt x="47" y="95"/>
                </a:lnTo>
                <a:lnTo>
                  <a:pt x="48" y="96"/>
                </a:lnTo>
                <a:lnTo>
                  <a:pt x="49" y="99"/>
                </a:lnTo>
                <a:lnTo>
                  <a:pt x="49" y="100"/>
                </a:lnTo>
                <a:lnTo>
                  <a:pt x="50" y="100"/>
                </a:lnTo>
                <a:lnTo>
                  <a:pt x="52" y="101"/>
                </a:lnTo>
                <a:lnTo>
                  <a:pt x="53" y="100"/>
                </a:lnTo>
                <a:lnTo>
                  <a:pt x="54" y="100"/>
                </a:lnTo>
                <a:lnTo>
                  <a:pt x="55" y="105"/>
                </a:lnTo>
                <a:lnTo>
                  <a:pt x="58" y="101"/>
                </a:lnTo>
                <a:lnTo>
                  <a:pt x="57" y="99"/>
                </a:lnTo>
                <a:lnTo>
                  <a:pt x="57" y="97"/>
                </a:lnTo>
                <a:lnTo>
                  <a:pt x="58" y="85"/>
                </a:lnTo>
                <a:lnTo>
                  <a:pt x="59" y="84"/>
                </a:lnTo>
                <a:lnTo>
                  <a:pt x="59" y="83"/>
                </a:lnTo>
                <a:lnTo>
                  <a:pt x="59" y="80"/>
                </a:lnTo>
                <a:lnTo>
                  <a:pt x="60" y="77"/>
                </a:lnTo>
                <a:lnTo>
                  <a:pt x="62" y="76"/>
                </a:lnTo>
                <a:lnTo>
                  <a:pt x="62" y="75"/>
                </a:lnTo>
                <a:lnTo>
                  <a:pt x="63" y="74"/>
                </a:lnTo>
                <a:lnTo>
                  <a:pt x="65" y="74"/>
                </a:lnTo>
                <a:lnTo>
                  <a:pt x="65" y="72"/>
                </a:lnTo>
                <a:lnTo>
                  <a:pt x="65" y="71"/>
                </a:lnTo>
                <a:lnTo>
                  <a:pt x="65" y="69"/>
                </a:lnTo>
                <a:lnTo>
                  <a:pt x="66" y="66"/>
                </a:lnTo>
                <a:lnTo>
                  <a:pt x="66" y="65"/>
                </a:lnTo>
                <a:lnTo>
                  <a:pt x="69" y="64"/>
                </a:lnTo>
                <a:lnTo>
                  <a:pt x="71" y="62"/>
                </a:lnTo>
                <a:lnTo>
                  <a:pt x="71" y="61"/>
                </a:lnTo>
                <a:lnTo>
                  <a:pt x="73" y="59"/>
                </a:lnTo>
                <a:lnTo>
                  <a:pt x="74" y="59"/>
                </a:lnTo>
                <a:lnTo>
                  <a:pt x="74" y="57"/>
                </a:lnTo>
                <a:lnTo>
                  <a:pt x="77" y="56"/>
                </a:lnTo>
                <a:lnTo>
                  <a:pt x="79" y="57"/>
                </a:lnTo>
                <a:lnTo>
                  <a:pt x="81" y="57"/>
                </a:lnTo>
                <a:lnTo>
                  <a:pt x="83" y="57"/>
                </a:lnTo>
                <a:lnTo>
                  <a:pt x="86" y="58"/>
                </a:lnTo>
                <a:lnTo>
                  <a:pt x="88" y="58"/>
                </a:lnTo>
                <a:lnTo>
                  <a:pt x="89" y="58"/>
                </a:lnTo>
                <a:lnTo>
                  <a:pt x="90" y="57"/>
                </a:lnTo>
                <a:lnTo>
                  <a:pt x="92" y="57"/>
                </a:lnTo>
                <a:lnTo>
                  <a:pt x="93" y="57"/>
                </a:lnTo>
                <a:lnTo>
                  <a:pt x="94" y="57"/>
                </a:lnTo>
                <a:lnTo>
                  <a:pt x="95" y="57"/>
                </a:lnTo>
                <a:lnTo>
                  <a:pt x="95" y="54"/>
                </a:lnTo>
                <a:lnTo>
                  <a:pt x="95" y="50"/>
                </a:lnTo>
                <a:lnTo>
                  <a:pt x="94" y="47"/>
                </a:lnTo>
                <a:lnTo>
                  <a:pt x="92" y="45"/>
                </a:lnTo>
                <a:lnTo>
                  <a:pt x="91" y="42"/>
                </a:lnTo>
                <a:lnTo>
                  <a:pt x="90" y="41"/>
                </a:lnTo>
                <a:lnTo>
                  <a:pt x="89" y="43"/>
                </a:lnTo>
                <a:lnTo>
                  <a:pt x="89" y="44"/>
                </a:lnTo>
                <a:lnTo>
                  <a:pt x="89" y="45"/>
                </a:lnTo>
                <a:lnTo>
                  <a:pt x="88" y="48"/>
                </a:lnTo>
                <a:lnTo>
                  <a:pt x="87" y="49"/>
                </a:lnTo>
                <a:lnTo>
                  <a:pt x="86" y="48"/>
                </a:lnTo>
                <a:lnTo>
                  <a:pt x="85" y="48"/>
                </a:lnTo>
                <a:lnTo>
                  <a:pt x="84" y="47"/>
                </a:lnTo>
                <a:lnTo>
                  <a:pt x="82" y="48"/>
                </a:lnTo>
                <a:lnTo>
                  <a:pt x="80" y="48"/>
                </a:lnTo>
                <a:lnTo>
                  <a:pt x="79" y="48"/>
                </a:lnTo>
                <a:lnTo>
                  <a:pt x="79" y="47"/>
                </a:lnTo>
                <a:lnTo>
                  <a:pt x="78" y="46"/>
                </a:lnTo>
                <a:lnTo>
                  <a:pt x="77" y="43"/>
                </a:lnTo>
                <a:lnTo>
                  <a:pt x="76" y="43"/>
                </a:lnTo>
                <a:lnTo>
                  <a:pt x="76" y="41"/>
                </a:lnTo>
                <a:lnTo>
                  <a:pt x="75" y="41"/>
                </a:lnTo>
                <a:lnTo>
                  <a:pt x="74" y="39"/>
                </a:lnTo>
                <a:lnTo>
                  <a:pt x="73" y="39"/>
                </a:lnTo>
                <a:lnTo>
                  <a:pt x="73" y="38"/>
                </a:lnTo>
                <a:lnTo>
                  <a:pt x="73" y="37"/>
                </a:lnTo>
                <a:lnTo>
                  <a:pt x="73" y="36"/>
                </a:lnTo>
                <a:lnTo>
                  <a:pt x="74" y="36"/>
                </a:lnTo>
                <a:lnTo>
                  <a:pt x="75" y="36"/>
                </a:lnTo>
                <a:lnTo>
                  <a:pt x="75" y="35"/>
                </a:lnTo>
                <a:lnTo>
                  <a:pt x="74" y="33"/>
                </a:lnTo>
                <a:lnTo>
                  <a:pt x="74" y="32"/>
                </a:lnTo>
                <a:lnTo>
                  <a:pt x="74" y="31"/>
                </a:lnTo>
                <a:lnTo>
                  <a:pt x="75" y="28"/>
                </a:lnTo>
                <a:lnTo>
                  <a:pt x="76" y="27"/>
                </a:lnTo>
                <a:lnTo>
                  <a:pt x="77" y="25"/>
                </a:lnTo>
                <a:lnTo>
                  <a:pt x="76" y="24"/>
                </a:lnTo>
                <a:lnTo>
                  <a:pt x="76" y="22"/>
                </a:lnTo>
                <a:lnTo>
                  <a:pt x="76" y="19"/>
                </a:lnTo>
                <a:lnTo>
                  <a:pt x="78" y="15"/>
                </a:lnTo>
                <a:lnTo>
                  <a:pt x="78" y="14"/>
                </a:lnTo>
                <a:lnTo>
                  <a:pt x="75" y="9"/>
                </a:lnTo>
                <a:lnTo>
                  <a:pt x="74" y="7"/>
                </a:lnTo>
                <a:lnTo>
                  <a:pt x="72" y="6"/>
                </a:lnTo>
                <a:lnTo>
                  <a:pt x="66" y="5"/>
                </a:lnTo>
                <a:lnTo>
                  <a:pt x="65" y="4"/>
                </a:lnTo>
                <a:lnTo>
                  <a:pt x="61" y="4"/>
                </a:lnTo>
                <a:lnTo>
                  <a:pt x="58" y="6"/>
                </a:lnTo>
                <a:lnTo>
                  <a:pt x="57" y="9"/>
                </a:lnTo>
                <a:lnTo>
                  <a:pt x="54" y="12"/>
                </a:lnTo>
                <a:lnTo>
                  <a:pt x="52" y="12"/>
                </a:lnTo>
                <a:lnTo>
                  <a:pt x="51" y="10"/>
                </a:lnTo>
                <a:lnTo>
                  <a:pt x="47" y="9"/>
                </a:lnTo>
                <a:lnTo>
                  <a:pt x="46" y="9"/>
                </a:lnTo>
                <a:lnTo>
                  <a:pt x="44" y="10"/>
                </a:lnTo>
                <a:lnTo>
                  <a:pt x="42" y="9"/>
                </a:lnTo>
                <a:lnTo>
                  <a:pt x="40" y="9"/>
                </a:lnTo>
                <a:lnTo>
                  <a:pt x="39" y="10"/>
                </a:lnTo>
                <a:lnTo>
                  <a:pt x="38" y="10"/>
                </a:lnTo>
                <a:lnTo>
                  <a:pt x="36" y="9"/>
                </a:lnTo>
                <a:lnTo>
                  <a:pt x="35" y="9"/>
                </a:lnTo>
                <a:lnTo>
                  <a:pt x="32" y="5"/>
                </a:lnTo>
                <a:lnTo>
                  <a:pt x="31" y="5"/>
                </a:lnTo>
                <a:lnTo>
                  <a:pt x="30" y="5"/>
                </a:lnTo>
                <a:lnTo>
                  <a:pt x="27" y="3"/>
                </a:lnTo>
                <a:lnTo>
                  <a:pt x="25" y="1"/>
                </a:lnTo>
                <a:lnTo>
                  <a:pt x="24" y="0"/>
                </a:lnTo>
                <a:lnTo>
                  <a:pt x="23" y="1"/>
                </a:lnTo>
                <a:lnTo>
                  <a:pt x="22" y="2"/>
                </a:lnTo>
                <a:lnTo>
                  <a:pt x="21" y="2"/>
                </a:lnTo>
                <a:lnTo>
                  <a:pt x="20" y="3"/>
                </a:lnTo>
                <a:lnTo>
                  <a:pt x="19" y="5"/>
                </a:lnTo>
                <a:lnTo>
                  <a:pt x="19" y="8"/>
                </a:lnTo>
                <a:lnTo>
                  <a:pt x="19" y="9"/>
                </a:lnTo>
                <a:lnTo>
                  <a:pt x="18" y="10"/>
                </a:lnTo>
                <a:lnTo>
                  <a:pt x="16" y="10"/>
                </a:lnTo>
                <a:lnTo>
                  <a:pt x="15" y="10"/>
                </a:lnTo>
                <a:lnTo>
                  <a:pt x="14" y="10"/>
                </a:lnTo>
                <a:lnTo>
                  <a:pt x="14" y="11"/>
                </a:lnTo>
                <a:lnTo>
                  <a:pt x="15" y="14"/>
                </a:lnTo>
                <a:lnTo>
                  <a:pt x="15" y="15"/>
                </a:lnTo>
                <a:lnTo>
                  <a:pt x="14" y="16"/>
                </a:lnTo>
                <a:lnTo>
                  <a:pt x="13" y="17"/>
                </a:lnTo>
                <a:lnTo>
                  <a:pt x="12" y="18"/>
                </a:lnTo>
                <a:lnTo>
                  <a:pt x="12" y="24"/>
                </a:lnTo>
                <a:lnTo>
                  <a:pt x="10" y="25"/>
                </a:lnTo>
                <a:lnTo>
                  <a:pt x="7" y="26"/>
                </a:lnTo>
                <a:lnTo>
                  <a:pt x="6" y="26"/>
                </a:lnTo>
                <a:lnTo>
                  <a:pt x="6" y="25"/>
                </a:lnTo>
                <a:lnTo>
                  <a:pt x="4" y="25"/>
                </a:lnTo>
                <a:lnTo>
                  <a:pt x="1" y="25"/>
                </a:lnTo>
                <a:lnTo>
                  <a:pt x="1" y="26"/>
                </a:lnTo>
                <a:lnTo>
                  <a:pt x="1" y="28"/>
                </a:lnTo>
                <a:lnTo>
                  <a:pt x="1" y="30"/>
                </a:lnTo>
                <a:lnTo>
                  <a:pt x="0" y="31"/>
                </a:lnTo>
                <a:lnTo>
                  <a:pt x="0" y="32"/>
                </a:lnTo>
                <a:lnTo>
                  <a:pt x="0" y="34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Freeform 30"/>
          <p:cNvSpPr>
            <a:spLocks/>
          </p:cNvSpPr>
          <p:nvPr/>
        </p:nvSpPr>
        <p:spPr bwMode="auto">
          <a:xfrm>
            <a:off x="4859324" y="4138612"/>
            <a:ext cx="923925" cy="819150"/>
          </a:xfrm>
          <a:custGeom>
            <a:avLst/>
            <a:gdLst>
              <a:gd name="T0" fmla="*/ 2147483647 w 93"/>
              <a:gd name="T1" fmla="*/ 2147483647 h 85"/>
              <a:gd name="T2" fmla="*/ 2147483647 w 93"/>
              <a:gd name="T3" fmla="*/ 2147483647 h 85"/>
              <a:gd name="T4" fmla="*/ 2147483647 w 93"/>
              <a:gd name="T5" fmla="*/ 2147483647 h 85"/>
              <a:gd name="T6" fmla="*/ 2147483647 w 93"/>
              <a:gd name="T7" fmla="*/ 2147483647 h 85"/>
              <a:gd name="T8" fmla="*/ 2147483647 w 93"/>
              <a:gd name="T9" fmla="*/ 2147483647 h 85"/>
              <a:gd name="T10" fmla="*/ 2147483647 w 93"/>
              <a:gd name="T11" fmla="*/ 2147483647 h 85"/>
              <a:gd name="T12" fmla="*/ 2147483647 w 93"/>
              <a:gd name="T13" fmla="*/ 2147483647 h 85"/>
              <a:gd name="T14" fmla="*/ 2147483647 w 93"/>
              <a:gd name="T15" fmla="*/ 2147483647 h 85"/>
              <a:gd name="T16" fmla="*/ 2147483647 w 93"/>
              <a:gd name="T17" fmla="*/ 2147483647 h 85"/>
              <a:gd name="T18" fmla="*/ 2147483647 w 93"/>
              <a:gd name="T19" fmla="*/ 2147483647 h 85"/>
              <a:gd name="T20" fmla="*/ 2147483647 w 93"/>
              <a:gd name="T21" fmla="*/ 2147483647 h 85"/>
              <a:gd name="T22" fmla="*/ 2147483647 w 93"/>
              <a:gd name="T23" fmla="*/ 2147483647 h 85"/>
              <a:gd name="T24" fmla="*/ 2147483647 w 93"/>
              <a:gd name="T25" fmla="*/ 2147483647 h 85"/>
              <a:gd name="T26" fmla="*/ 2147483647 w 93"/>
              <a:gd name="T27" fmla="*/ 2147483647 h 85"/>
              <a:gd name="T28" fmla="*/ 2147483647 w 93"/>
              <a:gd name="T29" fmla="*/ 2147483647 h 85"/>
              <a:gd name="T30" fmla="*/ 2147483647 w 93"/>
              <a:gd name="T31" fmla="*/ 2147483647 h 85"/>
              <a:gd name="T32" fmla="*/ 2147483647 w 93"/>
              <a:gd name="T33" fmla="*/ 2147483647 h 85"/>
              <a:gd name="T34" fmla="*/ 2147483647 w 93"/>
              <a:gd name="T35" fmla="*/ 2147483647 h 85"/>
              <a:gd name="T36" fmla="*/ 2147483647 w 93"/>
              <a:gd name="T37" fmla="*/ 2147483647 h 85"/>
              <a:gd name="T38" fmla="*/ 2147483647 w 93"/>
              <a:gd name="T39" fmla="*/ 2147483647 h 85"/>
              <a:gd name="T40" fmla="*/ 2147483647 w 93"/>
              <a:gd name="T41" fmla="*/ 2147483647 h 85"/>
              <a:gd name="T42" fmla="*/ 2147483647 w 93"/>
              <a:gd name="T43" fmla="*/ 2147483647 h 85"/>
              <a:gd name="T44" fmla="*/ 2147483647 w 93"/>
              <a:gd name="T45" fmla="*/ 2147483647 h 85"/>
              <a:gd name="T46" fmla="*/ 2147483647 w 93"/>
              <a:gd name="T47" fmla="*/ 2147483647 h 85"/>
              <a:gd name="T48" fmla="*/ 2147483647 w 93"/>
              <a:gd name="T49" fmla="*/ 2147483647 h 85"/>
              <a:gd name="T50" fmla="*/ 2147483647 w 93"/>
              <a:gd name="T51" fmla="*/ 2147483647 h 85"/>
              <a:gd name="T52" fmla="*/ 2147483647 w 93"/>
              <a:gd name="T53" fmla="*/ 2147483647 h 85"/>
              <a:gd name="T54" fmla="*/ 2147483647 w 93"/>
              <a:gd name="T55" fmla="*/ 2147483647 h 85"/>
              <a:gd name="T56" fmla="*/ 2147483647 w 93"/>
              <a:gd name="T57" fmla="*/ 2147483647 h 85"/>
              <a:gd name="T58" fmla="*/ 2147483647 w 93"/>
              <a:gd name="T59" fmla="*/ 2147483647 h 85"/>
              <a:gd name="T60" fmla="*/ 2147483647 w 93"/>
              <a:gd name="T61" fmla="*/ 2147483647 h 85"/>
              <a:gd name="T62" fmla="*/ 2147483647 w 93"/>
              <a:gd name="T63" fmla="*/ 2147483647 h 85"/>
              <a:gd name="T64" fmla="*/ 2147483647 w 93"/>
              <a:gd name="T65" fmla="*/ 2147483647 h 85"/>
              <a:gd name="T66" fmla="*/ 2147483647 w 93"/>
              <a:gd name="T67" fmla="*/ 2147483647 h 85"/>
              <a:gd name="T68" fmla="*/ 2147483647 w 93"/>
              <a:gd name="T69" fmla="*/ 2147483647 h 85"/>
              <a:gd name="T70" fmla="*/ 2147483647 w 93"/>
              <a:gd name="T71" fmla="*/ 2147483647 h 85"/>
              <a:gd name="T72" fmla="*/ 2147483647 w 93"/>
              <a:gd name="T73" fmla="*/ 2147483647 h 85"/>
              <a:gd name="T74" fmla="*/ 2147483647 w 93"/>
              <a:gd name="T75" fmla="*/ 2147483647 h 85"/>
              <a:gd name="T76" fmla="*/ 2147483647 w 93"/>
              <a:gd name="T77" fmla="*/ 2147483647 h 85"/>
              <a:gd name="T78" fmla="*/ 2147483647 w 93"/>
              <a:gd name="T79" fmla="*/ 2147483647 h 85"/>
              <a:gd name="T80" fmla="*/ 2147483647 w 93"/>
              <a:gd name="T81" fmla="*/ 2147483647 h 85"/>
              <a:gd name="T82" fmla="*/ 2147483647 w 93"/>
              <a:gd name="T83" fmla="*/ 2147483647 h 85"/>
              <a:gd name="T84" fmla="*/ 2147483647 w 93"/>
              <a:gd name="T85" fmla="*/ 2147483647 h 85"/>
              <a:gd name="T86" fmla="*/ 2147483647 w 93"/>
              <a:gd name="T87" fmla="*/ 2147483647 h 85"/>
              <a:gd name="T88" fmla="*/ 2147483647 w 93"/>
              <a:gd name="T89" fmla="*/ 2147483647 h 85"/>
              <a:gd name="T90" fmla="*/ 2147483647 w 93"/>
              <a:gd name="T91" fmla="*/ 2147483647 h 85"/>
              <a:gd name="T92" fmla="*/ 2147483647 w 93"/>
              <a:gd name="T93" fmla="*/ 2147483647 h 85"/>
              <a:gd name="T94" fmla="*/ 2147483647 w 93"/>
              <a:gd name="T95" fmla="*/ 2147483647 h 85"/>
              <a:gd name="T96" fmla="*/ 2147483647 w 93"/>
              <a:gd name="T97" fmla="*/ 2147483647 h 85"/>
              <a:gd name="T98" fmla="*/ 2147483647 w 93"/>
              <a:gd name="T99" fmla="*/ 2147483647 h 85"/>
              <a:gd name="T100" fmla="*/ 2147483647 w 93"/>
              <a:gd name="T101" fmla="*/ 2147483647 h 85"/>
              <a:gd name="T102" fmla="*/ 2147483647 w 93"/>
              <a:gd name="T103" fmla="*/ 2147483647 h 85"/>
              <a:gd name="T104" fmla="*/ 2147483647 w 93"/>
              <a:gd name="T105" fmla="*/ 2147483647 h 85"/>
              <a:gd name="T106" fmla="*/ 2147483647 w 93"/>
              <a:gd name="T107" fmla="*/ 2147483647 h 85"/>
              <a:gd name="T108" fmla="*/ 2147483647 w 93"/>
              <a:gd name="T109" fmla="*/ 2147483647 h 85"/>
              <a:gd name="T110" fmla="*/ 2147483647 w 93"/>
              <a:gd name="T111" fmla="*/ 2147483647 h 85"/>
              <a:gd name="T112" fmla="*/ 2147483647 w 93"/>
              <a:gd name="T113" fmla="*/ 2147483647 h 85"/>
              <a:gd name="T114" fmla="*/ 2147483647 w 93"/>
              <a:gd name="T115" fmla="*/ 2147483647 h 85"/>
              <a:gd name="T116" fmla="*/ 2147483647 w 93"/>
              <a:gd name="T117" fmla="*/ 2147483647 h 85"/>
              <a:gd name="T118" fmla="*/ 2147483647 w 93"/>
              <a:gd name="T119" fmla="*/ 2147483647 h 8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85"/>
              <a:gd name="T182" fmla="*/ 93 w 93"/>
              <a:gd name="T183" fmla="*/ 85 h 8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85">
                <a:moveTo>
                  <a:pt x="0" y="51"/>
                </a:moveTo>
                <a:lnTo>
                  <a:pt x="0" y="52"/>
                </a:lnTo>
                <a:lnTo>
                  <a:pt x="1" y="53"/>
                </a:lnTo>
                <a:lnTo>
                  <a:pt x="2" y="54"/>
                </a:lnTo>
                <a:lnTo>
                  <a:pt x="2" y="55"/>
                </a:lnTo>
                <a:lnTo>
                  <a:pt x="2" y="58"/>
                </a:lnTo>
                <a:lnTo>
                  <a:pt x="3" y="60"/>
                </a:lnTo>
                <a:lnTo>
                  <a:pt x="5" y="62"/>
                </a:lnTo>
                <a:lnTo>
                  <a:pt x="6" y="64"/>
                </a:lnTo>
                <a:lnTo>
                  <a:pt x="7" y="65"/>
                </a:lnTo>
                <a:lnTo>
                  <a:pt x="7" y="66"/>
                </a:lnTo>
                <a:lnTo>
                  <a:pt x="8" y="67"/>
                </a:lnTo>
                <a:lnTo>
                  <a:pt x="8" y="68"/>
                </a:lnTo>
                <a:lnTo>
                  <a:pt x="9" y="68"/>
                </a:lnTo>
                <a:lnTo>
                  <a:pt x="10" y="69"/>
                </a:lnTo>
                <a:lnTo>
                  <a:pt x="11" y="70"/>
                </a:lnTo>
                <a:lnTo>
                  <a:pt x="12" y="70"/>
                </a:lnTo>
                <a:lnTo>
                  <a:pt x="12" y="71"/>
                </a:lnTo>
                <a:lnTo>
                  <a:pt x="12" y="72"/>
                </a:lnTo>
                <a:lnTo>
                  <a:pt x="12" y="73"/>
                </a:lnTo>
                <a:lnTo>
                  <a:pt x="13" y="73"/>
                </a:lnTo>
                <a:lnTo>
                  <a:pt x="13" y="74"/>
                </a:lnTo>
                <a:lnTo>
                  <a:pt x="13" y="75"/>
                </a:lnTo>
                <a:lnTo>
                  <a:pt x="15" y="76"/>
                </a:lnTo>
                <a:lnTo>
                  <a:pt x="15" y="77"/>
                </a:lnTo>
                <a:lnTo>
                  <a:pt x="16" y="77"/>
                </a:lnTo>
                <a:lnTo>
                  <a:pt x="17" y="77"/>
                </a:lnTo>
                <a:lnTo>
                  <a:pt x="18" y="77"/>
                </a:lnTo>
                <a:lnTo>
                  <a:pt x="18" y="78"/>
                </a:lnTo>
                <a:lnTo>
                  <a:pt x="18" y="79"/>
                </a:lnTo>
                <a:lnTo>
                  <a:pt x="18" y="78"/>
                </a:lnTo>
                <a:lnTo>
                  <a:pt x="19" y="78"/>
                </a:lnTo>
                <a:lnTo>
                  <a:pt x="19" y="79"/>
                </a:lnTo>
                <a:lnTo>
                  <a:pt x="20" y="79"/>
                </a:lnTo>
                <a:lnTo>
                  <a:pt x="20" y="80"/>
                </a:lnTo>
                <a:lnTo>
                  <a:pt x="20" y="79"/>
                </a:lnTo>
                <a:lnTo>
                  <a:pt x="21" y="79"/>
                </a:lnTo>
                <a:lnTo>
                  <a:pt x="21" y="80"/>
                </a:lnTo>
                <a:lnTo>
                  <a:pt x="22" y="80"/>
                </a:lnTo>
                <a:lnTo>
                  <a:pt x="23" y="80"/>
                </a:lnTo>
                <a:lnTo>
                  <a:pt x="25" y="79"/>
                </a:lnTo>
                <a:lnTo>
                  <a:pt x="26" y="78"/>
                </a:lnTo>
                <a:lnTo>
                  <a:pt x="27" y="78"/>
                </a:lnTo>
                <a:lnTo>
                  <a:pt x="28" y="78"/>
                </a:lnTo>
                <a:lnTo>
                  <a:pt x="29" y="78"/>
                </a:lnTo>
                <a:lnTo>
                  <a:pt x="29" y="79"/>
                </a:lnTo>
                <a:lnTo>
                  <a:pt x="30" y="78"/>
                </a:lnTo>
                <a:lnTo>
                  <a:pt x="30" y="77"/>
                </a:lnTo>
                <a:lnTo>
                  <a:pt x="31" y="78"/>
                </a:lnTo>
                <a:lnTo>
                  <a:pt x="32" y="78"/>
                </a:lnTo>
                <a:lnTo>
                  <a:pt x="33" y="77"/>
                </a:lnTo>
                <a:lnTo>
                  <a:pt x="34" y="77"/>
                </a:lnTo>
                <a:lnTo>
                  <a:pt x="35" y="76"/>
                </a:lnTo>
                <a:lnTo>
                  <a:pt x="36" y="75"/>
                </a:lnTo>
                <a:lnTo>
                  <a:pt x="37" y="74"/>
                </a:lnTo>
                <a:lnTo>
                  <a:pt x="38" y="74"/>
                </a:lnTo>
                <a:lnTo>
                  <a:pt x="40" y="74"/>
                </a:lnTo>
                <a:lnTo>
                  <a:pt x="42" y="74"/>
                </a:lnTo>
                <a:lnTo>
                  <a:pt x="42" y="75"/>
                </a:lnTo>
                <a:lnTo>
                  <a:pt x="43" y="75"/>
                </a:lnTo>
                <a:lnTo>
                  <a:pt x="43" y="74"/>
                </a:lnTo>
                <a:lnTo>
                  <a:pt x="44" y="74"/>
                </a:lnTo>
                <a:lnTo>
                  <a:pt x="45" y="73"/>
                </a:lnTo>
                <a:lnTo>
                  <a:pt x="46" y="73"/>
                </a:lnTo>
                <a:lnTo>
                  <a:pt x="46" y="72"/>
                </a:lnTo>
                <a:lnTo>
                  <a:pt x="47" y="72"/>
                </a:lnTo>
                <a:lnTo>
                  <a:pt x="47" y="73"/>
                </a:lnTo>
                <a:lnTo>
                  <a:pt x="47" y="74"/>
                </a:lnTo>
                <a:lnTo>
                  <a:pt x="50" y="77"/>
                </a:lnTo>
                <a:lnTo>
                  <a:pt x="49" y="77"/>
                </a:lnTo>
                <a:lnTo>
                  <a:pt x="49" y="78"/>
                </a:lnTo>
                <a:lnTo>
                  <a:pt x="49" y="79"/>
                </a:lnTo>
                <a:lnTo>
                  <a:pt x="49" y="80"/>
                </a:lnTo>
                <a:lnTo>
                  <a:pt x="49" y="81"/>
                </a:lnTo>
                <a:lnTo>
                  <a:pt x="49" y="82"/>
                </a:lnTo>
                <a:lnTo>
                  <a:pt x="50" y="83"/>
                </a:lnTo>
                <a:lnTo>
                  <a:pt x="50" y="84"/>
                </a:lnTo>
                <a:lnTo>
                  <a:pt x="51" y="84"/>
                </a:lnTo>
                <a:lnTo>
                  <a:pt x="52" y="84"/>
                </a:lnTo>
                <a:lnTo>
                  <a:pt x="53" y="83"/>
                </a:lnTo>
                <a:lnTo>
                  <a:pt x="54" y="83"/>
                </a:lnTo>
                <a:lnTo>
                  <a:pt x="55" y="84"/>
                </a:lnTo>
                <a:lnTo>
                  <a:pt x="56" y="85"/>
                </a:lnTo>
                <a:lnTo>
                  <a:pt x="57" y="84"/>
                </a:lnTo>
                <a:lnTo>
                  <a:pt x="57" y="83"/>
                </a:lnTo>
                <a:lnTo>
                  <a:pt x="58" y="83"/>
                </a:lnTo>
                <a:lnTo>
                  <a:pt x="60" y="83"/>
                </a:lnTo>
                <a:lnTo>
                  <a:pt x="60" y="82"/>
                </a:lnTo>
                <a:lnTo>
                  <a:pt x="61" y="82"/>
                </a:lnTo>
                <a:lnTo>
                  <a:pt x="62" y="81"/>
                </a:lnTo>
                <a:lnTo>
                  <a:pt x="62" y="80"/>
                </a:lnTo>
                <a:lnTo>
                  <a:pt x="64" y="79"/>
                </a:lnTo>
                <a:lnTo>
                  <a:pt x="65" y="78"/>
                </a:lnTo>
                <a:lnTo>
                  <a:pt x="66" y="78"/>
                </a:lnTo>
                <a:lnTo>
                  <a:pt x="67" y="78"/>
                </a:lnTo>
                <a:lnTo>
                  <a:pt x="68" y="79"/>
                </a:lnTo>
                <a:lnTo>
                  <a:pt x="68" y="78"/>
                </a:lnTo>
                <a:lnTo>
                  <a:pt x="68" y="77"/>
                </a:lnTo>
                <a:lnTo>
                  <a:pt x="69" y="76"/>
                </a:lnTo>
                <a:lnTo>
                  <a:pt x="70" y="75"/>
                </a:lnTo>
                <a:lnTo>
                  <a:pt x="70" y="74"/>
                </a:lnTo>
                <a:lnTo>
                  <a:pt x="70" y="73"/>
                </a:lnTo>
                <a:lnTo>
                  <a:pt x="71" y="73"/>
                </a:lnTo>
                <a:lnTo>
                  <a:pt x="70" y="72"/>
                </a:lnTo>
                <a:lnTo>
                  <a:pt x="69" y="72"/>
                </a:lnTo>
                <a:lnTo>
                  <a:pt x="69" y="73"/>
                </a:lnTo>
                <a:lnTo>
                  <a:pt x="68" y="73"/>
                </a:lnTo>
                <a:lnTo>
                  <a:pt x="67" y="73"/>
                </a:lnTo>
                <a:lnTo>
                  <a:pt x="67" y="72"/>
                </a:lnTo>
                <a:lnTo>
                  <a:pt x="67" y="71"/>
                </a:lnTo>
                <a:lnTo>
                  <a:pt x="67" y="70"/>
                </a:lnTo>
                <a:lnTo>
                  <a:pt x="66" y="69"/>
                </a:lnTo>
                <a:lnTo>
                  <a:pt x="65" y="68"/>
                </a:lnTo>
                <a:lnTo>
                  <a:pt x="64" y="68"/>
                </a:lnTo>
                <a:lnTo>
                  <a:pt x="64" y="67"/>
                </a:lnTo>
                <a:lnTo>
                  <a:pt x="65" y="66"/>
                </a:lnTo>
                <a:lnTo>
                  <a:pt x="66" y="66"/>
                </a:lnTo>
                <a:lnTo>
                  <a:pt x="66" y="65"/>
                </a:lnTo>
                <a:lnTo>
                  <a:pt x="66" y="64"/>
                </a:lnTo>
                <a:lnTo>
                  <a:pt x="65" y="63"/>
                </a:lnTo>
                <a:lnTo>
                  <a:pt x="64" y="63"/>
                </a:lnTo>
                <a:lnTo>
                  <a:pt x="64" y="62"/>
                </a:lnTo>
                <a:lnTo>
                  <a:pt x="63" y="61"/>
                </a:lnTo>
                <a:lnTo>
                  <a:pt x="62" y="62"/>
                </a:lnTo>
                <a:lnTo>
                  <a:pt x="61" y="62"/>
                </a:lnTo>
                <a:lnTo>
                  <a:pt x="60" y="62"/>
                </a:lnTo>
                <a:lnTo>
                  <a:pt x="59" y="62"/>
                </a:lnTo>
                <a:lnTo>
                  <a:pt x="60" y="61"/>
                </a:lnTo>
                <a:lnTo>
                  <a:pt x="60" y="60"/>
                </a:lnTo>
                <a:lnTo>
                  <a:pt x="60" y="59"/>
                </a:lnTo>
                <a:lnTo>
                  <a:pt x="60" y="57"/>
                </a:lnTo>
                <a:lnTo>
                  <a:pt x="61" y="57"/>
                </a:lnTo>
                <a:lnTo>
                  <a:pt x="62" y="57"/>
                </a:lnTo>
                <a:lnTo>
                  <a:pt x="62" y="58"/>
                </a:lnTo>
                <a:lnTo>
                  <a:pt x="63" y="58"/>
                </a:lnTo>
                <a:lnTo>
                  <a:pt x="63" y="57"/>
                </a:lnTo>
                <a:lnTo>
                  <a:pt x="62" y="57"/>
                </a:lnTo>
                <a:lnTo>
                  <a:pt x="63" y="57"/>
                </a:lnTo>
                <a:lnTo>
                  <a:pt x="64" y="57"/>
                </a:lnTo>
                <a:lnTo>
                  <a:pt x="64" y="58"/>
                </a:lnTo>
                <a:lnTo>
                  <a:pt x="65" y="58"/>
                </a:lnTo>
                <a:lnTo>
                  <a:pt x="66" y="58"/>
                </a:lnTo>
                <a:lnTo>
                  <a:pt x="67" y="57"/>
                </a:lnTo>
                <a:lnTo>
                  <a:pt x="67" y="56"/>
                </a:lnTo>
                <a:lnTo>
                  <a:pt x="68" y="56"/>
                </a:lnTo>
                <a:lnTo>
                  <a:pt x="69" y="56"/>
                </a:lnTo>
                <a:lnTo>
                  <a:pt x="69" y="55"/>
                </a:lnTo>
                <a:lnTo>
                  <a:pt x="70" y="55"/>
                </a:lnTo>
                <a:lnTo>
                  <a:pt x="71" y="55"/>
                </a:lnTo>
                <a:lnTo>
                  <a:pt x="73" y="55"/>
                </a:lnTo>
                <a:lnTo>
                  <a:pt x="74" y="55"/>
                </a:lnTo>
                <a:lnTo>
                  <a:pt x="74" y="54"/>
                </a:lnTo>
                <a:lnTo>
                  <a:pt x="75" y="54"/>
                </a:lnTo>
                <a:lnTo>
                  <a:pt x="76" y="55"/>
                </a:lnTo>
                <a:lnTo>
                  <a:pt x="77" y="54"/>
                </a:lnTo>
                <a:lnTo>
                  <a:pt x="80" y="53"/>
                </a:lnTo>
                <a:lnTo>
                  <a:pt x="81" y="53"/>
                </a:lnTo>
                <a:lnTo>
                  <a:pt x="83" y="50"/>
                </a:lnTo>
                <a:lnTo>
                  <a:pt x="83" y="49"/>
                </a:lnTo>
                <a:lnTo>
                  <a:pt x="83" y="47"/>
                </a:lnTo>
                <a:lnTo>
                  <a:pt x="82" y="47"/>
                </a:lnTo>
                <a:lnTo>
                  <a:pt x="82" y="46"/>
                </a:lnTo>
                <a:lnTo>
                  <a:pt x="80" y="44"/>
                </a:lnTo>
                <a:lnTo>
                  <a:pt x="81" y="44"/>
                </a:lnTo>
                <a:lnTo>
                  <a:pt x="82" y="43"/>
                </a:lnTo>
                <a:lnTo>
                  <a:pt x="84" y="40"/>
                </a:lnTo>
                <a:lnTo>
                  <a:pt x="84" y="39"/>
                </a:lnTo>
                <a:lnTo>
                  <a:pt x="85" y="38"/>
                </a:lnTo>
                <a:lnTo>
                  <a:pt x="86" y="36"/>
                </a:lnTo>
                <a:lnTo>
                  <a:pt x="87" y="35"/>
                </a:lnTo>
                <a:lnTo>
                  <a:pt x="87" y="34"/>
                </a:lnTo>
                <a:lnTo>
                  <a:pt x="88" y="33"/>
                </a:lnTo>
                <a:lnTo>
                  <a:pt x="89" y="34"/>
                </a:lnTo>
                <a:lnTo>
                  <a:pt x="89" y="33"/>
                </a:lnTo>
                <a:lnTo>
                  <a:pt x="90" y="33"/>
                </a:lnTo>
                <a:lnTo>
                  <a:pt x="91" y="31"/>
                </a:lnTo>
                <a:lnTo>
                  <a:pt x="90" y="29"/>
                </a:lnTo>
                <a:lnTo>
                  <a:pt x="89" y="28"/>
                </a:lnTo>
                <a:lnTo>
                  <a:pt x="90" y="27"/>
                </a:lnTo>
                <a:lnTo>
                  <a:pt x="90" y="26"/>
                </a:lnTo>
                <a:lnTo>
                  <a:pt x="91" y="25"/>
                </a:lnTo>
                <a:lnTo>
                  <a:pt x="91" y="24"/>
                </a:lnTo>
                <a:lnTo>
                  <a:pt x="92" y="24"/>
                </a:lnTo>
                <a:lnTo>
                  <a:pt x="90" y="23"/>
                </a:lnTo>
                <a:lnTo>
                  <a:pt x="91" y="23"/>
                </a:lnTo>
                <a:lnTo>
                  <a:pt x="93" y="21"/>
                </a:lnTo>
                <a:lnTo>
                  <a:pt x="93" y="20"/>
                </a:lnTo>
                <a:lnTo>
                  <a:pt x="91" y="20"/>
                </a:lnTo>
                <a:lnTo>
                  <a:pt x="90" y="19"/>
                </a:lnTo>
                <a:lnTo>
                  <a:pt x="88" y="18"/>
                </a:lnTo>
                <a:lnTo>
                  <a:pt x="87" y="17"/>
                </a:lnTo>
                <a:lnTo>
                  <a:pt x="86" y="17"/>
                </a:lnTo>
                <a:lnTo>
                  <a:pt x="85" y="18"/>
                </a:lnTo>
                <a:lnTo>
                  <a:pt x="84" y="18"/>
                </a:lnTo>
                <a:lnTo>
                  <a:pt x="84" y="19"/>
                </a:lnTo>
                <a:lnTo>
                  <a:pt x="82" y="20"/>
                </a:lnTo>
                <a:lnTo>
                  <a:pt x="80" y="21"/>
                </a:lnTo>
                <a:lnTo>
                  <a:pt x="80" y="22"/>
                </a:lnTo>
                <a:lnTo>
                  <a:pt x="76" y="26"/>
                </a:lnTo>
                <a:lnTo>
                  <a:pt x="73" y="25"/>
                </a:lnTo>
                <a:lnTo>
                  <a:pt x="72" y="25"/>
                </a:lnTo>
                <a:lnTo>
                  <a:pt x="69" y="24"/>
                </a:lnTo>
                <a:lnTo>
                  <a:pt x="67" y="23"/>
                </a:lnTo>
                <a:lnTo>
                  <a:pt x="66" y="23"/>
                </a:lnTo>
                <a:lnTo>
                  <a:pt x="65" y="24"/>
                </a:lnTo>
                <a:lnTo>
                  <a:pt x="64" y="25"/>
                </a:lnTo>
                <a:lnTo>
                  <a:pt x="64" y="26"/>
                </a:lnTo>
                <a:lnTo>
                  <a:pt x="65" y="27"/>
                </a:lnTo>
                <a:lnTo>
                  <a:pt x="66" y="28"/>
                </a:lnTo>
                <a:lnTo>
                  <a:pt x="67" y="29"/>
                </a:lnTo>
                <a:lnTo>
                  <a:pt x="67" y="31"/>
                </a:lnTo>
                <a:lnTo>
                  <a:pt x="67" y="33"/>
                </a:lnTo>
                <a:lnTo>
                  <a:pt x="66" y="33"/>
                </a:lnTo>
                <a:lnTo>
                  <a:pt x="66" y="32"/>
                </a:lnTo>
                <a:lnTo>
                  <a:pt x="66" y="31"/>
                </a:lnTo>
                <a:lnTo>
                  <a:pt x="65" y="31"/>
                </a:lnTo>
                <a:lnTo>
                  <a:pt x="65" y="33"/>
                </a:lnTo>
                <a:lnTo>
                  <a:pt x="63" y="33"/>
                </a:lnTo>
                <a:lnTo>
                  <a:pt x="63" y="34"/>
                </a:lnTo>
                <a:lnTo>
                  <a:pt x="62" y="34"/>
                </a:lnTo>
                <a:lnTo>
                  <a:pt x="60" y="34"/>
                </a:lnTo>
                <a:lnTo>
                  <a:pt x="58" y="34"/>
                </a:lnTo>
                <a:lnTo>
                  <a:pt x="58" y="35"/>
                </a:lnTo>
                <a:lnTo>
                  <a:pt x="58" y="37"/>
                </a:lnTo>
                <a:lnTo>
                  <a:pt x="58" y="38"/>
                </a:lnTo>
                <a:lnTo>
                  <a:pt x="57" y="38"/>
                </a:lnTo>
                <a:lnTo>
                  <a:pt x="55" y="37"/>
                </a:lnTo>
                <a:lnTo>
                  <a:pt x="54" y="38"/>
                </a:lnTo>
                <a:lnTo>
                  <a:pt x="51" y="38"/>
                </a:lnTo>
                <a:lnTo>
                  <a:pt x="51" y="37"/>
                </a:lnTo>
                <a:lnTo>
                  <a:pt x="46" y="36"/>
                </a:lnTo>
                <a:lnTo>
                  <a:pt x="45" y="36"/>
                </a:lnTo>
                <a:lnTo>
                  <a:pt x="45" y="35"/>
                </a:lnTo>
                <a:lnTo>
                  <a:pt x="42" y="35"/>
                </a:lnTo>
                <a:lnTo>
                  <a:pt x="41" y="34"/>
                </a:lnTo>
                <a:lnTo>
                  <a:pt x="42" y="31"/>
                </a:lnTo>
                <a:lnTo>
                  <a:pt x="42" y="30"/>
                </a:lnTo>
                <a:lnTo>
                  <a:pt x="42" y="29"/>
                </a:lnTo>
                <a:lnTo>
                  <a:pt x="43" y="29"/>
                </a:lnTo>
                <a:lnTo>
                  <a:pt x="44" y="29"/>
                </a:lnTo>
                <a:lnTo>
                  <a:pt x="44" y="28"/>
                </a:lnTo>
                <a:lnTo>
                  <a:pt x="46" y="27"/>
                </a:lnTo>
                <a:lnTo>
                  <a:pt x="45" y="27"/>
                </a:lnTo>
                <a:lnTo>
                  <a:pt x="45" y="26"/>
                </a:lnTo>
                <a:lnTo>
                  <a:pt x="45" y="25"/>
                </a:lnTo>
                <a:lnTo>
                  <a:pt x="45" y="24"/>
                </a:lnTo>
                <a:lnTo>
                  <a:pt x="46" y="24"/>
                </a:lnTo>
                <a:lnTo>
                  <a:pt x="45" y="22"/>
                </a:lnTo>
                <a:lnTo>
                  <a:pt x="46" y="21"/>
                </a:lnTo>
                <a:lnTo>
                  <a:pt x="47" y="22"/>
                </a:lnTo>
                <a:lnTo>
                  <a:pt x="48" y="22"/>
                </a:lnTo>
                <a:lnTo>
                  <a:pt x="50" y="20"/>
                </a:lnTo>
                <a:lnTo>
                  <a:pt x="52" y="19"/>
                </a:lnTo>
                <a:lnTo>
                  <a:pt x="53" y="19"/>
                </a:lnTo>
                <a:lnTo>
                  <a:pt x="54" y="18"/>
                </a:lnTo>
                <a:lnTo>
                  <a:pt x="54" y="17"/>
                </a:lnTo>
                <a:lnTo>
                  <a:pt x="54" y="16"/>
                </a:lnTo>
                <a:lnTo>
                  <a:pt x="54" y="14"/>
                </a:lnTo>
                <a:lnTo>
                  <a:pt x="56" y="12"/>
                </a:lnTo>
                <a:lnTo>
                  <a:pt x="56" y="10"/>
                </a:lnTo>
                <a:lnTo>
                  <a:pt x="56" y="9"/>
                </a:lnTo>
                <a:lnTo>
                  <a:pt x="55" y="8"/>
                </a:lnTo>
                <a:lnTo>
                  <a:pt x="54" y="8"/>
                </a:lnTo>
                <a:lnTo>
                  <a:pt x="53" y="8"/>
                </a:lnTo>
                <a:lnTo>
                  <a:pt x="51" y="8"/>
                </a:lnTo>
                <a:lnTo>
                  <a:pt x="50" y="8"/>
                </a:lnTo>
                <a:lnTo>
                  <a:pt x="49" y="10"/>
                </a:lnTo>
                <a:lnTo>
                  <a:pt x="49" y="11"/>
                </a:lnTo>
                <a:lnTo>
                  <a:pt x="49" y="12"/>
                </a:lnTo>
                <a:lnTo>
                  <a:pt x="49" y="13"/>
                </a:lnTo>
                <a:lnTo>
                  <a:pt x="48" y="14"/>
                </a:lnTo>
                <a:lnTo>
                  <a:pt x="48" y="15"/>
                </a:lnTo>
                <a:lnTo>
                  <a:pt x="47" y="15"/>
                </a:lnTo>
                <a:lnTo>
                  <a:pt x="44" y="15"/>
                </a:lnTo>
                <a:lnTo>
                  <a:pt x="44" y="12"/>
                </a:lnTo>
                <a:lnTo>
                  <a:pt x="46" y="8"/>
                </a:lnTo>
                <a:lnTo>
                  <a:pt x="46" y="6"/>
                </a:lnTo>
                <a:lnTo>
                  <a:pt x="46" y="5"/>
                </a:lnTo>
                <a:lnTo>
                  <a:pt x="44" y="5"/>
                </a:lnTo>
                <a:lnTo>
                  <a:pt x="43" y="4"/>
                </a:lnTo>
                <a:lnTo>
                  <a:pt x="42" y="8"/>
                </a:lnTo>
                <a:lnTo>
                  <a:pt x="42" y="9"/>
                </a:lnTo>
                <a:lnTo>
                  <a:pt x="42" y="10"/>
                </a:lnTo>
                <a:lnTo>
                  <a:pt x="41" y="12"/>
                </a:lnTo>
                <a:lnTo>
                  <a:pt x="40" y="13"/>
                </a:lnTo>
                <a:lnTo>
                  <a:pt x="41" y="8"/>
                </a:lnTo>
                <a:lnTo>
                  <a:pt x="40" y="7"/>
                </a:lnTo>
                <a:lnTo>
                  <a:pt x="41" y="7"/>
                </a:lnTo>
                <a:lnTo>
                  <a:pt x="41" y="5"/>
                </a:lnTo>
                <a:lnTo>
                  <a:pt x="42" y="4"/>
                </a:lnTo>
                <a:lnTo>
                  <a:pt x="43" y="1"/>
                </a:lnTo>
                <a:lnTo>
                  <a:pt x="37" y="0"/>
                </a:lnTo>
                <a:lnTo>
                  <a:pt x="37" y="5"/>
                </a:lnTo>
                <a:lnTo>
                  <a:pt x="39" y="6"/>
                </a:lnTo>
                <a:lnTo>
                  <a:pt x="39" y="8"/>
                </a:lnTo>
                <a:lnTo>
                  <a:pt x="38" y="7"/>
                </a:lnTo>
                <a:lnTo>
                  <a:pt x="33" y="7"/>
                </a:lnTo>
                <a:lnTo>
                  <a:pt x="30" y="11"/>
                </a:lnTo>
                <a:lnTo>
                  <a:pt x="29" y="15"/>
                </a:lnTo>
                <a:lnTo>
                  <a:pt x="31" y="19"/>
                </a:lnTo>
                <a:lnTo>
                  <a:pt x="33" y="20"/>
                </a:lnTo>
                <a:lnTo>
                  <a:pt x="34" y="25"/>
                </a:lnTo>
                <a:lnTo>
                  <a:pt x="33" y="27"/>
                </a:lnTo>
                <a:lnTo>
                  <a:pt x="38" y="31"/>
                </a:lnTo>
                <a:lnTo>
                  <a:pt x="38" y="33"/>
                </a:lnTo>
                <a:lnTo>
                  <a:pt x="36" y="34"/>
                </a:lnTo>
                <a:lnTo>
                  <a:pt x="33" y="35"/>
                </a:lnTo>
                <a:lnTo>
                  <a:pt x="32" y="35"/>
                </a:lnTo>
                <a:lnTo>
                  <a:pt x="32" y="36"/>
                </a:lnTo>
                <a:lnTo>
                  <a:pt x="33" y="37"/>
                </a:lnTo>
                <a:lnTo>
                  <a:pt x="32" y="38"/>
                </a:lnTo>
                <a:lnTo>
                  <a:pt x="33" y="39"/>
                </a:lnTo>
                <a:lnTo>
                  <a:pt x="32" y="42"/>
                </a:lnTo>
                <a:lnTo>
                  <a:pt x="31" y="44"/>
                </a:lnTo>
                <a:lnTo>
                  <a:pt x="32" y="46"/>
                </a:lnTo>
                <a:lnTo>
                  <a:pt x="31" y="46"/>
                </a:lnTo>
                <a:lnTo>
                  <a:pt x="29" y="44"/>
                </a:lnTo>
                <a:lnTo>
                  <a:pt x="29" y="43"/>
                </a:lnTo>
                <a:lnTo>
                  <a:pt x="28" y="43"/>
                </a:lnTo>
                <a:lnTo>
                  <a:pt x="25" y="40"/>
                </a:lnTo>
                <a:lnTo>
                  <a:pt x="24" y="40"/>
                </a:lnTo>
                <a:lnTo>
                  <a:pt x="22" y="39"/>
                </a:lnTo>
                <a:lnTo>
                  <a:pt x="21" y="38"/>
                </a:lnTo>
                <a:lnTo>
                  <a:pt x="20" y="38"/>
                </a:lnTo>
                <a:lnTo>
                  <a:pt x="19" y="38"/>
                </a:lnTo>
                <a:lnTo>
                  <a:pt x="18" y="39"/>
                </a:lnTo>
                <a:lnTo>
                  <a:pt x="16" y="40"/>
                </a:lnTo>
                <a:lnTo>
                  <a:pt x="15" y="40"/>
                </a:lnTo>
                <a:lnTo>
                  <a:pt x="14" y="40"/>
                </a:lnTo>
                <a:lnTo>
                  <a:pt x="13" y="40"/>
                </a:lnTo>
                <a:lnTo>
                  <a:pt x="12" y="41"/>
                </a:lnTo>
                <a:lnTo>
                  <a:pt x="11" y="42"/>
                </a:lnTo>
                <a:lnTo>
                  <a:pt x="10" y="43"/>
                </a:lnTo>
                <a:lnTo>
                  <a:pt x="10" y="45"/>
                </a:lnTo>
                <a:lnTo>
                  <a:pt x="9" y="45"/>
                </a:lnTo>
                <a:lnTo>
                  <a:pt x="10" y="46"/>
                </a:lnTo>
                <a:lnTo>
                  <a:pt x="9" y="47"/>
                </a:lnTo>
                <a:lnTo>
                  <a:pt x="8" y="48"/>
                </a:lnTo>
                <a:lnTo>
                  <a:pt x="7" y="48"/>
                </a:lnTo>
                <a:lnTo>
                  <a:pt x="6" y="49"/>
                </a:lnTo>
                <a:lnTo>
                  <a:pt x="5" y="49"/>
                </a:lnTo>
                <a:lnTo>
                  <a:pt x="4" y="49"/>
                </a:lnTo>
                <a:lnTo>
                  <a:pt x="3" y="49"/>
                </a:lnTo>
                <a:lnTo>
                  <a:pt x="2" y="49"/>
                </a:lnTo>
                <a:lnTo>
                  <a:pt x="1" y="49"/>
                </a:lnTo>
                <a:lnTo>
                  <a:pt x="1" y="50"/>
                </a:lnTo>
                <a:lnTo>
                  <a:pt x="0" y="50"/>
                </a:lnTo>
                <a:lnTo>
                  <a:pt x="0" y="51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Freeform 31"/>
          <p:cNvSpPr>
            <a:spLocks/>
          </p:cNvSpPr>
          <p:nvPr/>
        </p:nvSpPr>
        <p:spPr bwMode="auto">
          <a:xfrm>
            <a:off x="4859324" y="4071937"/>
            <a:ext cx="377825" cy="504825"/>
          </a:xfrm>
          <a:custGeom>
            <a:avLst/>
            <a:gdLst>
              <a:gd name="T0" fmla="*/ 2147483647 w 38"/>
              <a:gd name="T1" fmla="*/ 2147483647 h 53"/>
              <a:gd name="T2" fmla="*/ 2147483647 w 38"/>
              <a:gd name="T3" fmla="*/ 2147483647 h 53"/>
              <a:gd name="T4" fmla="*/ 2147483647 w 38"/>
              <a:gd name="T5" fmla="*/ 2147483647 h 53"/>
              <a:gd name="T6" fmla="*/ 2147483647 w 38"/>
              <a:gd name="T7" fmla="*/ 2147483647 h 53"/>
              <a:gd name="T8" fmla="*/ 2147483647 w 38"/>
              <a:gd name="T9" fmla="*/ 2147483647 h 53"/>
              <a:gd name="T10" fmla="*/ 2147483647 w 38"/>
              <a:gd name="T11" fmla="*/ 2147483647 h 53"/>
              <a:gd name="T12" fmla="*/ 2147483647 w 38"/>
              <a:gd name="T13" fmla="*/ 2147483647 h 53"/>
              <a:gd name="T14" fmla="*/ 2147483647 w 38"/>
              <a:gd name="T15" fmla="*/ 2147483647 h 53"/>
              <a:gd name="T16" fmla="*/ 2147483647 w 38"/>
              <a:gd name="T17" fmla="*/ 2147483647 h 53"/>
              <a:gd name="T18" fmla="*/ 2147483647 w 38"/>
              <a:gd name="T19" fmla="*/ 2147483647 h 53"/>
              <a:gd name="T20" fmla="*/ 2147483647 w 38"/>
              <a:gd name="T21" fmla="*/ 2147483647 h 53"/>
              <a:gd name="T22" fmla="*/ 2147483647 w 38"/>
              <a:gd name="T23" fmla="*/ 2147483647 h 53"/>
              <a:gd name="T24" fmla="*/ 2147483647 w 38"/>
              <a:gd name="T25" fmla="*/ 2147483647 h 53"/>
              <a:gd name="T26" fmla="*/ 2147483647 w 38"/>
              <a:gd name="T27" fmla="*/ 2147483647 h 53"/>
              <a:gd name="T28" fmla="*/ 2147483647 w 38"/>
              <a:gd name="T29" fmla="*/ 2147483647 h 53"/>
              <a:gd name="T30" fmla="*/ 2147483647 w 38"/>
              <a:gd name="T31" fmla="*/ 2147483647 h 53"/>
              <a:gd name="T32" fmla="*/ 2147483647 w 38"/>
              <a:gd name="T33" fmla="*/ 2147483647 h 53"/>
              <a:gd name="T34" fmla="*/ 2147483647 w 38"/>
              <a:gd name="T35" fmla="*/ 2147483647 h 53"/>
              <a:gd name="T36" fmla="*/ 2147483647 w 38"/>
              <a:gd name="T37" fmla="*/ 2147483647 h 53"/>
              <a:gd name="T38" fmla="*/ 2147483647 w 38"/>
              <a:gd name="T39" fmla="*/ 2147483647 h 53"/>
              <a:gd name="T40" fmla="*/ 2147483647 w 38"/>
              <a:gd name="T41" fmla="*/ 2147483647 h 53"/>
              <a:gd name="T42" fmla="*/ 2147483647 w 38"/>
              <a:gd name="T43" fmla="*/ 2147483647 h 53"/>
              <a:gd name="T44" fmla="*/ 2147483647 w 38"/>
              <a:gd name="T45" fmla="*/ 2147483647 h 53"/>
              <a:gd name="T46" fmla="*/ 2147483647 w 38"/>
              <a:gd name="T47" fmla="*/ 2147483647 h 53"/>
              <a:gd name="T48" fmla="*/ 2147483647 w 38"/>
              <a:gd name="T49" fmla="*/ 2147483647 h 53"/>
              <a:gd name="T50" fmla="*/ 2147483647 w 38"/>
              <a:gd name="T51" fmla="*/ 2147483647 h 53"/>
              <a:gd name="T52" fmla="*/ 2147483647 w 38"/>
              <a:gd name="T53" fmla="*/ 2147483647 h 53"/>
              <a:gd name="T54" fmla="*/ 2147483647 w 38"/>
              <a:gd name="T55" fmla="*/ 2147483647 h 53"/>
              <a:gd name="T56" fmla="*/ 2147483647 w 38"/>
              <a:gd name="T57" fmla="*/ 2147483647 h 53"/>
              <a:gd name="T58" fmla="*/ 2147483647 w 38"/>
              <a:gd name="T59" fmla="*/ 2147483647 h 53"/>
              <a:gd name="T60" fmla="*/ 2147483647 w 38"/>
              <a:gd name="T61" fmla="*/ 2147483647 h 53"/>
              <a:gd name="T62" fmla="*/ 2147483647 w 38"/>
              <a:gd name="T63" fmla="*/ 2147483647 h 53"/>
              <a:gd name="T64" fmla="*/ 2147483647 w 38"/>
              <a:gd name="T65" fmla="*/ 2147483647 h 53"/>
              <a:gd name="T66" fmla="*/ 2147483647 w 38"/>
              <a:gd name="T67" fmla="*/ 2147483647 h 53"/>
              <a:gd name="T68" fmla="*/ 2147483647 w 38"/>
              <a:gd name="T69" fmla="*/ 2147483647 h 53"/>
              <a:gd name="T70" fmla="*/ 2147483647 w 38"/>
              <a:gd name="T71" fmla="*/ 2147483647 h 53"/>
              <a:gd name="T72" fmla="*/ 2147483647 w 38"/>
              <a:gd name="T73" fmla="*/ 2147483647 h 53"/>
              <a:gd name="T74" fmla="*/ 2147483647 w 38"/>
              <a:gd name="T75" fmla="*/ 2147483647 h 53"/>
              <a:gd name="T76" fmla="*/ 2147483647 w 38"/>
              <a:gd name="T77" fmla="*/ 2147483647 h 53"/>
              <a:gd name="T78" fmla="*/ 2147483647 w 38"/>
              <a:gd name="T79" fmla="*/ 2147483647 h 53"/>
              <a:gd name="T80" fmla="*/ 2147483647 w 38"/>
              <a:gd name="T81" fmla="*/ 2147483647 h 53"/>
              <a:gd name="T82" fmla="*/ 2147483647 w 38"/>
              <a:gd name="T83" fmla="*/ 2147483647 h 53"/>
              <a:gd name="T84" fmla="*/ 2147483647 w 38"/>
              <a:gd name="T85" fmla="*/ 2147483647 h 53"/>
              <a:gd name="T86" fmla="*/ 2147483647 w 38"/>
              <a:gd name="T87" fmla="*/ 2147483647 h 53"/>
              <a:gd name="T88" fmla="*/ 2147483647 w 38"/>
              <a:gd name="T89" fmla="*/ 2147483647 h 53"/>
              <a:gd name="T90" fmla="*/ 2147483647 w 38"/>
              <a:gd name="T91" fmla="*/ 2147483647 h 53"/>
              <a:gd name="T92" fmla="*/ 2147483647 w 38"/>
              <a:gd name="T93" fmla="*/ 2147483647 h 53"/>
              <a:gd name="T94" fmla="*/ 0 w 38"/>
              <a:gd name="T95" fmla="*/ 2147483647 h 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8"/>
              <a:gd name="T145" fmla="*/ 0 h 53"/>
              <a:gd name="T146" fmla="*/ 38 w 38"/>
              <a:gd name="T147" fmla="*/ 53 h 5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8" h="53">
                <a:moveTo>
                  <a:pt x="0" y="9"/>
                </a:moveTo>
                <a:lnTo>
                  <a:pt x="1" y="10"/>
                </a:lnTo>
                <a:lnTo>
                  <a:pt x="2" y="13"/>
                </a:lnTo>
                <a:lnTo>
                  <a:pt x="2" y="17"/>
                </a:lnTo>
                <a:lnTo>
                  <a:pt x="2" y="18"/>
                </a:lnTo>
                <a:lnTo>
                  <a:pt x="2" y="19"/>
                </a:lnTo>
                <a:lnTo>
                  <a:pt x="2" y="20"/>
                </a:lnTo>
                <a:lnTo>
                  <a:pt x="2" y="21"/>
                </a:lnTo>
                <a:lnTo>
                  <a:pt x="2" y="22"/>
                </a:lnTo>
                <a:lnTo>
                  <a:pt x="3" y="23"/>
                </a:lnTo>
                <a:lnTo>
                  <a:pt x="3" y="24"/>
                </a:lnTo>
                <a:lnTo>
                  <a:pt x="4" y="25"/>
                </a:lnTo>
                <a:lnTo>
                  <a:pt x="4" y="26"/>
                </a:lnTo>
                <a:lnTo>
                  <a:pt x="5" y="26"/>
                </a:lnTo>
                <a:lnTo>
                  <a:pt x="5" y="27"/>
                </a:lnTo>
                <a:lnTo>
                  <a:pt x="6" y="29"/>
                </a:lnTo>
                <a:lnTo>
                  <a:pt x="6" y="30"/>
                </a:lnTo>
                <a:lnTo>
                  <a:pt x="7" y="31"/>
                </a:lnTo>
                <a:lnTo>
                  <a:pt x="8" y="32"/>
                </a:lnTo>
                <a:lnTo>
                  <a:pt x="9" y="32"/>
                </a:lnTo>
                <a:lnTo>
                  <a:pt x="10" y="33"/>
                </a:lnTo>
                <a:lnTo>
                  <a:pt x="11" y="33"/>
                </a:lnTo>
                <a:lnTo>
                  <a:pt x="11" y="34"/>
                </a:lnTo>
                <a:lnTo>
                  <a:pt x="11" y="35"/>
                </a:lnTo>
                <a:lnTo>
                  <a:pt x="10" y="36"/>
                </a:lnTo>
                <a:lnTo>
                  <a:pt x="10" y="37"/>
                </a:lnTo>
                <a:lnTo>
                  <a:pt x="10" y="38"/>
                </a:lnTo>
                <a:lnTo>
                  <a:pt x="11" y="39"/>
                </a:lnTo>
                <a:lnTo>
                  <a:pt x="10" y="39"/>
                </a:lnTo>
                <a:lnTo>
                  <a:pt x="11" y="40"/>
                </a:lnTo>
                <a:lnTo>
                  <a:pt x="10" y="40"/>
                </a:lnTo>
                <a:lnTo>
                  <a:pt x="10" y="41"/>
                </a:lnTo>
                <a:lnTo>
                  <a:pt x="10" y="42"/>
                </a:lnTo>
                <a:lnTo>
                  <a:pt x="10" y="43"/>
                </a:lnTo>
                <a:lnTo>
                  <a:pt x="9" y="44"/>
                </a:lnTo>
                <a:lnTo>
                  <a:pt x="8" y="44"/>
                </a:lnTo>
                <a:lnTo>
                  <a:pt x="8" y="45"/>
                </a:lnTo>
                <a:lnTo>
                  <a:pt x="7" y="46"/>
                </a:lnTo>
                <a:lnTo>
                  <a:pt x="6" y="47"/>
                </a:lnTo>
                <a:lnTo>
                  <a:pt x="5" y="47"/>
                </a:lnTo>
                <a:lnTo>
                  <a:pt x="5" y="48"/>
                </a:lnTo>
                <a:lnTo>
                  <a:pt x="4" y="49"/>
                </a:lnTo>
                <a:lnTo>
                  <a:pt x="3" y="49"/>
                </a:lnTo>
                <a:lnTo>
                  <a:pt x="4" y="49"/>
                </a:lnTo>
                <a:lnTo>
                  <a:pt x="5" y="50"/>
                </a:lnTo>
                <a:lnTo>
                  <a:pt x="6" y="50"/>
                </a:lnTo>
                <a:lnTo>
                  <a:pt x="7" y="50"/>
                </a:lnTo>
                <a:lnTo>
                  <a:pt x="8" y="50"/>
                </a:lnTo>
                <a:lnTo>
                  <a:pt x="9" y="52"/>
                </a:lnTo>
                <a:lnTo>
                  <a:pt x="9" y="51"/>
                </a:lnTo>
                <a:lnTo>
                  <a:pt x="9" y="52"/>
                </a:lnTo>
                <a:lnTo>
                  <a:pt x="10" y="52"/>
                </a:lnTo>
                <a:lnTo>
                  <a:pt x="10" y="50"/>
                </a:lnTo>
                <a:lnTo>
                  <a:pt x="11" y="49"/>
                </a:lnTo>
                <a:lnTo>
                  <a:pt x="12" y="48"/>
                </a:lnTo>
                <a:lnTo>
                  <a:pt x="13" y="47"/>
                </a:lnTo>
                <a:lnTo>
                  <a:pt x="14" y="47"/>
                </a:lnTo>
                <a:lnTo>
                  <a:pt x="15" y="47"/>
                </a:lnTo>
                <a:lnTo>
                  <a:pt x="16" y="47"/>
                </a:lnTo>
                <a:lnTo>
                  <a:pt x="18" y="46"/>
                </a:lnTo>
                <a:lnTo>
                  <a:pt x="19" y="45"/>
                </a:lnTo>
                <a:lnTo>
                  <a:pt x="20" y="45"/>
                </a:lnTo>
                <a:lnTo>
                  <a:pt x="21" y="45"/>
                </a:lnTo>
                <a:lnTo>
                  <a:pt x="22" y="46"/>
                </a:lnTo>
                <a:lnTo>
                  <a:pt x="24" y="47"/>
                </a:lnTo>
                <a:lnTo>
                  <a:pt x="25" y="47"/>
                </a:lnTo>
                <a:lnTo>
                  <a:pt x="28" y="50"/>
                </a:lnTo>
                <a:lnTo>
                  <a:pt x="29" y="50"/>
                </a:lnTo>
                <a:lnTo>
                  <a:pt x="29" y="51"/>
                </a:lnTo>
                <a:lnTo>
                  <a:pt x="31" y="53"/>
                </a:lnTo>
                <a:lnTo>
                  <a:pt x="32" y="53"/>
                </a:lnTo>
                <a:lnTo>
                  <a:pt x="31" y="51"/>
                </a:lnTo>
                <a:lnTo>
                  <a:pt x="32" y="49"/>
                </a:lnTo>
                <a:lnTo>
                  <a:pt x="33" y="46"/>
                </a:lnTo>
                <a:lnTo>
                  <a:pt x="32" y="45"/>
                </a:lnTo>
                <a:lnTo>
                  <a:pt x="33" y="44"/>
                </a:lnTo>
                <a:lnTo>
                  <a:pt x="32" y="43"/>
                </a:lnTo>
                <a:lnTo>
                  <a:pt x="32" y="42"/>
                </a:lnTo>
                <a:lnTo>
                  <a:pt x="33" y="42"/>
                </a:lnTo>
                <a:lnTo>
                  <a:pt x="36" y="41"/>
                </a:lnTo>
                <a:lnTo>
                  <a:pt x="38" y="40"/>
                </a:lnTo>
                <a:lnTo>
                  <a:pt x="38" y="38"/>
                </a:lnTo>
                <a:lnTo>
                  <a:pt x="33" y="34"/>
                </a:lnTo>
                <a:lnTo>
                  <a:pt x="34" y="32"/>
                </a:lnTo>
                <a:lnTo>
                  <a:pt x="33" y="27"/>
                </a:lnTo>
                <a:lnTo>
                  <a:pt x="31" y="26"/>
                </a:lnTo>
                <a:lnTo>
                  <a:pt x="29" y="22"/>
                </a:lnTo>
                <a:lnTo>
                  <a:pt x="30" y="18"/>
                </a:lnTo>
                <a:lnTo>
                  <a:pt x="29" y="13"/>
                </a:lnTo>
                <a:lnTo>
                  <a:pt x="28" y="13"/>
                </a:lnTo>
                <a:lnTo>
                  <a:pt x="27" y="14"/>
                </a:lnTo>
                <a:lnTo>
                  <a:pt x="25" y="13"/>
                </a:lnTo>
                <a:lnTo>
                  <a:pt x="24" y="13"/>
                </a:lnTo>
                <a:lnTo>
                  <a:pt x="24" y="12"/>
                </a:lnTo>
                <a:lnTo>
                  <a:pt x="23" y="9"/>
                </a:lnTo>
                <a:lnTo>
                  <a:pt x="22" y="8"/>
                </a:lnTo>
                <a:lnTo>
                  <a:pt x="21" y="8"/>
                </a:lnTo>
                <a:lnTo>
                  <a:pt x="19" y="8"/>
                </a:lnTo>
                <a:lnTo>
                  <a:pt x="18" y="9"/>
                </a:lnTo>
                <a:lnTo>
                  <a:pt x="17" y="10"/>
                </a:lnTo>
                <a:lnTo>
                  <a:pt x="16" y="10"/>
                </a:lnTo>
                <a:lnTo>
                  <a:pt x="15" y="10"/>
                </a:lnTo>
                <a:lnTo>
                  <a:pt x="14" y="9"/>
                </a:lnTo>
                <a:lnTo>
                  <a:pt x="15" y="8"/>
                </a:lnTo>
                <a:lnTo>
                  <a:pt x="16" y="7"/>
                </a:lnTo>
                <a:lnTo>
                  <a:pt x="14" y="3"/>
                </a:lnTo>
                <a:lnTo>
                  <a:pt x="14" y="2"/>
                </a:lnTo>
                <a:lnTo>
                  <a:pt x="7" y="1"/>
                </a:lnTo>
                <a:lnTo>
                  <a:pt x="6" y="0"/>
                </a:lnTo>
                <a:lnTo>
                  <a:pt x="5" y="1"/>
                </a:lnTo>
                <a:lnTo>
                  <a:pt x="4" y="1"/>
                </a:lnTo>
                <a:lnTo>
                  <a:pt x="4" y="2"/>
                </a:lnTo>
                <a:lnTo>
                  <a:pt x="4" y="3"/>
                </a:lnTo>
                <a:lnTo>
                  <a:pt x="5" y="3"/>
                </a:lnTo>
                <a:lnTo>
                  <a:pt x="4" y="8"/>
                </a:lnTo>
                <a:lnTo>
                  <a:pt x="5" y="9"/>
                </a:lnTo>
                <a:lnTo>
                  <a:pt x="5" y="10"/>
                </a:lnTo>
                <a:lnTo>
                  <a:pt x="5" y="11"/>
                </a:lnTo>
                <a:lnTo>
                  <a:pt x="3" y="11"/>
                </a:lnTo>
                <a:lnTo>
                  <a:pt x="3" y="10"/>
                </a:lnTo>
                <a:lnTo>
                  <a:pt x="2" y="10"/>
                </a:lnTo>
                <a:lnTo>
                  <a:pt x="1" y="9"/>
                </a:lnTo>
                <a:lnTo>
                  <a:pt x="0" y="9"/>
                </a:lnTo>
                <a:close/>
              </a:path>
            </a:pathLst>
          </a:custGeom>
          <a:solidFill>
            <a:srgbClr val="C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Freeform 32"/>
          <p:cNvSpPr>
            <a:spLocks/>
          </p:cNvSpPr>
          <p:nvPr/>
        </p:nvSpPr>
        <p:spPr bwMode="auto">
          <a:xfrm>
            <a:off x="4152887" y="3157537"/>
            <a:ext cx="776287" cy="1019175"/>
          </a:xfrm>
          <a:custGeom>
            <a:avLst/>
            <a:gdLst>
              <a:gd name="T0" fmla="*/ 0 w 78"/>
              <a:gd name="T1" fmla="*/ 2147483647 h 107"/>
              <a:gd name="T2" fmla="*/ 0 w 78"/>
              <a:gd name="T3" fmla="*/ 2147483647 h 107"/>
              <a:gd name="T4" fmla="*/ 2147483647 w 78"/>
              <a:gd name="T5" fmla="*/ 2147483647 h 107"/>
              <a:gd name="T6" fmla="*/ 2147483647 w 78"/>
              <a:gd name="T7" fmla="*/ 2147483647 h 107"/>
              <a:gd name="T8" fmla="*/ 2147483647 w 78"/>
              <a:gd name="T9" fmla="*/ 2147483647 h 107"/>
              <a:gd name="T10" fmla="*/ 2147483647 w 78"/>
              <a:gd name="T11" fmla="*/ 2147483647 h 107"/>
              <a:gd name="T12" fmla="*/ 2147483647 w 78"/>
              <a:gd name="T13" fmla="*/ 2147483647 h 107"/>
              <a:gd name="T14" fmla="*/ 2147483647 w 78"/>
              <a:gd name="T15" fmla="*/ 2147483647 h 107"/>
              <a:gd name="T16" fmla="*/ 2147483647 w 78"/>
              <a:gd name="T17" fmla="*/ 2147483647 h 107"/>
              <a:gd name="T18" fmla="*/ 2147483647 w 78"/>
              <a:gd name="T19" fmla="*/ 2147483647 h 107"/>
              <a:gd name="T20" fmla="*/ 2147483647 w 78"/>
              <a:gd name="T21" fmla="*/ 2147483647 h 107"/>
              <a:gd name="T22" fmla="*/ 2147483647 w 78"/>
              <a:gd name="T23" fmla="*/ 2147483647 h 107"/>
              <a:gd name="T24" fmla="*/ 2147483647 w 78"/>
              <a:gd name="T25" fmla="*/ 2147483647 h 107"/>
              <a:gd name="T26" fmla="*/ 2147483647 w 78"/>
              <a:gd name="T27" fmla="*/ 2147483647 h 107"/>
              <a:gd name="T28" fmla="*/ 2147483647 w 78"/>
              <a:gd name="T29" fmla="*/ 2147483647 h 107"/>
              <a:gd name="T30" fmla="*/ 2147483647 w 78"/>
              <a:gd name="T31" fmla="*/ 2147483647 h 107"/>
              <a:gd name="T32" fmla="*/ 2147483647 w 78"/>
              <a:gd name="T33" fmla="*/ 2147483647 h 107"/>
              <a:gd name="T34" fmla="*/ 2147483647 w 78"/>
              <a:gd name="T35" fmla="*/ 2147483647 h 107"/>
              <a:gd name="T36" fmla="*/ 2147483647 w 78"/>
              <a:gd name="T37" fmla="*/ 2147483647 h 107"/>
              <a:gd name="T38" fmla="*/ 2147483647 w 78"/>
              <a:gd name="T39" fmla="*/ 2147483647 h 107"/>
              <a:gd name="T40" fmla="*/ 2147483647 w 78"/>
              <a:gd name="T41" fmla="*/ 2147483647 h 107"/>
              <a:gd name="T42" fmla="*/ 2147483647 w 78"/>
              <a:gd name="T43" fmla="*/ 2147483647 h 107"/>
              <a:gd name="T44" fmla="*/ 2147483647 w 78"/>
              <a:gd name="T45" fmla="*/ 2147483647 h 107"/>
              <a:gd name="T46" fmla="*/ 2147483647 w 78"/>
              <a:gd name="T47" fmla="*/ 2147483647 h 107"/>
              <a:gd name="T48" fmla="*/ 2147483647 w 78"/>
              <a:gd name="T49" fmla="*/ 2147483647 h 107"/>
              <a:gd name="T50" fmla="*/ 2147483647 w 78"/>
              <a:gd name="T51" fmla="*/ 2147483647 h 107"/>
              <a:gd name="T52" fmla="*/ 2147483647 w 78"/>
              <a:gd name="T53" fmla="*/ 2147483647 h 107"/>
              <a:gd name="T54" fmla="*/ 2147483647 w 78"/>
              <a:gd name="T55" fmla="*/ 2147483647 h 107"/>
              <a:gd name="T56" fmla="*/ 2147483647 w 78"/>
              <a:gd name="T57" fmla="*/ 2147483647 h 107"/>
              <a:gd name="T58" fmla="*/ 2147483647 w 78"/>
              <a:gd name="T59" fmla="*/ 2147483647 h 107"/>
              <a:gd name="T60" fmla="*/ 2147483647 w 78"/>
              <a:gd name="T61" fmla="*/ 2147483647 h 107"/>
              <a:gd name="T62" fmla="*/ 2147483647 w 78"/>
              <a:gd name="T63" fmla="*/ 2147483647 h 107"/>
              <a:gd name="T64" fmla="*/ 2147483647 w 78"/>
              <a:gd name="T65" fmla="*/ 2147483647 h 107"/>
              <a:gd name="T66" fmla="*/ 2147483647 w 78"/>
              <a:gd name="T67" fmla="*/ 2147483647 h 107"/>
              <a:gd name="T68" fmla="*/ 2147483647 w 78"/>
              <a:gd name="T69" fmla="*/ 2147483647 h 107"/>
              <a:gd name="T70" fmla="*/ 2147483647 w 78"/>
              <a:gd name="T71" fmla="*/ 2147483647 h 107"/>
              <a:gd name="T72" fmla="*/ 2147483647 w 78"/>
              <a:gd name="T73" fmla="*/ 2147483647 h 107"/>
              <a:gd name="T74" fmla="*/ 2147483647 w 78"/>
              <a:gd name="T75" fmla="*/ 2147483647 h 107"/>
              <a:gd name="T76" fmla="*/ 2147483647 w 78"/>
              <a:gd name="T77" fmla="*/ 2147483647 h 107"/>
              <a:gd name="T78" fmla="*/ 2147483647 w 78"/>
              <a:gd name="T79" fmla="*/ 2147483647 h 107"/>
              <a:gd name="T80" fmla="*/ 2147483647 w 78"/>
              <a:gd name="T81" fmla="*/ 2147483647 h 107"/>
              <a:gd name="T82" fmla="*/ 2147483647 w 78"/>
              <a:gd name="T83" fmla="*/ 2147483647 h 107"/>
              <a:gd name="T84" fmla="*/ 2147483647 w 78"/>
              <a:gd name="T85" fmla="*/ 2147483647 h 107"/>
              <a:gd name="T86" fmla="*/ 2147483647 w 78"/>
              <a:gd name="T87" fmla="*/ 2147483647 h 107"/>
              <a:gd name="T88" fmla="*/ 2147483647 w 78"/>
              <a:gd name="T89" fmla="*/ 2147483647 h 107"/>
              <a:gd name="T90" fmla="*/ 2147483647 w 78"/>
              <a:gd name="T91" fmla="*/ 2147483647 h 107"/>
              <a:gd name="T92" fmla="*/ 2147483647 w 78"/>
              <a:gd name="T93" fmla="*/ 2147483647 h 107"/>
              <a:gd name="T94" fmla="*/ 2147483647 w 78"/>
              <a:gd name="T95" fmla="*/ 2147483647 h 107"/>
              <a:gd name="T96" fmla="*/ 2147483647 w 78"/>
              <a:gd name="T97" fmla="*/ 2147483647 h 107"/>
              <a:gd name="T98" fmla="*/ 2147483647 w 78"/>
              <a:gd name="T99" fmla="*/ 2147483647 h 107"/>
              <a:gd name="T100" fmla="*/ 2147483647 w 78"/>
              <a:gd name="T101" fmla="*/ 2147483647 h 107"/>
              <a:gd name="T102" fmla="*/ 2147483647 w 78"/>
              <a:gd name="T103" fmla="*/ 2147483647 h 107"/>
              <a:gd name="T104" fmla="*/ 2147483647 w 78"/>
              <a:gd name="T105" fmla="*/ 2147483647 h 107"/>
              <a:gd name="T106" fmla="*/ 2147483647 w 78"/>
              <a:gd name="T107" fmla="*/ 2147483647 h 107"/>
              <a:gd name="T108" fmla="*/ 2147483647 w 78"/>
              <a:gd name="T109" fmla="*/ 0 h 107"/>
              <a:gd name="T110" fmla="*/ 2147483647 w 78"/>
              <a:gd name="T111" fmla="*/ 2147483647 h 107"/>
              <a:gd name="T112" fmla="*/ 2147483647 w 78"/>
              <a:gd name="T113" fmla="*/ 2147483647 h 107"/>
              <a:gd name="T114" fmla="*/ 2147483647 w 78"/>
              <a:gd name="T115" fmla="*/ 2147483647 h 107"/>
              <a:gd name="T116" fmla="*/ 0 w 78"/>
              <a:gd name="T117" fmla="*/ 2147483647 h 10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8"/>
              <a:gd name="T178" fmla="*/ 0 h 107"/>
              <a:gd name="T179" fmla="*/ 78 w 78"/>
              <a:gd name="T180" fmla="*/ 107 h 10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8" h="107">
                <a:moveTo>
                  <a:pt x="0" y="24"/>
                </a:moveTo>
                <a:lnTo>
                  <a:pt x="0" y="25"/>
                </a:lnTo>
                <a:lnTo>
                  <a:pt x="1" y="26"/>
                </a:lnTo>
                <a:lnTo>
                  <a:pt x="0" y="27"/>
                </a:lnTo>
                <a:lnTo>
                  <a:pt x="0" y="28"/>
                </a:lnTo>
                <a:lnTo>
                  <a:pt x="1" y="30"/>
                </a:lnTo>
                <a:lnTo>
                  <a:pt x="0" y="31"/>
                </a:lnTo>
                <a:lnTo>
                  <a:pt x="1" y="31"/>
                </a:lnTo>
                <a:lnTo>
                  <a:pt x="2" y="31"/>
                </a:lnTo>
                <a:lnTo>
                  <a:pt x="3" y="31"/>
                </a:lnTo>
                <a:lnTo>
                  <a:pt x="4" y="32"/>
                </a:lnTo>
                <a:lnTo>
                  <a:pt x="5" y="32"/>
                </a:lnTo>
                <a:lnTo>
                  <a:pt x="5" y="33"/>
                </a:lnTo>
                <a:lnTo>
                  <a:pt x="6" y="33"/>
                </a:lnTo>
                <a:lnTo>
                  <a:pt x="6" y="34"/>
                </a:lnTo>
                <a:lnTo>
                  <a:pt x="7" y="35"/>
                </a:lnTo>
                <a:lnTo>
                  <a:pt x="7" y="36"/>
                </a:lnTo>
                <a:lnTo>
                  <a:pt x="8" y="36"/>
                </a:lnTo>
                <a:lnTo>
                  <a:pt x="8" y="35"/>
                </a:lnTo>
                <a:lnTo>
                  <a:pt x="9" y="35"/>
                </a:lnTo>
                <a:lnTo>
                  <a:pt x="10" y="35"/>
                </a:lnTo>
                <a:lnTo>
                  <a:pt x="10" y="36"/>
                </a:lnTo>
                <a:lnTo>
                  <a:pt x="10" y="35"/>
                </a:lnTo>
                <a:lnTo>
                  <a:pt x="11" y="35"/>
                </a:lnTo>
                <a:lnTo>
                  <a:pt x="10" y="34"/>
                </a:lnTo>
                <a:lnTo>
                  <a:pt x="11" y="34"/>
                </a:lnTo>
                <a:lnTo>
                  <a:pt x="12" y="34"/>
                </a:lnTo>
                <a:lnTo>
                  <a:pt x="12" y="35"/>
                </a:lnTo>
                <a:lnTo>
                  <a:pt x="13" y="35"/>
                </a:lnTo>
                <a:lnTo>
                  <a:pt x="13" y="36"/>
                </a:lnTo>
                <a:lnTo>
                  <a:pt x="12" y="37"/>
                </a:lnTo>
                <a:lnTo>
                  <a:pt x="12" y="38"/>
                </a:lnTo>
                <a:lnTo>
                  <a:pt x="13" y="38"/>
                </a:lnTo>
                <a:lnTo>
                  <a:pt x="15" y="39"/>
                </a:lnTo>
                <a:lnTo>
                  <a:pt x="17" y="40"/>
                </a:lnTo>
                <a:lnTo>
                  <a:pt x="18" y="40"/>
                </a:lnTo>
                <a:lnTo>
                  <a:pt x="19" y="41"/>
                </a:lnTo>
                <a:lnTo>
                  <a:pt x="20" y="43"/>
                </a:lnTo>
                <a:lnTo>
                  <a:pt x="22" y="43"/>
                </a:lnTo>
                <a:lnTo>
                  <a:pt x="23" y="43"/>
                </a:lnTo>
                <a:lnTo>
                  <a:pt x="24" y="43"/>
                </a:lnTo>
                <a:lnTo>
                  <a:pt x="25" y="45"/>
                </a:lnTo>
                <a:lnTo>
                  <a:pt x="26" y="45"/>
                </a:lnTo>
                <a:lnTo>
                  <a:pt x="27" y="45"/>
                </a:lnTo>
                <a:lnTo>
                  <a:pt x="27" y="46"/>
                </a:lnTo>
                <a:lnTo>
                  <a:pt x="27" y="47"/>
                </a:lnTo>
                <a:lnTo>
                  <a:pt x="27" y="48"/>
                </a:lnTo>
                <a:lnTo>
                  <a:pt x="28" y="48"/>
                </a:lnTo>
                <a:lnTo>
                  <a:pt x="28" y="49"/>
                </a:lnTo>
                <a:lnTo>
                  <a:pt x="27" y="50"/>
                </a:lnTo>
                <a:lnTo>
                  <a:pt x="28" y="50"/>
                </a:lnTo>
                <a:lnTo>
                  <a:pt x="28" y="51"/>
                </a:lnTo>
                <a:lnTo>
                  <a:pt x="27" y="51"/>
                </a:lnTo>
                <a:lnTo>
                  <a:pt x="27" y="52"/>
                </a:lnTo>
                <a:lnTo>
                  <a:pt x="26" y="52"/>
                </a:lnTo>
                <a:lnTo>
                  <a:pt x="27" y="53"/>
                </a:lnTo>
                <a:lnTo>
                  <a:pt x="27" y="54"/>
                </a:lnTo>
                <a:lnTo>
                  <a:pt x="27" y="55"/>
                </a:lnTo>
                <a:lnTo>
                  <a:pt x="28" y="56"/>
                </a:lnTo>
                <a:lnTo>
                  <a:pt x="29" y="56"/>
                </a:lnTo>
                <a:lnTo>
                  <a:pt x="31" y="58"/>
                </a:lnTo>
                <a:lnTo>
                  <a:pt x="32" y="59"/>
                </a:lnTo>
                <a:lnTo>
                  <a:pt x="37" y="63"/>
                </a:lnTo>
                <a:lnTo>
                  <a:pt x="39" y="65"/>
                </a:lnTo>
                <a:lnTo>
                  <a:pt x="40" y="66"/>
                </a:lnTo>
                <a:lnTo>
                  <a:pt x="41" y="66"/>
                </a:lnTo>
                <a:lnTo>
                  <a:pt x="42" y="67"/>
                </a:lnTo>
                <a:lnTo>
                  <a:pt x="44" y="69"/>
                </a:lnTo>
                <a:lnTo>
                  <a:pt x="47" y="73"/>
                </a:lnTo>
                <a:lnTo>
                  <a:pt x="49" y="75"/>
                </a:lnTo>
                <a:lnTo>
                  <a:pt x="49" y="76"/>
                </a:lnTo>
                <a:lnTo>
                  <a:pt x="50" y="77"/>
                </a:lnTo>
                <a:lnTo>
                  <a:pt x="51" y="78"/>
                </a:lnTo>
                <a:lnTo>
                  <a:pt x="51" y="79"/>
                </a:lnTo>
                <a:lnTo>
                  <a:pt x="52" y="80"/>
                </a:lnTo>
                <a:lnTo>
                  <a:pt x="53" y="81"/>
                </a:lnTo>
                <a:lnTo>
                  <a:pt x="54" y="82"/>
                </a:lnTo>
                <a:lnTo>
                  <a:pt x="54" y="83"/>
                </a:lnTo>
                <a:lnTo>
                  <a:pt x="55" y="83"/>
                </a:lnTo>
                <a:lnTo>
                  <a:pt x="55" y="84"/>
                </a:lnTo>
                <a:lnTo>
                  <a:pt x="56" y="85"/>
                </a:lnTo>
                <a:lnTo>
                  <a:pt x="57" y="86"/>
                </a:lnTo>
                <a:lnTo>
                  <a:pt x="57" y="87"/>
                </a:lnTo>
                <a:lnTo>
                  <a:pt x="57" y="88"/>
                </a:lnTo>
                <a:lnTo>
                  <a:pt x="58" y="89"/>
                </a:lnTo>
                <a:lnTo>
                  <a:pt x="58" y="90"/>
                </a:lnTo>
                <a:lnTo>
                  <a:pt x="59" y="90"/>
                </a:lnTo>
                <a:lnTo>
                  <a:pt x="60" y="91"/>
                </a:lnTo>
                <a:lnTo>
                  <a:pt x="61" y="92"/>
                </a:lnTo>
                <a:lnTo>
                  <a:pt x="61" y="93"/>
                </a:lnTo>
                <a:lnTo>
                  <a:pt x="62" y="93"/>
                </a:lnTo>
                <a:lnTo>
                  <a:pt x="62" y="94"/>
                </a:lnTo>
                <a:lnTo>
                  <a:pt x="63" y="94"/>
                </a:lnTo>
                <a:lnTo>
                  <a:pt x="64" y="95"/>
                </a:lnTo>
                <a:lnTo>
                  <a:pt x="65" y="96"/>
                </a:lnTo>
                <a:lnTo>
                  <a:pt x="65" y="97"/>
                </a:lnTo>
                <a:lnTo>
                  <a:pt x="66" y="98"/>
                </a:lnTo>
                <a:lnTo>
                  <a:pt x="66" y="99"/>
                </a:lnTo>
                <a:lnTo>
                  <a:pt x="66" y="98"/>
                </a:lnTo>
                <a:lnTo>
                  <a:pt x="66" y="99"/>
                </a:lnTo>
                <a:lnTo>
                  <a:pt x="68" y="100"/>
                </a:lnTo>
                <a:lnTo>
                  <a:pt x="69" y="101"/>
                </a:lnTo>
                <a:lnTo>
                  <a:pt x="70" y="102"/>
                </a:lnTo>
                <a:lnTo>
                  <a:pt x="71" y="104"/>
                </a:lnTo>
                <a:lnTo>
                  <a:pt x="71" y="105"/>
                </a:lnTo>
                <a:lnTo>
                  <a:pt x="72" y="105"/>
                </a:lnTo>
                <a:lnTo>
                  <a:pt x="73" y="106"/>
                </a:lnTo>
                <a:lnTo>
                  <a:pt x="74" y="106"/>
                </a:lnTo>
                <a:lnTo>
                  <a:pt x="74" y="107"/>
                </a:lnTo>
                <a:lnTo>
                  <a:pt x="76" y="107"/>
                </a:lnTo>
                <a:lnTo>
                  <a:pt x="76" y="106"/>
                </a:lnTo>
                <a:lnTo>
                  <a:pt x="76" y="105"/>
                </a:lnTo>
                <a:lnTo>
                  <a:pt x="75" y="104"/>
                </a:lnTo>
                <a:lnTo>
                  <a:pt x="76" y="99"/>
                </a:lnTo>
                <a:lnTo>
                  <a:pt x="75" y="99"/>
                </a:lnTo>
                <a:lnTo>
                  <a:pt x="75" y="98"/>
                </a:lnTo>
                <a:lnTo>
                  <a:pt x="75" y="97"/>
                </a:lnTo>
                <a:lnTo>
                  <a:pt x="76" y="97"/>
                </a:lnTo>
                <a:lnTo>
                  <a:pt x="77" y="96"/>
                </a:lnTo>
                <a:lnTo>
                  <a:pt x="78" y="97"/>
                </a:lnTo>
                <a:lnTo>
                  <a:pt x="78" y="94"/>
                </a:lnTo>
                <a:lnTo>
                  <a:pt x="78" y="93"/>
                </a:lnTo>
                <a:lnTo>
                  <a:pt x="78" y="92"/>
                </a:lnTo>
                <a:lnTo>
                  <a:pt x="76" y="91"/>
                </a:lnTo>
                <a:lnTo>
                  <a:pt x="75" y="91"/>
                </a:lnTo>
                <a:lnTo>
                  <a:pt x="74" y="91"/>
                </a:lnTo>
                <a:lnTo>
                  <a:pt x="75" y="91"/>
                </a:lnTo>
                <a:lnTo>
                  <a:pt x="74" y="90"/>
                </a:lnTo>
                <a:lnTo>
                  <a:pt x="73" y="89"/>
                </a:lnTo>
                <a:lnTo>
                  <a:pt x="73" y="87"/>
                </a:lnTo>
                <a:lnTo>
                  <a:pt x="72" y="86"/>
                </a:lnTo>
                <a:lnTo>
                  <a:pt x="71" y="85"/>
                </a:lnTo>
                <a:lnTo>
                  <a:pt x="71" y="84"/>
                </a:lnTo>
                <a:lnTo>
                  <a:pt x="71" y="81"/>
                </a:lnTo>
                <a:lnTo>
                  <a:pt x="69" y="79"/>
                </a:lnTo>
                <a:lnTo>
                  <a:pt x="69" y="78"/>
                </a:lnTo>
                <a:lnTo>
                  <a:pt x="68" y="75"/>
                </a:lnTo>
                <a:lnTo>
                  <a:pt x="68" y="74"/>
                </a:lnTo>
                <a:lnTo>
                  <a:pt x="68" y="72"/>
                </a:lnTo>
                <a:lnTo>
                  <a:pt x="68" y="71"/>
                </a:lnTo>
                <a:lnTo>
                  <a:pt x="66" y="67"/>
                </a:lnTo>
                <a:lnTo>
                  <a:pt x="65" y="67"/>
                </a:lnTo>
                <a:lnTo>
                  <a:pt x="64" y="65"/>
                </a:lnTo>
                <a:lnTo>
                  <a:pt x="63" y="64"/>
                </a:lnTo>
                <a:lnTo>
                  <a:pt x="62" y="64"/>
                </a:lnTo>
                <a:lnTo>
                  <a:pt x="61" y="64"/>
                </a:lnTo>
                <a:lnTo>
                  <a:pt x="60" y="64"/>
                </a:lnTo>
                <a:lnTo>
                  <a:pt x="59" y="65"/>
                </a:lnTo>
                <a:lnTo>
                  <a:pt x="58" y="65"/>
                </a:lnTo>
                <a:lnTo>
                  <a:pt x="57" y="65"/>
                </a:lnTo>
                <a:lnTo>
                  <a:pt x="56" y="64"/>
                </a:lnTo>
                <a:lnTo>
                  <a:pt x="55" y="62"/>
                </a:lnTo>
                <a:lnTo>
                  <a:pt x="55" y="61"/>
                </a:lnTo>
                <a:lnTo>
                  <a:pt x="54" y="60"/>
                </a:lnTo>
                <a:lnTo>
                  <a:pt x="54" y="58"/>
                </a:lnTo>
                <a:lnTo>
                  <a:pt x="53" y="57"/>
                </a:lnTo>
                <a:lnTo>
                  <a:pt x="52" y="55"/>
                </a:lnTo>
                <a:lnTo>
                  <a:pt x="51" y="54"/>
                </a:lnTo>
                <a:lnTo>
                  <a:pt x="50" y="53"/>
                </a:lnTo>
                <a:lnTo>
                  <a:pt x="49" y="53"/>
                </a:lnTo>
                <a:lnTo>
                  <a:pt x="48" y="51"/>
                </a:lnTo>
                <a:lnTo>
                  <a:pt x="47" y="49"/>
                </a:lnTo>
                <a:lnTo>
                  <a:pt x="46" y="47"/>
                </a:lnTo>
                <a:lnTo>
                  <a:pt x="46" y="45"/>
                </a:lnTo>
                <a:lnTo>
                  <a:pt x="46" y="43"/>
                </a:lnTo>
                <a:lnTo>
                  <a:pt x="46" y="41"/>
                </a:lnTo>
                <a:lnTo>
                  <a:pt x="46" y="40"/>
                </a:lnTo>
                <a:lnTo>
                  <a:pt x="47" y="39"/>
                </a:lnTo>
                <a:lnTo>
                  <a:pt x="47" y="37"/>
                </a:lnTo>
                <a:lnTo>
                  <a:pt x="47" y="35"/>
                </a:lnTo>
                <a:lnTo>
                  <a:pt x="47" y="34"/>
                </a:lnTo>
                <a:lnTo>
                  <a:pt x="46" y="32"/>
                </a:lnTo>
                <a:lnTo>
                  <a:pt x="46" y="31"/>
                </a:lnTo>
                <a:lnTo>
                  <a:pt x="44" y="28"/>
                </a:lnTo>
                <a:lnTo>
                  <a:pt x="42" y="28"/>
                </a:lnTo>
                <a:lnTo>
                  <a:pt x="42" y="27"/>
                </a:lnTo>
                <a:lnTo>
                  <a:pt x="42" y="24"/>
                </a:lnTo>
                <a:lnTo>
                  <a:pt x="41" y="23"/>
                </a:lnTo>
                <a:lnTo>
                  <a:pt x="40" y="23"/>
                </a:lnTo>
                <a:lnTo>
                  <a:pt x="39" y="23"/>
                </a:lnTo>
                <a:lnTo>
                  <a:pt x="38" y="23"/>
                </a:lnTo>
                <a:lnTo>
                  <a:pt x="35" y="22"/>
                </a:lnTo>
                <a:lnTo>
                  <a:pt x="34" y="22"/>
                </a:lnTo>
                <a:lnTo>
                  <a:pt x="34" y="21"/>
                </a:lnTo>
                <a:lnTo>
                  <a:pt x="33" y="21"/>
                </a:lnTo>
                <a:lnTo>
                  <a:pt x="33" y="20"/>
                </a:lnTo>
                <a:lnTo>
                  <a:pt x="32" y="17"/>
                </a:lnTo>
                <a:lnTo>
                  <a:pt x="32" y="15"/>
                </a:lnTo>
                <a:lnTo>
                  <a:pt x="31" y="11"/>
                </a:lnTo>
                <a:lnTo>
                  <a:pt x="30" y="9"/>
                </a:lnTo>
                <a:lnTo>
                  <a:pt x="30" y="7"/>
                </a:lnTo>
                <a:lnTo>
                  <a:pt x="29" y="5"/>
                </a:lnTo>
                <a:lnTo>
                  <a:pt x="29" y="4"/>
                </a:lnTo>
                <a:lnTo>
                  <a:pt x="28" y="2"/>
                </a:lnTo>
                <a:lnTo>
                  <a:pt x="26" y="1"/>
                </a:lnTo>
                <a:lnTo>
                  <a:pt x="25" y="0"/>
                </a:lnTo>
                <a:lnTo>
                  <a:pt x="24" y="0"/>
                </a:lnTo>
                <a:lnTo>
                  <a:pt x="23" y="0"/>
                </a:lnTo>
                <a:lnTo>
                  <a:pt x="22" y="0"/>
                </a:lnTo>
                <a:lnTo>
                  <a:pt x="20" y="1"/>
                </a:lnTo>
                <a:lnTo>
                  <a:pt x="20" y="3"/>
                </a:lnTo>
                <a:lnTo>
                  <a:pt x="21" y="5"/>
                </a:lnTo>
                <a:lnTo>
                  <a:pt x="20" y="5"/>
                </a:lnTo>
                <a:lnTo>
                  <a:pt x="18" y="8"/>
                </a:lnTo>
                <a:lnTo>
                  <a:pt x="15" y="11"/>
                </a:lnTo>
                <a:lnTo>
                  <a:pt x="9" y="15"/>
                </a:lnTo>
                <a:lnTo>
                  <a:pt x="6" y="17"/>
                </a:lnTo>
                <a:lnTo>
                  <a:pt x="5" y="15"/>
                </a:lnTo>
                <a:lnTo>
                  <a:pt x="4" y="15"/>
                </a:lnTo>
                <a:lnTo>
                  <a:pt x="4" y="16"/>
                </a:lnTo>
                <a:lnTo>
                  <a:pt x="4" y="17"/>
                </a:lnTo>
                <a:lnTo>
                  <a:pt x="3" y="19"/>
                </a:lnTo>
                <a:lnTo>
                  <a:pt x="2" y="21"/>
                </a:lnTo>
                <a:lnTo>
                  <a:pt x="1" y="21"/>
                </a:lnTo>
                <a:lnTo>
                  <a:pt x="0" y="23"/>
                </a:lnTo>
                <a:lnTo>
                  <a:pt x="0" y="24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Freeform 33"/>
          <p:cNvSpPr>
            <a:spLocks/>
          </p:cNvSpPr>
          <p:nvPr/>
        </p:nvSpPr>
        <p:spPr bwMode="auto">
          <a:xfrm>
            <a:off x="6021374" y="3062287"/>
            <a:ext cx="606425" cy="1200150"/>
          </a:xfrm>
          <a:custGeom>
            <a:avLst/>
            <a:gdLst>
              <a:gd name="T0" fmla="*/ 2147483647 w 61"/>
              <a:gd name="T1" fmla="*/ 2147483647 h 126"/>
              <a:gd name="T2" fmla="*/ 2147483647 w 61"/>
              <a:gd name="T3" fmla="*/ 2147483647 h 126"/>
              <a:gd name="T4" fmla="*/ 2147483647 w 61"/>
              <a:gd name="T5" fmla="*/ 2147483647 h 126"/>
              <a:gd name="T6" fmla="*/ 2147483647 w 61"/>
              <a:gd name="T7" fmla="*/ 2147483647 h 126"/>
              <a:gd name="T8" fmla="*/ 2147483647 w 61"/>
              <a:gd name="T9" fmla="*/ 2147483647 h 126"/>
              <a:gd name="T10" fmla="*/ 2147483647 w 61"/>
              <a:gd name="T11" fmla="*/ 2147483647 h 126"/>
              <a:gd name="T12" fmla="*/ 2147483647 w 61"/>
              <a:gd name="T13" fmla="*/ 2147483647 h 126"/>
              <a:gd name="T14" fmla="*/ 2147483647 w 61"/>
              <a:gd name="T15" fmla="*/ 2147483647 h 126"/>
              <a:gd name="T16" fmla="*/ 2147483647 w 61"/>
              <a:gd name="T17" fmla="*/ 2147483647 h 126"/>
              <a:gd name="T18" fmla="*/ 2147483647 w 61"/>
              <a:gd name="T19" fmla="*/ 2147483647 h 126"/>
              <a:gd name="T20" fmla="*/ 2147483647 w 61"/>
              <a:gd name="T21" fmla="*/ 2147483647 h 126"/>
              <a:gd name="T22" fmla="*/ 2147483647 w 61"/>
              <a:gd name="T23" fmla="*/ 2147483647 h 126"/>
              <a:gd name="T24" fmla="*/ 2147483647 w 61"/>
              <a:gd name="T25" fmla="*/ 2147483647 h 126"/>
              <a:gd name="T26" fmla="*/ 2147483647 w 61"/>
              <a:gd name="T27" fmla="*/ 2147483647 h 126"/>
              <a:gd name="T28" fmla="*/ 2147483647 w 61"/>
              <a:gd name="T29" fmla="*/ 2147483647 h 126"/>
              <a:gd name="T30" fmla="*/ 2147483647 w 61"/>
              <a:gd name="T31" fmla="*/ 2147483647 h 126"/>
              <a:gd name="T32" fmla="*/ 2147483647 w 61"/>
              <a:gd name="T33" fmla="*/ 2147483647 h 126"/>
              <a:gd name="T34" fmla="*/ 2147483647 w 61"/>
              <a:gd name="T35" fmla="*/ 2147483647 h 126"/>
              <a:gd name="T36" fmla="*/ 2147483647 w 61"/>
              <a:gd name="T37" fmla="*/ 2147483647 h 126"/>
              <a:gd name="T38" fmla="*/ 2147483647 w 61"/>
              <a:gd name="T39" fmla="*/ 2147483647 h 126"/>
              <a:gd name="T40" fmla="*/ 2147483647 w 61"/>
              <a:gd name="T41" fmla="*/ 2147483647 h 126"/>
              <a:gd name="T42" fmla="*/ 2147483647 w 61"/>
              <a:gd name="T43" fmla="*/ 2147483647 h 126"/>
              <a:gd name="T44" fmla="*/ 2147483647 w 61"/>
              <a:gd name="T45" fmla="*/ 2147483647 h 126"/>
              <a:gd name="T46" fmla="*/ 2147483647 w 61"/>
              <a:gd name="T47" fmla="*/ 2147483647 h 126"/>
              <a:gd name="T48" fmla="*/ 2147483647 w 61"/>
              <a:gd name="T49" fmla="*/ 2147483647 h 126"/>
              <a:gd name="T50" fmla="*/ 2147483647 w 61"/>
              <a:gd name="T51" fmla="*/ 2147483647 h 126"/>
              <a:gd name="T52" fmla="*/ 2147483647 w 61"/>
              <a:gd name="T53" fmla="*/ 2147483647 h 126"/>
              <a:gd name="T54" fmla="*/ 2147483647 w 61"/>
              <a:gd name="T55" fmla="*/ 2147483647 h 126"/>
              <a:gd name="T56" fmla="*/ 2147483647 w 61"/>
              <a:gd name="T57" fmla="*/ 2147483647 h 126"/>
              <a:gd name="T58" fmla="*/ 2147483647 w 61"/>
              <a:gd name="T59" fmla="*/ 2147483647 h 126"/>
              <a:gd name="T60" fmla="*/ 2147483647 w 61"/>
              <a:gd name="T61" fmla="*/ 2147483647 h 126"/>
              <a:gd name="T62" fmla="*/ 2147483647 w 61"/>
              <a:gd name="T63" fmla="*/ 2147483647 h 126"/>
              <a:gd name="T64" fmla="*/ 2147483647 w 61"/>
              <a:gd name="T65" fmla="*/ 2147483647 h 126"/>
              <a:gd name="T66" fmla="*/ 2147483647 w 61"/>
              <a:gd name="T67" fmla="*/ 2147483647 h 126"/>
              <a:gd name="T68" fmla="*/ 2147483647 w 61"/>
              <a:gd name="T69" fmla="*/ 2147483647 h 126"/>
              <a:gd name="T70" fmla="*/ 2147483647 w 61"/>
              <a:gd name="T71" fmla="*/ 2147483647 h 126"/>
              <a:gd name="T72" fmla="*/ 2147483647 w 61"/>
              <a:gd name="T73" fmla="*/ 2147483647 h 126"/>
              <a:gd name="T74" fmla="*/ 2147483647 w 61"/>
              <a:gd name="T75" fmla="*/ 2147483647 h 126"/>
              <a:gd name="T76" fmla="*/ 2147483647 w 61"/>
              <a:gd name="T77" fmla="*/ 2147483647 h 126"/>
              <a:gd name="T78" fmla="*/ 2147483647 w 61"/>
              <a:gd name="T79" fmla="*/ 2147483647 h 126"/>
              <a:gd name="T80" fmla="*/ 2147483647 w 61"/>
              <a:gd name="T81" fmla="*/ 2147483647 h 126"/>
              <a:gd name="T82" fmla="*/ 2147483647 w 61"/>
              <a:gd name="T83" fmla="*/ 2147483647 h 126"/>
              <a:gd name="T84" fmla="*/ 2147483647 w 61"/>
              <a:gd name="T85" fmla="*/ 2147483647 h 126"/>
              <a:gd name="T86" fmla="*/ 2147483647 w 61"/>
              <a:gd name="T87" fmla="*/ 2147483647 h 126"/>
              <a:gd name="T88" fmla="*/ 2147483647 w 61"/>
              <a:gd name="T89" fmla="*/ 2147483647 h 126"/>
              <a:gd name="T90" fmla="*/ 2147483647 w 61"/>
              <a:gd name="T91" fmla="*/ 2147483647 h 126"/>
              <a:gd name="T92" fmla="*/ 2147483647 w 61"/>
              <a:gd name="T93" fmla="*/ 2147483647 h 126"/>
              <a:gd name="T94" fmla="*/ 2147483647 w 61"/>
              <a:gd name="T95" fmla="*/ 2147483647 h 126"/>
              <a:gd name="T96" fmla="*/ 2147483647 w 61"/>
              <a:gd name="T97" fmla="*/ 2147483647 h 126"/>
              <a:gd name="T98" fmla="*/ 2147483647 w 61"/>
              <a:gd name="T99" fmla="*/ 2147483647 h 126"/>
              <a:gd name="T100" fmla="*/ 2147483647 w 61"/>
              <a:gd name="T101" fmla="*/ 2147483647 h 126"/>
              <a:gd name="T102" fmla="*/ 2147483647 w 61"/>
              <a:gd name="T103" fmla="*/ 2147483647 h 126"/>
              <a:gd name="T104" fmla="*/ 2147483647 w 61"/>
              <a:gd name="T105" fmla="*/ 2147483647 h 126"/>
              <a:gd name="T106" fmla="*/ 2147483647 w 61"/>
              <a:gd name="T107" fmla="*/ 2147483647 h 126"/>
              <a:gd name="T108" fmla="*/ 2147483647 w 61"/>
              <a:gd name="T109" fmla="*/ 2147483647 h 126"/>
              <a:gd name="T110" fmla="*/ 2147483647 w 61"/>
              <a:gd name="T111" fmla="*/ 2147483647 h 126"/>
              <a:gd name="T112" fmla="*/ 2147483647 w 61"/>
              <a:gd name="T113" fmla="*/ 2147483647 h 126"/>
              <a:gd name="T114" fmla="*/ 2147483647 w 61"/>
              <a:gd name="T115" fmla="*/ 2147483647 h 126"/>
              <a:gd name="T116" fmla="*/ 2147483647 w 61"/>
              <a:gd name="T117" fmla="*/ 2147483647 h 126"/>
              <a:gd name="T118" fmla="*/ 2147483647 w 61"/>
              <a:gd name="T119" fmla="*/ 2147483647 h 126"/>
              <a:gd name="T120" fmla="*/ 2147483647 w 61"/>
              <a:gd name="T121" fmla="*/ 2147483647 h 12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"/>
              <a:gd name="T184" fmla="*/ 0 h 126"/>
              <a:gd name="T185" fmla="*/ 61 w 61"/>
              <a:gd name="T186" fmla="*/ 126 h 12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" h="126">
                <a:moveTo>
                  <a:pt x="61" y="38"/>
                </a:moveTo>
                <a:lnTo>
                  <a:pt x="60" y="43"/>
                </a:lnTo>
                <a:lnTo>
                  <a:pt x="60" y="44"/>
                </a:lnTo>
                <a:lnTo>
                  <a:pt x="60" y="45"/>
                </a:lnTo>
                <a:lnTo>
                  <a:pt x="59" y="50"/>
                </a:lnTo>
                <a:lnTo>
                  <a:pt x="58" y="51"/>
                </a:lnTo>
                <a:lnTo>
                  <a:pt x="56" y="55"/>
                </a:lnTo>
                <a:lnTo>
                  <a:pt x="54" y="59"/>
                </a:lnTo>
                <a:lnTo>
                  <a:pt x="53" y="63"/>
                </a:lnTo>
                <a:lnTo>
                  <a:pt x="52" y="63"/>
                </a:lnTo>
                <a:lnTo>
                  <a:pt x="51" y="64"/>
                </a:lnTo>
                <a:lnTo>
                  <a:pt x="50" y="67"/>
                </a:lnTo>
                <a:lnTo>
                  <a:pt x="50" y="69"/>
                </a:lnTo>
                <a:lnTo>
                  <a:pt x="50" y="71"/>
                </a:lnTo>
                <a:lnTo>
                  <a:pt x="49" y="71"/>
                </a:lnTo>
                <a:lnTo>
                  <a:pt x="48" y="73"/>
                </a:lnTo>
                <a:lnTo>
                  <a:pt x="49" y="75"/>
                </a:lnTo>
                <a:lnTo>
                  <a:pt x="50" y="75"/>
                </a:lnTo>
                <a:lnTo>
                  <a:pt x="50" y="77"/>
                </a:lnTo>
                <a:lnTo>
                  <a:pt x="49" y="84"/>
                </a:lnTo>
                <a:lnTo>
                  <a:pt x="49" y="85"/>
                </a:lnTo>
                <a:lnTo>
                  <a:pt x="49" y="86"/>
                </a:lnTo>
                <a:lnTo>
                  <a:pt x="49" y="87"/>
                </a:lnTo>
                <a:lnTo>
                  <a:pt x="49" y="93"/>
                </a:lnTo>
                <a:lnTo>
                  <a:pt x="49" y="94"/>
                </a:lnTo>
                <a:lnTo>
                  <a:pt x="51" y="103"/>
                </a:lnTo>
                <a:lnTo>
                  <a:pt x="51" y="104"/>
                </a:lnTo>
                <a:lnTo>
                  <a:pt x="51" y="105"/>
                </a:lnTo>
                <a:lnTo>
                  <a:pt x="51" y="106"/>
                </a:lnTo>
                <a:lnTo>
                  <a:pt x="52" y="106"/>
                </a:lnTo>
                <a:lnTo>
                  <a:pt x="52" y="107"/>
                </a:lnTo>
                <a:lnTo>
                  <a:pt x="52" y="108"/>
                </a:lnTo>
                <a:lnTo>
                  <a:pt x="52" y="110"/>
                </a:lnTo>
                <a:lnTo>
                  <a:pt x="51" y="110"/>
                </a:lnTo>
                <a:lnTo>
                  <a:pt x="51" y="111"/>
                </a:lnTo>
                <a:lnTo>
                  <a:pt x="51" y="112"/>
                </a:lnTo>
                <a:lnTo>
                  <a:pt x="51" y="113"/>
                </a:lnTo>
                <a:lnTo>
                  <a:pt x="51" y="114"/>
                </a:lnTo>
                <a:lnTo>
                  <a:pt x="50" y="114"/>
                </a:lnTo>
                <a:lnTo>
                  <a:pt x="49" y="115"/>
                </a:lnTo>
                <a:lnTo>
                  <a:pt x="49" y="116"/>
                </a:lnTo>
                <a:lnTo>
                  <a:pt x="49" y="117"/>
                </a:lnTo>
                <a:lnTo>
                  <a:pt x="48" y="118"/>
                </a:lnTo>
                <a:lnTo>
                  <a:pt x="49" y="120"/>
                </a:lnTo>
                <a:lnTo>
                  <a:pt x="50" y="120"/>
                </a:lnTo>
                <a:lnTo>
                  <a:pt x="50" y="119"/>
                </a:lnTo>
                <a:lnTo>
                  <a:pt x="50" y="121"/>
                </a:lnTo>
                <a:lnTo>
                  <a:pt x="50" y="122"/>
                </a:lnTo>
                <a:lnTo>
                  <a:pt x="51" y="123"/>
                </a:lnTo>
                <a:lnTo>
                  <a:pt x="51" y="124"/>
                </a:lnTo>
                <a:lnTo>
                  <a:pt x="51" y="125"/>
                </a:lnTo>
                <a:lnTo>
                  <a:pt x="52" y="125"/>
                </a:lnTo>
                <a:lnTo>
                  <a:pt x="50" y="126"/>
                </a:lnTo>
                <a:lnTo>
                  <a:pt x="49" y="125"/>
                </a:lnTo>
                <a:lnTo>
                  <a:pt x="48" y="123"/>
                </a:lnTo>
                <a:lnTo>
                  <a:pt x="47" y="122"/>
                </a:lnTo>
                <a:lnTo>
                  <a:pt x="46" y="122"/>
                </a:lnTo>
                <a:lnTo>
                  <a:pt x="46" y="121"/>
                </a:lnTo>
                <a:lnTo>
                  <a:pt x="45" y="121"/>
                </a:lnTo>
                <a:lnTo>
                  <a:pt x="44" y="120"/>
                </a:lnTo>
                <a:lnTo>
                  <a:pt x="43" y="121"/>
                </a:lnTo>
                <a:lnTo>
                  <a:pt x="43" y="122"/>
                </a:lnTo>
                <a:lnTo>
                  <a:pt x="42" y="122"/>
                </a:lnTo>
                <a:lnTo>
                  <a:pt x="41" y="121"/>
                </a:lnTo>
                <a:lnTo>
                  <a:pt x="40" y="121"/>
                </a:lnTo>
                <a:lnTo>
                  <a:pt x="40" y="122"/>
                </a:lnTo>
                <a:lnTo>
                  <a:pt x="40" y="121"/>
                </a:lnTo>
                <a:lnTo>
                  <a:pt x="39" y="122"/>
                </a:lnTo>
                <a:lnTo>
                  <a:pt x="39" y="121"/>
                </a:lnTo>
                <a:lnTo>
                  <a:pt x="38" y="121"/>
                </a:lnTo>
                <a:lnTo>
                  <a:pt x="38" y="122"/>
                </a:lnTo>
                <a:lnTo>
                  <a:pt x="37" y="122"/>
                </a:lnTo>
                <a:lnTo>
                  <a:pt x="30" y="122"/>
                </a:lnTo>
                <a:lnTo>
                  <a:pt x="27" y="122"/>
                </a:lnTo>
                <a:lnTo>
                  <a:pt x="24" y="121"/>
                </a:lnTo>
                <a:lnTo>
                  <a:pt x="23" y="122"/>
                </a:lnTo>
                <a:lnTo>
                  <a:pt x="21" y="121"/>
                </a:lnTo>
                <a:lnTo>
                  <a:pt x="20" y="121"/>
                </a:lnTo>
                <a:lnTo>
                  <a:pt x="19" y="121"/>
                </a:lnTo>
                <a:lnTo>
                  <a:pt x="18" y="120"/>
                </a:lnTo>
                <a:lnTo>
                  <a:pt x="18" y="118"/>
                </a:lnTo>
                <a:lnTo>
                  <a:pt x="17" y="116"/>
                </a:lnTo>
                <a:lnTo>
                  <a:pt x="14" y="115"/>
                </a:lnTo>
                <a:lnTo>
                  <a:pt x="13" y="114"/>
                </a:lnTo>
                <a:lnTo>
                  <a:pt x="13" y="115"/>
                </a:lnTo>
                <a:lnTo>
                  <a:pt x="13" y="116"/>
                </a:lnTo>
                <a:lnTo>
                  <a:pt x="13" y="117"/>
                </a:lnTo>
                <a:lnTo>
                  <a:pt x="6" y="114"/>
                </a:lnTo>
                <a:lnTo>
                  <a:pt x="3" y="113"/>
                </a:lnTo>
                <a:lnTo>
                  <a:pt x="2" y="112"/>
                </a:lnTo>
                <a:lnTo>
                  <a:pt x="3" y="109"/>
                </a:lnTo>
                <a:lnTo>
                  <a:pt x="4" y="109"/>
                </a:lnTo>
                <a:lnTo>
                  <a:pt x="5" y="106"/>
                </a:lnTo>
                <a:lnTo>
                  <a:pt x="3" y="105"/>
                </a:lnTo>
                <a:lnTo>
                  <a:pt x="3" y="104"/>
                </a:lnTo>
                <a:lnTo>
                  <a:pt x="1" y="104"/>
                </a:lnTo>
                <a:lnTo>
                  <a:pt x="0" y="103"/>
                </a:lnTo>
                <a:lnTo>
                  <a:pt x="1" y="101"/>
                </a:lnTo>
                <a:lnTo>
                  <a:pt x="1" y="100"/>
                </a:lnTo>
                <a:lnTo>
                  <a:pt x="0" y="100"/>
                </a:lnTo>
                <a:lnTo>
                  <a:pt x="1" y="99"/>
                </a:lnTo>
                <a:lnTo>
                  <a:pt x="2" y="98"/>
                </a:lnTo>
                <a:lnTo>
                  <a:pt x="3" y="99"/>
                </a:lnTo>
                <a:lnTo>
                  <a:pt x="4" y="99"/>
                </a:lnTo>
                <a:lnTo>
                  <a:pt x="4" y="93"/>
                </a:lnTo>
                <a:lnTo>
                  <a:pt x="5" y="91"/>
                </a:lnTo>
                <a:lnTo>
                  <a:pt x="6" y="90"/>
                </a:lnTo>
                <a:lnTo>
                  <a:pt x="7" y="90"/>
                </a:lnTo>
                <a:lnTo>
                  <a:pt x="8" y="90"/>
                </a:lnTo>
                <a:lnTo>
                  <a:pt x="10" y="90"/>
                </a:lnTo>
                <a:lnTo>
                  <a:pt x="11" y="89"/>
                </a:lnTo>
                <a:lnTo>
                  <a:pt x="14" y="89"/>
                </a:lnTo>
                <a:lnTo>
                  <a:pt x="14" y="86"/>
                </a:lnTo>
                <a:lnTo>
                  <a:pt x="13" y="85"/>
                </a:lnTo>
                <a:lnTo>
                  <a:pt x="12" y="84"/>
                </a:lnTo>
                <a:lnTo>
                  <a:pt x="11" y="83"/>
                </a:lnTo>
                <a:lnTo>
                  <a:pt x="11" y="81"/>
                </a:lnTo>
                <a:lnTo>
                  <a:pt x="10" y="79"/>
                </a:lnTo>
                <a:lnTo>
                  <a:pt x="11" y="77"/>
                </a:lnTo>
                <a:lnTo>
                  <a:pt x="12" y="76"/>
                </a:lnTo>
                <a:lnTo>
                  <a:pt x="11" y="75"/>
                </a:lnTo>
                <a:lnTo>
                  <a:pt x="11" y="73"/>
                </a:lnTo>
                <a:lnTo>
                  <a:pt x="9" y="73"/>
                </a:lnTo>
                <a:lnTo>
                  <a:pt x="9" y="72"/>
                </a:lnTo>
                <a:lnTo>
                  <a:pt x="9" y="71"/>
                </a:lnTo>
                <a:lnTo>
                  <a:pt x="11" y="70"/>
                </a:lnTo>
                <a:lnTo>
                  <a:pt x="12" y="70"/>
                </a:lnTo>
                <a:lnTo>
                  <a:pt x="12" y="71"/>
                </a:lnTo>
                <a:lnTo>
                  <a:pt x="12" y="70"/>
                </a:lnTo>
                <a:lnTo>
                  <a:pt x="13" y="70"/>
                </a:lnTo>
                <a:lnTo>
                  <a:pt x="13" y="69"/>
                </a:lnTo>
                <a:lnTo>
                  <a:pt x="14" y="68"/>
                </a:lnTo>
                <a:lnTo>
                  <a:pt x="15" y="68"/>
                </a:lnTo>
                <a:lnTo>
                  <a:pt x="16" y="67"/>
                </a:lnTo>
                <a:lnTo>
                  <a:pt x="17" y="67"/>
                </a:lnTo>
                <a:lnTo>
                  <a:pt x="18" y="66"/>
                </a:lnTo>
                <a:lnTo>
                  <a:pt x="19" y="66"/>
                </a:lnTo>
                <a:lnTo>
                  <a:pt x="20" y="66"/>
                </a:lnTo>
                <a:lnTo>
                  <a:pt x="19" y="66"/>
                </a:lnTo>
                <a:lnTo>
                  <a:pt x="19" y="64"/>
                </a:lnTo>
                <a:lnTo>
                  <a:pt x="20" y="64"/>
                </a:lnTo>
                <a:lnTo>
                  <a:pt x="20" y="63"/>
                </a:lnTo>
                <a:lnTo>
                  <a:pt x="20" y="62"/>
                </a:lnTo>
                <a:lnTo>
                  <a:pt x="21" y="61"/>
                </a:lnTo>
                <a:lnTo>
                  <a:pt x="21" y="60"/>
                </a:lnTo>
                <a:lnTo>
                  <a:pt x="22" y="60"/>
                </a:lnTo>
                <a:lnTo>
                  <a:pt x="23" y="61"/>
                </a:lnTo>
                <a:lnTo>
                  <a:pt x="24" y="60"/>
                </a:lnTo>
                <a:lnTo>
                  <a:pt x="25" y="60"/>
                </a:lnTo>
                <a:lnTo>
                  <a:pt x="30" y="55"/>
                </a:lnTo>
                <a:lnTo>
                  <a:pt x="35" y="52"/>
                </a:lnTo>
                <a:lnTo>
                  <a:pt x="35" y="50"/>
                </a:lnTo>
                <a:lnTo>
                  <a:pt x="32" y="50"/>
                </a:lnTo>
                <a:lnTo>
                  <a:pt x="31" y="48"/>
                </a:lnTo>
                <a:lnTo>
                  <a:pt x="31" y="47"/>
                </a:lnTo>
                <a:lnTo>
                  <a:pt x="31" y="40"/>
                </a:lnTo>
                <a:lnTo>
                  <a:pt x="31" y="38"/>
                </a:lnTo>
                <a:lnTo>
                  <a:pt x="30" y="38"/>
                </a:lnTo>
                <a:lnTo>
                  <a:pt x="28" y="38"/>
                </a:lnTo>
                <a:lnTo>
                  <a:pt x="27" y="38"/>
                </a:lnTo>
                <a:lnTo>
                  <a:pt x="26" y="38"/>
                </a:lnTo>
                <a:lnTo>
                  <a:pt x="25" y="39"/>
                </a:lnTo>
                <a:lnTo>
                  <a:pt x="23" y="37"/>
                </a:lnTo>
                <a:lnTo>
                  <a:pt x="22" y="37"/>
                </a:lnTo>
                <a:lnTo>
                  <a:pt x="20" y="37"/>
                </a:lnTo>
                <a:lnTo>
                  <a:pt x="19" y="34"/>
                </a:lnTo>
                <a:lnTo>
                  <a:pt x="17" y="32"/>
                </a:lnTo>
                <a:lnTo>
                  <a:pt x="16" y="31"/>
                </a:lnTo>
                <a:lnTo>
                  <a:pt x="15" y="31"/>
                </a:lnTo>
                <a:lnTo>
                  <a:pt x="15" y="29"/>
                </a:lnTo>
                <a:lnTo>
                  <a:pt x="15" y="27"/>
                </a:lnTo>
                <a:lnTo>
                  <a:pt x="14" y="26"/>
                </a:lnTo>
                <a:lnTo>
                  <a:pt x="14" y="24"/>
                </a:lnTo>
                <a:lnTo>
                  <a:pt x="11" y="23"/>
                </a:lnTo>
                <a:lnTo>
                  <a:pt x="10" y="23"/>
                </a:lnTo>
                <a:lnTo>
                  <a:pt x="10" y="21"/>
                </a:lnTo>
                <a:lnTo>
                  <a:pt x="11" y="19"/>
                </a:lnTo>
                <a:lnTo>
                  <a:pt x="10" y="19"/>
                </a:lnTo>
                <a:lnTo>
                  <a:pt x="10" y="18"/>
                </a:lnTo>
                <a:lnTo>
                  <a:pt x="8" y="17"/>
                </a:lnTo>
                <a:lnTo>
                  <a:pt x="8" y="16"/>
                </a:lnTo>
                <a:lnTo>
                  <a:pt x="9" y="15"/>
                </a:lnTo>
                <a:lnTo>
                  <a:pt x="9" y="14"/>
                </a:lnTo>
                <a:lnTo>
                  <a:pt x="9" y="13"/>
                </a:lnTo>
                <a:lnTo>
                  <a:pt x="8" y="10"/>
                </a:lnTo>
                <a:lnTo>
                  <a:pt x="7" y="6"/>
                </a:lnTo>
                <a:lnTo>
                  <a:pt x="6" y="5"/>
                </a:lnTo>
                <a:lnTo>
                  <a:pt x="5" y="3"/>
                </a:lnTo>
                <a:lnTo>
                  <a:pt x="8" y="0"/>
                </a:lnTo>
                <a:lnTo>
                  <a:pt x="10" y="2"/>
                </a:lnTo>
                <a:lnTo>
                  <a:pt x="13" y="5"/>
                </a:lnTo>
                <a:lnTo>
                  <a:pt x="14" y="10"/>
                </a:lnTo>
                <a:lnTo>
                  <a:pt x="15" y="16"/>
                </a:lnTo>
                <a:lnTo>
                  <a:pt x="18" y="20"/>
                </a:lnTo>
                <a:lnTo>
                  <a:pt x="20" y="26"/>
                </a:lnTo>
                <a:lnTo>
                  <a:pt x="23" y="30"/>
                </a:lnTo>
                <a:lnTo>
                  <a:pt x="28" y="31"/>
                </a:lnTo>
                <a:lnTo>
                  <a:pt x="28" y="32"/>
                </a:lnTo>
                <a:lnTo>
                  <a:pt x="30" y="33"/>
                </a:lnTo>
                <a:lnTo>
                  <a:pt x="32" y="33"/>
                </a:lnTo>
                <a:lnTo>
                  <a:pt x="37" y="36"/>
                </a:lnTo>
                <a:lnTo>
                  <a:pt x="38" y="36"/>
                </a:lnTo>
                <a:lnTo>
                  <a:pt x="38" y="37"/>
                </a:lnTo>
                <a:lnTo>
                  <a:pt x="46" y="37"/>
                </a:lnTo>
                <a:lnTo>
                  <a:pt x="51" y="39"/>
                </a:lnTo>
                <a:lnTo>
                  <a:pt x="54" y="41"/>
                </a:lnTo>
                <a:lnTo>
                  <a:pt x="56" y="41"/>
                </a:lnTo>
                <a:lnTo>
                  <a:pt x="61" y="38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Freeform 34"/>
          <p:cNvSpPr>
            <a:spLocks/>
          </p:cNvSpPr>
          <p:nvPr/>
        </p:nvSpPr>
        <p:spPr bwMode="auto">
          <a:xfrm>
            <a:off x="3149587" y="1890712"/>
            <a:ext cx="1231900" cy="1428750"/>
          </a:xfrm>
          <a:custGeom>
            <a:avLst/>
            <a:gdLst>
              <a:gd name="T0" fmla="*/ 2147483647 w 124"/>
              <a:gd name="T1" fmla="*/ 2147483647 h 150"/>
              <a:gd name="T2" fmla="*/ 2147483647 w 124"/>
              <a:gd name="T3" fmla="*/ 2147483647 h 150"/>
              <a:gd name="T4" fmla="*/ 2147483647 w 124"/>
              <a:gd name="T5" fmla="*/ 2147483647 h 150"/>
              <a:gd name="T6" fmla="*/ 2147483647 w 124"/>
              <a:gd name="T7" fmla="*/ 2147483647 h 150"/>
              <a:gd name="T8" fmla="*/ 2147483647 w 124"/>
              <a:gd name="T9" fmla="*/ 2147483647 h 150"/>
              <a:gd name="T10" fmla="*/ 2147483647 w 124"/>
              <a:gd name="T11" fmla="*/ 2147483647 h 150"/>
              <a:gd name="T12" fmla="*/ 2147483647 w 124"/>
              <a:gd name="T13" fmla="*/ 2147483647 h 150"/>
              <a:gd name="T14" fmla="*/ 2147483647 w 124"/>
              <a:gd name="T15" fmla="*/ 2147483647 h 150"/>
              <a:gd name="T16" fmla="*/ 2147483647 w 124"/>
              <a:gd name="T17" fmla="*/ 2147483647 h 150"/>
              <a:gd name="T18" fmla="*/ 2147483647 w 124"/>
              <a:gd name="T19" fmla="*/ 2147483647 h 150"/>
              <a:gd name="T20" fmla="*/ 2147483647 w 124"/>
              <a:gd name="T21" fmla="*/ 2147483647 h 150"/>
              <a:gd name="T22" fmla="*/ 2147483647 w 124"/>
              <a:gd name="T23" fmla="*/ 2147483647 h 150"/>
              <a:gd name="T24" fmla="*/ 2147483647 w 124"/>
              <a:gd name="T25" fmla="*/ 2147483647 h 150"/>
              <a:gd name="T26" fmla="*/ 2147483647 w 124"/>
              <a:gd name="T27" fmla="*/ 2147483647 h 150"/>
              <a:gd name="T28" fmla="*/ 2147483647 w 124"/>
              <a:gd name="T29" fmla="*/ 2147483647 h 150"/>
              <a:gd name="T30" fmla="*/ 2147483647 w 124"/>
              <a:gd name="T31" fmla="*/ 2147483647 h 150"/>
              <a:gd name="T32" fmla="*/ 2147483647 w 124"/>
              <a:gd name="T33" fmla="*/ 2147483647 h 150"/>
              <a:gd name="T34" fmla="*/ 2147483647 w 124"/>
              <a:gd name="T35" fmla="*/ 2147483647 h 150"/>
              <a:gd name="T36" fmla="*/ 2147483647 w 124"/>
              <a:gd name="T37" fmla="*/ 2147483647 h 150"/>
              <a:gd name="T38" fmla="*/ 2147483647 w 124"/>
              <a:gd name="T39" fmla="*/ 2147483647 h 150"/>
              <a:gd name="T40" fmla="*/ 2147483647 w 124"/>
              <a:gd name="T41" fmla="*/ 2147483647 h 150"/>
              <a:gd name="T42" fmla="*/ 2147483647 w 124"/>
              <a:gd name="T43" fmla="*/ 2147483647 h 150"/>
              <a:gd name="T44" fmla="*/ 2147483647 w 124"/>
              <a:gd name="T45" fmla="*/ 2147483647 h 150"/>
              <a:gd name="T46" fmla="*/ 2147483647 w 124"/>
              <a:gd name="T47" fmla="*/ 2147483647 h 150"/>
              <a:gd name="T48" fmla="*/ 2147483647 w 124"/>
              <a:gd name="T49" fmla="*/ 2147483647 h 150"/>
              <a:gd name="T50" fmla="*/ 2147483647 w 124"/>
              <a:gd name="T51" fmla="*/ 2147483647 h 150"/>
              <a:gd name="T52" fmla="*/ 2147483647 w 124"/>
              <a:gd name="T53" fmla="*/ 2147483647 h 150"/>
              <a:gd name="T54" fmla="*/ 2147483647 w 124"/>
              <a:gd name="T55" fmla="*/ 2147483647 h 150"/>
              <a:gd name="T56" fmla="*/ 2147483647 w 124"/>
              <a:gd name="T57" fmla="*/ 2147483647 h 150"/>
              <a:gd name="T58" fmla="*/ 2147483647 w 124"/>
              <a:gd name="T59" fmla="*/ 2147483647 h 150"/>
              <a:gd name="T60" fmla="*/ 2147483647 w 124"/>
              <a:gd name="T61" fmla="*/ 2147483647 h 150"/>
              <a:gd name="T62" fmla="*/ 2147483647 w 124"/>
              <a:gd name="T63" fmla="*/ 2147483647 h 150"/>
              <a:gd name="T64" fmla="*/ 2147483647 w 124"/>
              <a:gd name="T65" fmla="*/ 2147483647 h 150"/>
              <a:gd name="T66" fmla="*/ 2147483647 w 124"/>
              <a:gd name="T67" fmla="*/ 2147483647 h 150"/>
              <a:gd name="T68" fmla="*/ 2147483647 w 124"/>
              <a:gd name="T69" fmla="*/ 2147483647 h 150"/>
              <a:gd name="T70" fmla="*/ 2147483647 w 124"/>
              <a:gd name="T71" fmla="*/ 2147483647 h 150"/>
              <a:gd name="T72" fmla="*/ 2147483647 w 124"/>
              <a:gd name="T73" fmla="*/ 2147483647 h 150"/>
              <a:gd name="T74" fmla="*/ 2147483647 w 124"/>
              <a:gd name="T75" fmla="*/ 2147483647 h 150"/>
              <a:gd name="T76" fmla="*/ 2147483647 w 124"/>
              <a:gd name="T77" fmla="*/ 2147483647 h 150"/>
              <a:gd name="T78" fmla="*/ 2147483647 w 124"/>
              <a:gd name="T79" fmla="*/ 2147483647 h 150"/>
              <a:gd name="T80" fmla="*/ 2147483647 w 124"/>
              <a:gd name="T81" fmla="*/ 2147483647 h 150"/>
              <a:gd name="T82" fmla="*/ 2147483647 w 124"/>
              <a:gd name="T83" fmla="*/ 2147483647 h 150"/>
              <a:gd name="T84" fmla="*/ 2147483647 w 124"/>
              <a:gd name="T85" fmla="*/ 2147483647 h 150"/>
              <a:gd name="T86" fmla="*/ 2147483647 w 124"/>
              <a:gd name="T87" fmla="*/ 2147483647 h 150"/>
              <a:gd name="T88" fmla="*/ 2147483647 w 124"/>
              <a:gd name="T89" fmla="*/ 2147483647 h 150"/>
              <a:gd name="T90" fmla="*/ 2147483647 w 124"/>
              <a:gd name="T91" fmla="*/ 2147483647 h 150"/>
              <a:gd name="T92" fmla="*/ 2147483647 w 124"/>
              <a:gd name="T93" fmla="*/ 2147483647 h 150"/>
              <a:gd name="T94" fmla="*/ 2147483647 w 124"/>
              <a:gd name="T95" fmla="*/ 2147483647 h 150"/>
              <a:gd name="T96" fmla="*/ 2147483647 w 124"/>
              <a:gd name="T97" fmla="*/ 2147483647 h 150"/>
              <a:gd name="T98" fmla="*/ 2147483647 w 124"/>
              <a:gd name="T99" fmla="*/ 2147483647 h 150"/>
              <a:gd name="T100" fmla="*/ 2147483647 w 124"/>
              <a:gd name="T101" fmla="*/ 2147483647 h 150"/>
              <a:gd name="T102" fmla="*/ 2147483647 w 124"/>
              <a:gd name="T103" fmla="*/ 2147483647 h 150"/>
              <a:gd name="T104" fmla="*/ 2147483647 w 124"/>
              <a:gd name="T105" fmla="*/ 2147483647 h 150"/>
              <a:gd name="T106" fmla="*/ 2147483647 w 124"/>
              <a:gd name="T107" fmla="*/ 2147483647 h 150"/>
              <a:gd name="T108" fmla="*/ 2147483647 w 124"/>
              <a:gd name="T109" fmla="*/ 2147483647 h 150"/>
              <a:gd name="T110" fmla="*/ 2147483647 w 124"/>
              <a:gd name="T111" fmla="*/ 2147483647 h 150"/>
              <a:gd name="T112" fmla="*/ 2147483647 w 124"/>
              <a:gd name="T113" fmla="*/ 2147483647 h 150"/>
              <a:gd name="T114" fmla="*/ 2147483647 w 124"/>
              <a:gd name="T115" fmla="*/ 2147483647 h 150"/>
              <a:gd name="T116" fmla="*/ 2147483647 w 124"/>
              <a:gd name="T117" fmla="*/ 2147483647 h 150"/>
              <a:gd name="T118" fmla="*/ 2147483647 w 124"/>
              <a:gd name="T119" fmla="*/ 0 h 150"/>
              <a:gd name="T120" fmla="*/ 2147483647 w 124"/>
              <a:gd name="T121" fmla="*/ 2147483647 h 15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24"/>
              <a:gd name="T184" fmla="*/ 0 h 150"/>
              <a:gd name="T185" fmla="*/ 124 w 124"/>
              <a:gd name="T186" fmla="*/ 150 h 15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24" h="150">
                <a:moveTo>
                  <a:pt x="120" y="36"/>
                </a:moveTo>
                <a:lnTo>
                  <a:pt x="118" y="39"/>
                </a:lnTo>
                <a:lnTo>
                  <a:pt x="119" y="39"/>
                </a:lnTo>
                <a:lnTo>
                  <a:pt x="120" y="42"/>
                </a:lnTo>
                <a:lnTo>
                  <a:pt x="121" y="52"/>
                </a:lnTo>
                <a:lnTo>
                  <a:pt x="123" y="57"/>
                </a:lnTo>
                <a:lnTo>
                  <a:pt x="124" y="64"/>
                </a:lnTo>
                <a:lnTo>
                  <a:pt x="122" y="80"/>
                </a:lnTo>
                <a:lnTo>
                  <a:pt x="121" y="80"/>
                </a:lnTo>
                <a:lnTo>
                  <a:pt x="121" y="83"/>
                </a:lnTo>
                <a:lnTo>
                  <a:pt x="122" y="88"/>
                </a:lnTo>
                <a:lnTo>
                  <a:pt x="122" y="92"/>
                </a:lnTo>
                <a:lnTo>
                  <a:pt x="122" y="95"/>
                </a:lnTo>
                <a:lnTo>
                  <a:pt x="121" y="97"/>
                </a:lnTo>
                <a:lnTo>
                  <a:pt x="122" y="99"/>
                </a:lnTo>
                <a:lnTo>
                  <a:pt x="122" y="101"/>
                </a:lnTo>
                <a:lnTo>
                  <a:pt x="122" y="103"/>
                </a:lnTo>
                <a:lnTo>
                  <a:pt x="122" y="104"/>
                </a:lnTo>
                <a:lnTo>
                  <a:pt x="122" y="105"/>
                </a:lnTo>
                <a:lnTo>
                  <a:pt x="120" y="106"/>
                </a:lnTo>
                <a:lnTo>
                  <a:pt x="118" y="105"/>
                </a:lnTo>
                <a:lnTo>
                  <a:pt x="117" y="105"/>
                </a:lnTo>
                <a:lnTo>
                  <a:pt x="114" y="105"/>
                </a:lnTo>
                <a:lnTo>
                  <a:pt x="113" y="105"/>
                </a:lnTo>
                <a:lnTo>
                  <a:pt x="113" y="104"/>
                </a:lnTo>
                <a:lnTo>
                  <a:pt x="112" y="104"/>
                </a:lnTo>
                <a:lnTo>
                  <a:pt x="112" y="105"/>
                </a:lnTo>
                <a:lnTo>
                  <a:pt x="111" y="105"/>
                </a:lnTo>
                <a:lnTo>
                  <a:pt x="110" y="106"/>
                </a:lnTo>
                <a:lnTo>
                  <a:pt x="110" y="107"/>
                </a:lnTo>
                <a:lnTo>
                  <a:pt x="110" y="108"/>
                </a:lnTo>
                <a:lnTo>
                  <a:pt x="111" y="110"/>
                </a:lnTo>
                <a:lnTo>
                  <a:pt x="112" y="111"/>
                </a:lnTo>
                <a:lnTo>
                  <a:pt x="113" y="111"/>
                </a:lnTo>
                <a:lnTo>
                  <a:pt x="113" y="112"/>
                </a:lnTo>
                <a:lnTo>
                  <a:pt x="114" y="113"/>
                </a:lnTo>
                <a:lnTo>
                  <a:pt x="115" y="116"/>
                </a:lnTo>
                <a:lnTo>
                  <a:pt x="117" y="119"/>
                </a:lnTo>
                <a:lnTo>
                  <a:pt x="117" y="120"/>
                </a:lnTo>
                <a:lnTo>
                  <a:pt x="117" y="121"/>
                </a:lnTo>
                <a:lnTo>
                  <a:pt x="119" y="122"/>
                </a:lnTo>
                <a:lnTo>
                  <a:pt x="119" y="124"/>
                </a:lnTo>
                <a:lnTo>
                  <a:pt x="120" y="126"/>
                </a:lnTo>
                <a:lnTo>
                  <a:pt x="119" y="127"/>
                </a:lnTo>
                <a:lnTo>
                  <a:pt x="118" y="128"/>
                </a:lnTo>
                <a:lnTo>
                  <a:pt x="118" y="129"/>
                </a:lnTo>
                <a:lnTo>
                  <a:pt x="118" y="131"/>
                </a:lnTo>
                <a:lnTo>
                  <a:pt x="119" y="132"/>
                </a:lnTo>
                <a:lnTo>
                  <a:pt x="120" y="133"/>
                </a:lnTo>
                <a:lnTo>
                  <a:pt x="121" y="134"/>
                </a:lnTo>
                <a:lnTo>
                  <a:pt x="121" y="136"/>
                </a:lnTo>
                <a:lnTo>
                  <a:pt x="122" y="138"/>
                </a:lnTo>
                <a:lnTo>
                  <a:pt x="121" y="138"/>
                </a:lnTo>
                <a:lnTo>
                  <a:pt x="119" y="141"/>
                </a:lnTo>
                <a:lnTo>
                  <a:pt x="116" y="144"/>
                </a:lnTo>
                <a:lnTo>
                  <a:pt x="110" y="148"/>
                </a:lnTo>
                <a:lnTo>
                  <a:pt x="107" y="150"/>
                </a:lnTo>
                <a:lnTo>
                  <a:pt x="106" y="148"/>
                </a:lnTo>
                <a:lnTo>
                  <a:pt x="105" y="148"/>
                </a:lnTo>
                <a:lnTo>
                  <a:pt x="105" y="145"/>
                </a:lnTo>
                <a:lnTo>
                  <a:pt x="105" y="143"/>
                </a:lnTo>
                <a:lnTo>
                  <a:pt x="104" y="143"/>
                </a:lnTo>
                <a:lnTo>
                  <a:pt x="104" y="142"/>
                </a:lnTo>
                <a:lnTo>
                  <a:pt x="103" y="142"/>
                </a:lnTo>
                <a:lnTo>
                  <a:pt x="102" y="141"/>
                </a:lnTo>
                <a:lnTo>
                  <a:pt x="101" y="140"/>
                </a:lnTo>
                <a:lnTo>
                  <a:pt x="101" y="141"/>
                </a:lnTo>
                <a:lnTo>
                  <a:pt x="100" y="140"/>
                </a:lnTo>
                <a:lnTo>
                  <a:pt x="99" y="140"/>
                </a:lnTo>
                <a:lnTo>
                  <a:pt x="98" y="140"/>
                </a:lnTo>
                <a:lnTo>
                  <a:pt x="97" y="140"/>
                </a:lnTo>
                <a:lnTo>
                  <a:pt x="96" y="140"/>
                </a:lnTo>
                <a:lnTo>
                  <a:pt x="96" y="139"/>
                </a:lnTo>
                <a:lnTo>
                  <a:pt x="95" y="139"/>
                </a:lnTo>
                <a:lnTo>
                  <a:pt x="94" y="138"/>
                </a:lnTo>
                <a:lnTo>
                  <a:pt x="93" y="135"/>
                </a:lnTo>
                <a:lnTo>
                  <a:pt x="92" y="133"/>
                </a:lnTo>
                <a:lnTo>
                  <a:pt x="93" y="132"/>
                </a:lnTo>
                <a:lnTo>
                  <a:pt x="93" y="131"/>
                </a:lnTo>
                <a:lnTo>
                  <a:pt x="92" y="130"/>
                </a:lnTo>
                <a:lnTo>
                  <a:pt x="90" y="131"/>
                </a:lnTo>
                <a:lnTo>
                  <a:pt x="90" y="130"/>
                </a:lnTo>
                <a:lnTo>
                  <a:pt x="89" y="130"/>
                </a:lnTo>
                <a:lnTo>
                  <a:pt x="87" y="129"/>
                </a:lnTo>
                <a:lnTo>
                  <a:pt x="86" y="129"/>
                </a:lnTo>
                <a:lnTo>
                  <a:pt x="85" y="128"/>
                </a:lnTo>
                <a:lnTo>
                  <a:pt x="84" y="127"/>
                </a:lnTo>
                <a:lnTo>
                  <a:pt x="83" y="126"/>
                </a:lnTo>
                <a:lnTo>
                  <a:pt x="82" y="126"/>
                </a:lnTo>
                <a:lnTo>
                  <a:pt x="81" y="125"/>
                </a:lnTo>
                <a:lnTo>
                  <a:pt x="82" y="125"/>
                </a:lnTo>
                <a:lnTo>
                  <a:pt x="82" y="124"/>
                </a:lnTo>
                <a:lnTo>
                  <a:pt x="82" y="123"/>
                </a:lnTo>
                <a:lnTo>
                  <a:pt x="81" y="124"/>
                </a:lnTo>
                <a:lnTo>
                  <a:pt x="81" y="123"/>
                </a:lnTo>
                <a:lnTo>
                  <a:pt x="81" y="122"/>
                </a:lnTo>
                <a:lnTo>
                  <a:pt x="80" y="122"/>
                </a:lnTo>
                <a:lnTo>
                  <a:pt x="80" y="120"/>
                </a:lnTo>
                <a:lnTo>
                  <a:pt x="80" y="119"/>
                </a:lnTo>
                <a:lnTo>
                  <a:pt x="80" y="118"/>
                </a:lnTo>
                <a:lnTo>
                  <a:pt x="80" y="117"/>
                </a:lnTo>
                <a:lnTo>
                  <a:pt x="80" y="116"/>
                </a:lnTo>
                <a:lnTo>
                  <a:pt x="80" y="117"/>
                </a:lnTo>
                <a:lnTo>
                  <a:pt x="80" y="116"/>
                </a:lnTo>
                <a:lnTo>
                  <a:pt x="80" y="115"/>
                </a:lnTo>
                <a:lnTo>
                  <a:pt x="80" y="114"/>
                </a:lnTo>
                <a:lnTo>
                  <a:pt x="80" y="113"/>
                </a:lnTo>
                <a:lnTo>
                  <a:pt x="81" y="113"/>
                </a:lnTo>
                <a:lnTo>
                  <a:pt x="81" y="112"/>
                </a:lnTo>
                <a:lnTo>
                  <a:pt x="80" y="112"/>
                </a:lnTo>
                <a:lnTo>
                  <a:pt x="79" y="112"/>
                </a:lnTo>
                <a:lnTo>
                  <a:pt x="78" y="111"/>
                </a:lnTo>
                <a:lnTo>
                  <a:pt x="77" y="111"/>
                </a:lnTo>
                <a:lnTo>
                  <a:pt x="76" y="111"/>
                </a:lnTo>
                <a:lnTo>
                  <a:pt x="75" y="111"/>
                </a:lnTo>
                <a:lnTo>
                  <a:pt x="75" y="112"/>
                </a:lnTo>
                <a:lnTo>
                  <a:pt x="74" y="111"/>
                </a:lnTo>
                <a:lnTo>
                  <a:pt x="73" y="111"/>
                </a:lnTo>
                <a:lnTo>
                  <a:pt x="74" y="111"/>
                </a:lnTo>
                <a:lnTo>
                  <a:pt x="74" y="110"/>
                </a:lnTo>
                <a:lnTo>
                  <a:pt x="73" y="110"/>
                </a:lnTo>
                <a:lnTo>
                  <a:pt x="72" y="109"/>
                </a:lnTo>
                <a:lnTo>
                  <a:pt x="72" y="110"/>
                </a:lnTo>
                <a:lnTo>
                  <a:pt x="71" y="110"/>
                </a:lnTo>
                <a:lnTo>
                  <a:pt x="71" y="109"/>
                </a:lnTo>
                <a:lnTo>
                  <a:pt x="70" y="110"/>
                </a:lnTo>
                <a:lnTo>
                  <a:pt x="71" y="109"/>
                </a:lnTo>
                <a:lnTo>
                  <a:pt x="70" y="109"/>
                </a:lnTo>
                <a:lnTo>
                  <a:pt x="69" y="108"/>
                </a:lnTo>
                <a:lnTo>
                  <a:pt x="69" y="107"/>
                </a:lnTo>
                <a:lnTo>
                  <a:pt x="68" y="107"/>
                </a:lnTo>
                <a:lnTo>
                  <a:pt x="68" y="106"/>
                </a:lnTo>
                <a:lnTo>
                  <a:pt x="67" y="106"/>
                </a:lnTo>
                <a:lnTo>
                  <a:pt x="67" y="105"/>
                </a:lnTo>
                <a:lnTo>
                  <a:pt x="67" y="104"/>
                </a:lnTo>
                <a:lnTo>
                  <a:pt x="66" y="103"/>
                </a:lnTo>
                <a:lnTo>
                  <a:pt x="66" y="102"/>
                </a:lnTo>
                <a:lnTo>
                  <a:pt x="65" y="102"/>
                </a:lnTo>
                <a:lnTo>
                  <a:pt x="65" y="101"/>
                </a:lnTo>
                <a:lnTo>
                  <a:pt x="64" y="101"/>
                </a:lnTo>
                <a:lnTo>
                  <a:pt x="64" y="100"/>
                </a:lnTo>
                <a:lnTo>
                  <a:pt x="64" y="99"/>
                </a:lnTo>
                <a:lnTo>
                  <a:pt x="63" y="99"/>
                </a:lnTo>
                <a:lnTo>
                  <a:pt x="62" y="99"/>
                </a:lnTo>
                <a:lnTo>
                  <a:pt x="61" y="98"/>
                </a:lnTo>
                <a:lnTo>
                  <a:pt x="60" y="97"/>
                </a:lnTo>
                <a:lnTo>
                  <a:pt x="59" y="96"/>
                </a:lnTo>
                <a:lnTo>
                  <a:pt x="59" y="95"/>
                </a:lnTo>
                <a:lnTo>
                  <a:pt x="59" y="94"/>
                </a:lnTo>
                <a:lnTo>
                  <a:pt x="58" y="94"/>
                </a:lnTo>
                <a:lnTo>
                  <a:pt x="57" y="93"/>
                </a:lnTo>
                <a:lnTo>
                  <a:pt x="57" y="92"/>
                </a:lnTo>
                <a:lnTo>
                  <a:pt x="56" y="91"/>
                </a:lnTo>
                <a:lnTo>
                  <a:pt x="56" y="90"/>
                </a:lnTo>
                <a:lnTo>
                  <a:pt x="55" y="90"/>
                </a:lnTo>
                <a:lnTo>
                  <a:pt x="56" y="90"/>
                </a:lnTo>
                <a:lnTo>
                  <a:pt x="55" y="88"/>
                </a:lnTo>
                <a:lnTo>
                  <a:pt x="54" y="88"/>
                </a:lnTo>
                <a:lnTo>
                  <a:pt x="54" y="87"/>
                </a:lnTo>
                <a:lnTo>
                  <a:pt x="53" y="86"/>
                </a:lnTo>
                <a:lnTo>
                  <a:pt x="53" y="85"/>
                </a:lnTo>
                <a:lnTo>
                  <a:pt x="52" y="85"/>
                </a:lnTo>
                <a:lnTo>
                  <a:pt x="52" y="84"/>
                </a:lnTo>
                <a:lnTo>
                  <a:pt x="52" y="83"/>
                </a:lnTo>
                <a:lnTo>
                  <a:pt x="51" y="83"/>
                </a:lnTo>
                <a:lnTo>
                  <a:pt x="52" y="82"/>
                </a:lnTo>
                <a:lnTo>
                  <a:pt x="52" y="81"/>
                </a:lnTo>
                <a:lnTo>
                  <a:pt x="51" y="81"/>
                </a:lnTo>
                <a:lnTo>
                  <a:pt x="51" y="80"/>
                </a:lnTo>
                <a:lnTo>
                  <a:pt x="51" y="79"/>
                </a:lnTo>
                <a:lnTo>
                  <a:pt x="51" y="78"/>
                </a:lnTo>
                <a:lnTo>
                  <a:pt x="51" y="77"/>
                </a:lnTo>
                <a:lnTo>
                  <a:pt x="50" y="77"/>
                </a:lnTo>
                <a:lnTo>
                  <a:pt x="49" y="77"/>
                </a:lnTo>
                <a:lnTo>
                  <a:pt x="49" y="78"/>
                </a:lnTo>
                <a:lnTo>
                  <a:pt x="48" y="77"/>
                </a:lnTo>
                <a:lnTo>
                  <a:pt x="48" y="76"/>
                </a:lnTo>
                <a:lnTo>
                  <a:pt x="47" y="76"/>
                </a:lnTo>
                <a:lnTo>
                  <a:pt x="48" y="74"/>
                </a:lnTo>
                <a:lnTo>
                  <a:pt x="48" y="73"/>
                </a:lnTo>
                <a:lnTo>
                  <a:pt x="47" y="72"/>
                </a:lnTo>
                <a:lnTo>
                  <a:pt x="47" y="71"/>
                </a:lnTo>
                <a:lnTo>
                  <a:pt x="46" y="70"/>
                </a:lnTo>
                <a:lnTo>
                  <a:pt x="46" y="68"/>
                </a:lnTo>
                <a:lnTo>
                  <a:pt x="45" y="68"/>
                </a:lnTo>
                <a:lnTo>
                  <a:pt x="44" y="66"/>
                </a:lnTo>
                <a:lnTo>
                  <a:pt x="44" y="65"/>
                </a:lnTo>
                <a:lnTo>
                  <a:pt x="44" y="64"/>
                </a:lnTo>
                <a:lnTo>
                  <a:pt x="43" y="63"/>
                </a:lnTo>
                <a:lnTo>
                  <a:pt x="42" y="63"/>
                </a:lnTo>
                <a:lnTo>
                  <a:pt x="42" y="60"/>
                </a:lnTo>
                <a:lnTo>
                  <a:pt x="42" y="59"/>
                </a:lnTo>
                <a:lnTo>
                  <a:pt x="42" y="57"/>
                </a:lnTo>
                <a:lnTo>
                  <a:pt x="42" y="56"/>
                </a:lnTo>
                <a:lnTo>
                  <a:pt x="41" y="55"/>
                </a:lnTo>
                <a:lnTo>
                  <a:pt x="40" y="55"/>
                </a:lnTo>
                <a:lnTo>
                  <a:pt x="41" y="53"/>
                </a:lnTo>
                <a:lnTo>
                  <a:pt x="41" y="52"/>
                </a:lnTo>
                <a:lnTo>
                  <a:pt x="40" y="50"/>
                </a:lnTo>
                <a:lnTo>
                  <a:pt x="39" y="49"/>
                </a:lnTo>
                <a:lnTo>
                  <a:pt x="38" y="49"/>
                </a:lnTo>
                <a:lnTo>
                  <a:pt x="37" y="46"/>
                </a:lnTo>
                <a:lnTo>
                  <a:pt x="37" y="45"/>
                </a:lnTo>
                <a:lnTo>
                  <a:pt x="37" y="43"/>
                </a:lnTo>
                <a:lnTo>
                  <a:pt x="36" y="42"/>
                </a:lnTo>
                <a:lnTo>
                  <a:pt x="37" y="41"/>
                </a:lnTo>
                <a:lnTo>
                  <a:pt x="37" y="39"/>
                </a:lnTo>
                <a:lnTo>
                  <a:pt x="37" y="38"/>
                </a:lnTo>
                <a:lnTo>
                  <a:pt x="37" y="37"/>
                </a:lnTo>
                <a:lnTo>
                  <a:pt x="37" y="36"/>
                </a:lnTo>
                <a:lnTo>
                  <a:pt x="37" y="37"/>
                </a:lnTo>
                <a:lnTo>
                  <a:pt x="38" y="36"/>
                </a:lnTo>
                <a:lnTo>
                  <a:pt x="38" y="35"/>
                </a:lnTo>
                <a:lnTo>
                  <a:pt x="39" y="35"/>
                </a:lnTo>
                <a:lnTo>
                  <a:pt x="38" y="34"/>
                </a:lnTo>
                <a:lnTo>
                  <a:pt x="37" y="34"/>
                </a:lnTo>
                <a:lnTo>
                  <a:pt x="36" y="33"/>
                </a:lnTo>
                <a:lnTo>
                  <a:pt x="36" y="32"/>
                </a:lnTo>
                <a:lnTo>
                  <a:pt x="35" y="32"/>
                </a:lnTo>
                <a:lnTo>
                  <a:pt x="34" y="32"/>
                </a:lnTo>
                <a:lnTo>
                  <a:pt x="32" y="31"/>
                </a:lnTo>
                <a:lnTo>
                  <a:pt x="31" y="31"/>
                </a:lnTo>
                <a:lnTo>
                  <a:pt x="29" y="30"/>
                </a:lnTo>
                <a:lnTo>
                  <a:pt x="28" y="30"/>
                </a:lnTo>
                <a:lnTo>
                  <a:pt x="27" y="29"/>
                </a:lnTo>
                <a:lnTo>
                  <a:pt x="28" y="28"/>
                </a:lnTo>
                <a:lnTo>
                  <a:pt x="28" y="27"/>
                </a:lnTo>
                <a:lnTo>
                  <a:pt x="27" y="26"/>
                </a:lnTo>
                <a:lnTo>
                  <a:pt x="27" y="25"/>
                </a:lnTo>
                <a:lnTo>
                  <a:pt x="25" y="24"/>
                </a:lnTo>
                <a:lnTo>
                  <a:pt x="24" y="24"/>
                </a:lnTo>
                <a:lnTo>
                  <a:pt x="24" y="23"/>
                </a:lnTo>
                <a:lnTo>
                  <a:pt x="23" y="24"/>
                </a:lnTo>
                <a:lnTo>
                  <a:pt x="23" y="23"/>
                </a:lnTo>
                <a:lnTo>
                  <a:pt x="22" y="23"/>
                </a:lnTo>
                <a:lnTo>
                  <a:pt x="21" y="23"/>
                </a:lnTo>
                <a:lnTo>
                  <a:pt x="21" y="24"/>
                </a:lnTo>
                <a:lnTo>
                  <a:pt x="20" y="23"/>
                </a:lnTo>
                <a:lnTo>
                  <a:pt x="19" y="24"/>
                </a:lnTo>
                <a:lnTo>
                  <a:pt x="19" y="25"/>
                </a:lnTo>
                <a:lnTo>
                  <a:pt x="18" y="25"/>
                </a:lnTo>
                <a:lnTo>
                  <a:pt x="17" y="25"/>
                </a:lnTo>
                <a:lnTo>
                  <a:pt x="17" y="24"/>
                </a:lnTo>
                <a:lnTo>
                  <a:pt x="16" y="24"/>
                </a:lnTo>
                <a:lnTo>
                  <a:pt x="15" y="24"/>
                </a:lnTo>
                <a:lnTo>
                  <a:pt x="15" y="23"/>
                </a:lnTo>
                <a:lnTo>
                  <a:pt x="14" y="22"/>
                </a:lnTo>
                <a:lnTo>
                  <a:pt x="13" y="21"/>
                </a:lnTo>
                <a:lnTo>
                  <a:pt x="12" y="21"/>
                </a:lnTo>
                <a:lnTo>
                  <a:pt x="12" y="20"/>
                </a:lnTo>
                <a:lnTo>
                  <a:pt x="11" y="20"/>
                </a:lnTo>
                <a:lnTo>
                  <a:pt x="11" y="19"/>
                </a:lnTo>
                <a:lnTo>
                  <a:pt x="10" y="19"/>
                </a:lnTo>
                <a:lnTo>
                  <a:pt x="10" y="18"/>
                </a:lnTo>
                <a:lnTo>
                  <a:pt x="9" y="18"/>
                </a:lnTo>
                <a:lnTo>
                  <a:pt x="8" y="18"/>
                </a:lnTo>
                <a:lnTo>
                  <a:pt x="7" y="17"/>
                </a:lnTo>
                <a:lnTo>
                  <a:pt x="6" y="17"/>
                </a:lnTo>
                <a:lnTo>
                  <a:pt x="6" y="16"/>
                </a:lnTo>
                <a:lnTo>
                  <a:pt x="5" y="17"/>
                </a:lnTo>
                <a:lnTo>
                  <a:pt x="6" y="17"/>
                </a:lnTo>
                <a:lnTo>
                  <a:pt x="5" y="18"/>
                </a:lnTo>
                <a:lnTo>
                  <a:pt x="4" y="17"/>
                </a:lnTo>
                <a:lnTo>
                  <a:pt x="2" y="14"/>
                </a:lnTo>
                <a:lnTo>
                  <a:pt x="1" y="14"/>
                </a:lnTo>
                <a:lnTo>
                  <a:pt x="0" y="13"/>
                </a:lnTo>
                <a:lnTo>
                  <a:pt x="1" y="13"/>
                </a:lnTo>
                <a:lnTo>
                  <a:pt x="1" y="12"/>
                </a:lnTo>
                <a:lnTo>
                  <a:pt x="1" y="8"/>
                </a:lnTo>
                <a:lnTo>
                  <a:pt x="2" y="7"/>
                </a:lnTo>
                <a:lnTo>
                  <a:pt x="2" y="8"/>
                </a:lnTo>
                <a:lnTo>
                  <a:pt x="3" y="5"/>
                </a:lnTo>
                <a:lnTo>
                  <a:pt x="5" y="2"/>
                </a:lnTo>
                <a:lnTo>
                  <a:pt x="7" y="0"/>
                </a:lnTo>
                <a:lnTo>
                  <a:pt x="10" y="3"/>
                </a:lnTo>
                <a:lnTo>
                  <a:pt x="35" y="14"/>
                </a:lnTo>
                <a:lnTo>
                  <a:pt x="69" y="30"/>
                </a:lnTo>
                <a:lnTo>
                  <a:pt x="71" y="31"/>
                </a:lnTo>
                <a:lnTo>
                  <a:pt x="72" y="31"/>
                </a:lnTo>
                <a:lnTo>
                  <a:pt x="77" y="34"/>
                </a:lnTo>
                <a:lnTo>
                  <a:pt x="89" y="34"/>
                </a:lnTo>
                <a:lnTo>
                  <a:pt x="116" y="36"/>
                </a:lnTo>
                <a:lnTo>
                  <a:pt x="120" y="36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Freeform 37"/>
          <p:cNvSpPr>
            <a:spLocks/>
          </p:cNvSpPr>
          <p:nvPr/>
        </p:nvSpPr>
        <p:spPr bwMode="auto">
          <a:xfrm>
            <a:off x="5465749" y="4216399"/>
            <a:ext cx="228600" cy="180975"/>
          </a:xfrm>
          <a:custGeom>
            <a:avLst/>
            <a:gdLst>
              <a:gd name="T0" fmla="*/ 0 w 23"/>
              <a:gd name="T1" fmla="*/ 2147483647 h 19"/>
              <a:gd name="T2" fmla="*/ 0 w 23"/>
              <a:gd name="T3" fmla="*/ 2147483647 h 19"/>
              <a:gd name="T4" fmla="*/ 2147483647 w 23"/>
              <a:gd name="T5" fmla="*/ 2147483647 h 19"/>
              <a:gd name="T6" fmla="*/ 2147483647 w 23"/>
              <a:gd name="T7" fmla="*/ 2147483647 h 19"/>
              <a:gd name="T8" fmla="*/ 2147483647 w 23"/>
              <a:gd name="T9" fmla="*/ 2147483647 h 19"/>
              <a:gd name="T10" fmla="*/ 2147483647 w 23"/>
              <a:gd name="T11" fmla="*/ 2147483647 h 19"/>
              <a:gd name="T12" fmla="*/ 2147483647 w 23"/>
              <a:gd name="T13" fmla="*/ 2147483647 h 19"/>
              <a:gd name="T14" fmla="*/ 2147483647 w 23"/>
              <a:gd name="T15" fmla="*/ 2147483647 h 19"/>
              <a:gd name="T16" fmla="*/ 2147483647 w 23"/>
              <a:gd name="T17" fmla="*/ 2147483647 h 19"/>
              <a:gd name="T18" fmla="*/ 2147483647 w 23"/>
              <a:gd name="T19" fmla="*/ 2147483647 h 19"/>
              <a:gd name="T20" fmla="*/ 2147483647 w 23"/>
              <a:gd name="T21" fmla="*/ 2147483647 h 19"/>
              <a:gd name="T22" fmla="*/ 2147483647 w 23"/>
              <a:gd name="T23" fmla="*/ 2147483647 h 19"/>
              <a:gd name="T24" fmla="*/ 2147483647 w 23"/>
              <a:gd name="T25" fmla="*/ 2147483647 h 19"/>
              <a:gd name="T26" fmla="*/ 2147483647 w 23"/>
              <a:gd name="T27" fmla="*/ 2147483647 h 19"/>
              <a:gd name="T28" fmla="*/ 2147483647 w 23"/>
              <a:gd name="T29" fmla="*/ 2147483647 h 19"/>
              <a:gd name="T30" fmla="*/ 2147483647 w 23"/>
              <a:gd name="T31" fmla="*/ 2147483647 h 19"/>
              <a:gd name="T32" fmla="*/ 2147483647 w 23"/>
              <a:gd name="T33" fmla="*/ 2147483647 h 19"/>
              <a:gd name="T34" fmla="*/ 2147483647 w 23"/>
              <a:gd name="T35" fmla="*/ 0 h 19"/>
              <a:gd name="T36" fmla="*/ 2147483647 w 23"/>
              <a:gd name="T37" fmla="*/ 0 h 19"/>
              <a:gd name="T38" fmla="*/ 2147483647 w 23"/>
              <a:gd name="T39" fmla="*/ 2147483647 h 19"/>
              <a:gd name="T40" fmla="*/ 2147483647 w 23"/>
              <a:gd name="T41" fmla="*/ 2147483647 h 19"/>
              <a:gd name="T42" fmla="*/ 2147483647 w 23"/>
              <a:gd name="T43" fmla="*/ 2147483647 h 19"/>
              <a:gd name="T44" fmla="*/ 2147483647 w 23"/>
              <a:gd name="T45" fmla="*/ 2147483647 h 19"/>
              <a:gd name="T46" fmla="*/ 2147483647 w 23"/>
              <a:gd name="T47" fmla="*/ 2147483647 h 19"/>
              <a:gd name="T48" fmla="*/ 2147483647 w 23"/>
              <a:gd name="T49" fmla="*/ 2147483647 h 19"/>
              <a:gd name="T50" fmla="*/ 2147483647 w 23"/>
              <a:gd name="T51" fmla="*/ 2147483647 h 19"/>
              <a:gd name="T52" fmla="*/ 2147483647 w 23"/>
              <a:gd name="T53" fmla="*/ 2147483647 h 19"/>
              <a:gd name="T54" fmla="*/ 2147483647 w 23"/>
              <a:gd name="T55" fmla="*/ 2147483647 h 19"/>
              <a:gd name="T56" fmla="*/ 2147483647 w 23"/>
              <a:gd name="T57" fmla="*/ 2147483647 h 19"/>
              <a:gd name="T58" fmla="*/ 2147483647 w 23"/>
              <a:gd name="T59" fmla="*/ 2147483647 h 19"/>
              <a:gd name="T60" fmla="*/ 2147483647 w 23"/>
              <a:gd name="T61" fmla="*/ 2147483647 h 19"/>
              <a:gd name="T62" fmla="*/ 2147483647 w 23"/>
              <a:gd name="T63" fmla="*/ 2147483647 h 19"/>
              <a:gd name="T64" fmla="*/ 2147483647 w 23"/>
              <a:gd name="T65" fmla="*/ 2147483647 h 19"/>
              <a:gd name="T66" fmla="*/ 2147483647 w 23"/>
              <a:gd name="T67" fmla="*/ 2147483647 h 19"/>
              <a:gd name="T68" fmla="*/ 2147483647 w 23"/>
              <a:gd name="T69" fmla="*/ 2147483647 h 19"/>
              <a:gd name="T70" fmla="*/ 2147483647 w 23"/>
              <a:gd name="T71" fmla="*/ 2147483647 h 19"/>
              <a:gd name="T72" fmla="*/ 2147483647 w 23"/>
              <a:gd name="T73" fmla="*/ 2147483647 h 19"/>
              <a:gd name="T74" fmla="*/ 2147483647 w 23"/>
              <a:gd name="T75" fmla="*/ 2147483647 h 19"/>
              <a:gd name="T76" fmla="*/ 2147483647 w 23"/>
              <a:gd name="T77" fmla="*/ 2147483647 h 19"/>
              <a:gd name="T78" fmla="*/ 2147483647 w 23"/>
              <a:gd name="T79" fmla="*/ 2147483647 h 19"/>
              <a:gd name="T80" fmla="*/ 2147483647 w 23"/>
              <a:gd name="T81" fmla="*/ 2147483647 h 19"/>
              <a:gd name="T82" fmla="*/ 2147483647 w 23"/>
              <a:gd name="T83" fmla="*/ 2147483647 h 19"/>
              <a:gd name="T84" fmla="*/ 2147483647 w 23"/>
              <a:gd name="T85" fmla="*/ 2147483647 h 19"/>
              <a:gd name="T86" fmla="*/ 2147483647 w 23"/>
              <a:gd name="T87" fmla="*/ 2147483647 h 19"/>
              <a:gd name="T88" fmla="*/ 2147483647 w 23"/>
              <a:gd name="T89" fmla="*/ 2147483647 h 19"/>
              <a:gd name="T90" fmla="*/ 2147483647 w 23"/>
              <a:gd name="T91" fmla="*/ 2147483647 h 19"/>
              <a:gd name="T92" fmla="*/ 2147483647 w 23"/>
              <a:gd name="T93" fmla="*/ 2147483647 h 19"/>
              <a:gd name="T94" fmla="*/ 0 w 23"/>
              <a:gd name="T95" fmla="*/ 2147483647 h 19"/>
              <a:gd name="T96" fmla="*/ 0 w 23"/>
              <a:gd name="T97" fmla="*/ 2147483647 h 19"/>
              <a:gd name="T98" fmla="*/ 0 w 23"/>
              <a:gd name="T99" fmla="*/ 2147483647 h 1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3"/>
              <a:gd name="T151" fmla="*/ 0 h 19"/>
              <a:gd name="T152" fmla="*/ 23 w 23"/>
              <a:gd name="T153" fmla="*/ 19 h 1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3" h="19">
                <a:moveTo>
                  <a:pt x="0" y="13"/>
                </a:moveTo>
                <a:lnTo>
                  <a:pt x="0" y="11"/>
                </a:lnTo>
                <a:lnTo>
                  <a:pt x="1" y="10"/>
                </a:lnTo>
                <a:lnTo>
                  <a:pt x="2" y="9"/>
                </a:lnTo>
                <a:lnTo>
                  <a:pt x="4" y="7"/>
                </a:lnTo>
                <a:lnTo>
                  <a:pt x="6" y="7"/>
                </a:lnTo>
                <a:lnTo>
                  <a:pt x="6" y="6"/>
                </a:lnTo>
                <a:lnTo>
                  <a:pt x="7" y="4"/>
                </a:lnTo>
                <a:lnTo>
                  <a:pt x="8" y="5"/>
                </a:lnTo>
                <a:lnTo>
                  <a:pt x="9" y="4"/>
                </a:lnTo>
                <a:lnTo>
                  <a:pt x="10" y="3"/>
                </a:lnTo>
                <a:lnTo>
                  <a:pt x="11" y="3"/>
                </a:lnTo>
                <a:lnTo>
                  <a:pt x="12" y="3"/>
                </a:lnTo>
                <a:lnTo>
                  <a:pt x="12" y="2"/>
                </a:lnTo>
                <a:lnTo>
                  <a:pt x="13" y="2"/>
                </a:lnTo>
                <a:lnTo>
                  <a:pt x="14" y="1"/>
                </a:lnTo>
                <a:lnTo>
                  <a:pt x="14" y="0"/>
                </a:lnTo>
                <a:lnTo>
                  <a:pt x="15" y="0"/>
                </a:lnTo>
                <a:lnTo>
                  <a:pt x="16" y="2"/>
                </a:lnTo>
                <a:lnTo>
                  <a:pt x="18" y="3"/>
                </a:lnTo>
                <a:lnTo>
                  <a:pt x="18" y="4"/>
                </a:lnTo>
                <a:lnTo>
                  <a:pt x="19" y="5"/>
                </a:lnTo>
                <a:lnTo>
                  <a:pt x="20" y="6"/>
                </a:lnTo>
                <a:lnTo>
                  <a:pt x="20" y="7"/>
                </a:lnTo>
                <a:lnTo>
                  <a:pt x="20" y="8"/>
                </a:lnTo>
                <a:lnTo>
                  <a:pt x="20" y="9"/>
                </a:lnTo>
                <a:lnTo>
                  <a:pt x="21" y="9"/>
                </a:lnTo>
                <a:lnTo>
                  <a:pt x="22" y="10"/>
                </a:lnTo>
                <a:lnTo>
                  <a:pt x="23" y="11"/>
                </a:lnTo>
                <a:lnTo>
                  <a:pt x="23" y="12"/>
                </a:lnTo>
                <a:lnTo>
                  <a:pt x="21" y="13"/>
                </a:lnTo>
                <a:lnTo>
                  <a:pt x="19" y="14"/>
                </a:lnTo>
                <a:lnTo>
                  <a:pt x="19" y="15"/>
                </a:lnTo>
                <a:lnTo>
                  <a:pt x="15" y="19"/>
                </a:lnTo>
                <a:lnTo>
                  <a:pt x="12" y="18"/>
                </a:lnTo>
                <a:lnTo>
                  <a:pt x="11" y="18"/>
                </a:lnTo>
                <a:lnTo>
                  <a:pt x="8" y="17"/>
                </a:lnTo>
                <a:lnTo>
                  <a:pt x="6" y="16"/>
                </a:lnTo>
                <a:lnTo>
                  <a:pt x="5" y="16"/>
                </a:lnTo>
                <a:lnTo>
                  <a:pt x="4" y="17"/>
                </a:lnTo>
                <a:lnTo>
                  <a:pt x="3" y="18"/>
                </a:lnTo>
                <a:lnTo>
                  <a:pt x="3" y="19"/>
                </a:lnTo>
                <a:lnTo>
                  <a:pt x="2" y="19"/>
                </a:lnTo>
                <a:lnTo>
                  <a:pt x="0" y="17"/>
                </a:lnTo>
                <a:lnTo>
                  <a:pt x="0" y="16"/>
                </a:lnTo>
                <a:lnTo>
                  <a:pt x="0" y="13"/>
                </a:ln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wrap="squar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2786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466985"/>
              </p:ext>
            </p:extLst>
          </p:nvPr>
        </p:nvGraphicFramePr>
        <p:xfrm>
          <a:off x="219075" y="209546"/>
          <a:ext cx="4095751" cy="6536969"/>
        </p:xfrm>
        <a:graphic>
          <a:graphicData uri="http://schemas.openxmlformats.org/drawingml/2006/table">
            <a:tbl>
              <a:tblPr/>
              <a:tblGrid>
                <a:gridCol w="1313731"/>
                <a:gridCol w="772784"/>
                <a:gridCol w="772784"/>
                <a:gridCol w="693526"/>
                <a:gridCol w="542926"/>
              </a:tblGrid>
              <a:tr h="1819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ENTIDAD FEDERATIVA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Abril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Mayo</a:t>
                      </a:r>
                    </a:p>
                  </a:txBody>
                  <a:tcPr marL="6607" marR="6607" marT="6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Junio</a:t>
                      </a:r>
                    </a:p>
                  </a:txBody>
                  <a:tcPr marL="6607" marR="6607" marT="6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19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No. mpios.</a:t>
                      </a:r>
                      <a:endParaRPr lang="es-MX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No.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m</a:t>
                      </a:r>
                      <a:r>
                        <a:rPr lang="es-MX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pios.</a:t>
                      </a:r>
                      <a:endParaRPr lang="es-MX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No. mpios.</a:t>
                      </a:r>
                      <a:endParaRPr lang="es-MX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Aguascalientes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Campeche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Chiapas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Chihuahua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Coahuila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Colima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Durango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Guanajuato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Guerrero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Hidalgo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Jalisco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Michoacán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Morelos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Nayarit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Nuevo León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Oaxaca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Puebla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Querétaro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Quintana Roo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Luis Potosí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Sinaloa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Sonora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Tabasco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Tamaulipas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Tlaxcala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Veracruz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Yucatán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Zacatecas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440">
                <a:tc>
                  <a:txBody>
                    <a:bodyPr/>
                    <a:lstStyle/>
                    <a:p>
                      <a:pPr algn="l" rtl="0" fontAlgn="ctr"/>
                      <a:endParaRPr lang="es-MX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582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383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607" marR="6607" marT="6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1,005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0527"/>
              </p:ext>
            </p:extLst>
          </p:nvPr>
        </p:nvGraphicFramePr>
        <p:xfrm>
          <a:off x="4943950" y="2238375"/>
          <a:ext cx="4086225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66850"/>
                <a:gridCol w="666750"/>
                <a:gridCol w="609600"/>
                <a:gridCol w="628650"/>
                <a:gridCol w="714375"/>
              </a:tblGrid>
              <a:tr h="286385"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Región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Mayo</a:t>
                      </a:r>
                      <a:endParaRPr lang="es-MX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Junio</a:t>
                      </a:r>
                      <a:endParaRPr lang="es-MX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Total</a:t>
                      </a:r>
                      <a:endParaRPr lang="es-MX" sz="1300" dirty="0"/>
                    </a:p>
                  </a:txBody>
                  <a:tcPr/>
                </a:tc>
              </a:tr>
              <a:tr h="213254"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Norte</a:t>
                      </a:r>
                      <a:endParaRPr lang="es-MX" sz="13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159</a:t>
                      </a:r>
                      <a:endParaRPr lang="es-MX" sz="13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61</a:t>
                      </a:r>
                      <a:endParaRPr lang="es-MX" sz="13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4</a:t>
                      </a:r>
                      <a:endParaRPr lang="es-MX" sz="13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224</a:t>
                      </a:r>
                      <a:endParaRPr lang="es-MX" sz="13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13254"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Centro Occidente</a:t>
                      </a:r>
                      <a:endParaRPr lang="es-MX" sz="13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68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204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6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278</a:t>
                      </a:r>
                      <a:endParaRPr lang="es-MX" sz="13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3254"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Centro</a:t>
                      </a:r>
                      <a:endParaRPr lang="es-MX" sz="13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196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107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13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316</a:t>
                      </a:r>
                      <a:endParaRPr lang="es-MX" sz="1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3254"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Sur</a:t>
                      </a:r>
                      <a:endParaRPr lang="es-MX" sz="13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159</a:t>
                      </a:r>
                      <a:endParaRPr lang="es-MX" sz="13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11</a:t>
                      </a:r>
                      <a:endParaRPr lang="es-MX" sz="13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17</a:t>
                      </a:r>
                      <a:endParaRPr lang="es-MX" sz="13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 smtClean="0"/>
                        <a:t>187</a:t>
                      </a:r>
                      <a:endParaRPr lang="es-MX" sz="13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3254"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Total</a:t>
                      </a:r>
                      <a:endParaRPr lang="es-MX" sz="13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dirty="0" smtClean="0"/>
                        <a:t>582</a:t>
                      </a:r>
                      <a:endParaRPr lang="es-MX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dirty="0" smtClean="0"/>
                        <a:t>383</a:t>
                      </a:r>
                      <a:endParaRPr lang="es-MX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dirty="0" smtClean="0"/>
                        <a:t>40</a:t>
                      </a:r>
                      <a:endParaRPr lang="es-MX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300" dirty="0" smtClean="0"/>
                        <a:t>1005</a:t>
                      </a:r>
                      <a:endParaRPr lang="es-MX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 redondeado"/>
          <p:cNvSpPr/>
          <p:nvPr/>
        </p:nvSpPr>
        <p:spPr>
          <a:xfrm>
            <a:off x="4933949" y="2823210"/>
            <a:ext cx="4086226" cy="2628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Flecha derecha"/>
          <p:cNvSpPr/>
          <p:nvPr/>
        </p:nvSpPr>
        <p:spPr>
          <a:xfrm>
            <a:off x="4457700" y="2649855"/>
            <a:ext cx="504825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632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6 CuadroTexto"/>
          <p:cNvSpPr txBox="1">
            <a:spLocks noChangeArrowheads="1"/>
          </p:cNvSpPr>
          <p:nvPr/>
        </p:nvSpPr>
        <p:spPr bwMode="auto">
          <a:xfrm>
            <a:off x="1157481" y="3144550"/>
            <a:ext cx="68322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indent="0" algn="ctr" eaLnBrk="1" hangingPunct="1"/>
            <a:r>
              <a:rPr lang="es-MX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Avances en la Región Centro Occidente</a:t>
            </a:r>
            <a:endParaRPr lang="es-MX" sz="7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463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17935"/>
              </p:ext>
            </p:extLst>
          </p:nvPr>
        </p:nvGraphicFramePr>
        <p:xfrm>
          <a:off x="752473" y="1225547"/>
          <a:ext cx="7562852" cy="5108581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900350"/>
                <a:gridCol w="1425914"/>
                <a:gridCol w="1405337"/>
                <a:gridCol w="1425914"/>
                <a:gridCol w="1405337"/>
              </a:tblGrid>
              <a:tr h="68777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Estado</a:t>
                      </a:r>
                      <a:endParaRPr lang="es-MX" sz="1400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Presentación</a:t>
                      </a:r>
                      <a:endParaRPr lang="es-MX" sz="1400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Capacitación</a:t>
                      </a:r>
                    </a:p>
                    <a:p>
                      <a:pPr algn="ctr"/>
                      <a:r>
                        <a:rPr lang="es-MX" sz="1400" dirty="0" smtClean="0"/>
                        <a:t>Enlaces </a:t>
                      </a:r>
                      <a:r>
                        <a:rPr lang="es-MX" sz="1400" dirty="0" err="1" smtClean="0"/>
                        <a:t>Mpales</a:t>
                      </a:r>
                      <a:r>
                        <a:rPr lang="es-MX" sz="1400" dirty="0" smtClean="0"/>
                        <a:t>.</a:t>
                      </a:r>
                      <a:endParaRPr lang="es-MX" sz="1400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Presentación</a:t>
                      </a:r>
                    </a:p>
                    <a:p>
                      <a:pPr algn="ctr"/>
                      <a:r>
                        <a:rPr lang="es-MX" sz="1400" dirty="0" smtClean="0"/>
                        <a:t>IES</a:t>
                      </a:r>
                      <a:endParaRPr lang="es-MX" sz="1400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Capacitación</a:t>
                      </a:r>
                      <a:endParaRPr lang="es-MX" sz="1400" baseline="0" dirty="0" smtClean="0"/>
                    </a:p>
                    <a:p>
                      <a:pPr algn="ctr"/>
                      <a:r>
                        <a:rPr lang="es-MX" sz="1400" baseline="0" dirty="0" smtClean="0"/>
                        <a:t>IES</a:t>
                      </a:r>
                      <a:endParaRPr lang="es-MX" sz="1400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Aguascalientes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Colima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Guanajuato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82950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Jalisco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Michoacán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Nayarit</a:t>
                      </a:r>
                      <a:endParaRPr lang="es-MX" sz="17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MX" sz="1500" dirty="0" smtClean="0"/>
                        <a:t>                 Pendiente por cambios en el </a:t>
                      </a:r>
                      <a:r>
                        <a:rPr lang="es-MX" sz="1500" baseline="0" dirty="0" smtClean="0"/>
                        <a:t>OEDM</a:t>
                      </a:r>
                      <a:endParaRPr lang="es-MX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Querétaro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San</a:t>
                      </a:r>
                      <a:r>
                        <a:rPr lang="es-MX" sz="1700" baseline="0" dirty="0" smtClean="0"/>
                        <a:t> Luis Potosí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92232">
                <a:tc>
                  <a:txBody>
                    <a:bodyPr/>
                    <a:lstStyle/>
                    <a:p>
                      <a:pPr algn="l"/>
                      <a:r>
                        <a:rPr lang="es-MX" sz="1700" dirty="0" smtClean="0"/>
                        <a:t>Zacatecas</a:t>
                      </a:r>
                      <a:endParaRPr lang="es-MX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100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195368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241088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296545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344910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389150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21" y="488738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21" y="193675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81" y="242252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446" y="292522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0" y="2916770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446" y="341099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206" y="3904210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5" y="544723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5" y="588750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81" y="3449107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21" y="4887382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5" y="3904210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18" y="5877983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46" y="5368941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05" y="5897032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mbastida\AppData\Local\Microsoft\Windows\Temporary Internet Files\Content.IE5\VG0EWQ8S\MC900423567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530" y="5373158"/>
            <a:ext cx="216478" cy="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0492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2 CuadroTexto"/>
          <p:cNvSpPr txBox="1">
            <a:spLocks noChangeArrowheads="1"/>
          </p:cNvSpPr>
          <p:nvPr/>
        </p:nvSpPr>
        <p:spPr bwMode="auto">
          <a:xfrm>
            <a:off x="159659" y="2971101"/>
            <a:ext cx="8795656" cy="83099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48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Próximas acciones</a:t>
            </a:r>
            <a:endParaRPr lang="es-ES_tradnl" sz="4800" b="1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4181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208028" y="463328"/>
            <a:ext cx="583664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Etapas de implementación</a:t>
            </a:r>
            <a:endParaRPr lang="es-ES_tradnl" sz="2800" b="1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93016" y="1364805"/>
            <a:ext cx="7841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prstClr val="black"/>
                </a:solidFill>
              </a:rPr>
              <a:t>Los municipios que decidan participar en el Programa deberán cumplir con </a:t>
            </a:r>
            <a:r>
              <a:rPr lang="es-MX" b="1" u="sng" dirty="0" smtClean="0">
                <a:solidFill>
                  <a:prstClr val="black"/>
                </a:solidFill>
              </a:rPr>
              <a:t>cuatro etapas </a:t>
            </a:r>
            <a:r>
              <a:rPr lang="es-MX" b="1" u="sng" dirty="0">
                <a:solidFill>
                  <a:prstClr val="black"/>
                </a:solidFill>
              </a:rPr>
              <a:t>de </a:t>
            </a:r>
            <a:r>
              <a:rPr lang="es-MX" b="1" u="sng" dirty="0" smtClean="0">
                <a:solidFill>
                  <a:prstClr val="black"/>
                </a:solidFill>
              </a:rPr>
              <a:t>implementación,</a:t>
            </a:r>
            <a:r>
              <a:rPr lang="es-MX" dirty="0" smtClean="0">
                <a:solidFill>
                  <a:prstClr val="black"/>
                </a:solidFill>
              </a:rPr>
              <a:t> </a:t>
            </a:r>
            <a:r>
              <a:rPr lang="es-MX" dirty="0">
                <a:solidFill>
                  <a:prstClr val="black"/>
                </a:solidFill>
              </a:rPr>
              <a:t>para cada uno de los dos </a:t>
            </a:r>
            <a:r>
              <a:rPr lang="es-MX" u="sng" dirty="0">
                <a:solidFill>
                  <a:prstClr val="black"/>
                </a:solidFill>
              </a:rPr>
              <a:t>niveles de </a:t>
            </a:r>
            <a:r>
              <a:rPr lang="es-MX" u="sng" dirty="0" smtClean="0">
                <a:solidFill>
                  <a:prstClr val="black"/>
                </a:solidFill>
              </a:rPr>
              <a:t>evaluación</a:t>
            </a:r>
            <a:r>
              <a:rPr lang="es-MX" dirty="0" smtClean="0">
                <a:solidFill>
                  <a:prstClr val="black"/>
                </a:solidFill>
              </a:rPr>
              <a:t>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807928" y="2643759"/>
            <a:ext cx="50122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solidFill>
                  <a:srgbClr val="C00000"/>
                </a:solidFill>
              </a:rPr>
              <a:t>1</a:t>
            </a:r>
            <a:r>
              <a:rPr lang="es-MX" sz="4800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s-MX" sz="3200" b="1" dirty="0" smtClean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es-MX" sz="2800" dirty="0" smtClean="0">
                <a:solidFill>
                  <a:prstClr val="white">
                    <a:lumMod val="50000"/>
                  </a:prstClr>
                </a:solidFill>
              </a:rPr>
              <a:t>Diagnóstico</a:t>
            </a:r>
          </a:p>
          <a:p>
            <a:r>
              <a:rPr lang="es-MX" sz="4800" b="1" dirty="0">
                <a:solidFill>
                  <a:srgbClr val="C00000"/>
                </a:solidFill>
              </a:rPr>
              <a:t>2</a:t>
            </a:r>
            <a:r>
              <a:rPr lang="es-MX" sz="3200" dirty="0" smtClean="0">
                <a:solidFill>
                  <a:prstClr val="white">
                    <a:lumMod val="50000"/>
                  </a:prstClr>
                </a:solidFill>
              </a:rPr>
              <a:t>    </a:t>
            </a:r>
            <a:r>
              <a:rPr lang="es-MX" sz="2800" dirty="0" smtClean="0">
                <a:solidFill>
                  <a:prstClr val="white">
                    <a:lumMod val="50000"/>
                  </a:prstClr>
                </a:solidFill>
              </a:rPr>
              <a:t>Mejora</a:t>
            </a:r>
          </a:p>
          <a:p>
            <a:r>
              <a:rPr lang="es-MX" sz="4800" b="1" dirty="0">
                <a:solidFill>
                  <a:srgbClr val="C00000"/>
                </a:solidFill>
              </a:rPr>
              <a:t>3</a:t>
            </a:r>
            <a:r>
              <a:rPr lang="es-MX" sz="2800" dirty="0" smtClean="0">
                <a:solidFill>
                  <a:prstClr val="white">
                    <a:lumMod val="50000"/>
                  </a:prstClr>
                </a:solidFill>
              </a:rPr>
              <a:t>    Actualización de Diagnóstico</a:t>
            </a:r>
          </a:p>
          <a:p>
            <a:r>
              <a:rPr lang="es-MX" sz="4800" b="1" dirty="0" smtClean="0">
                <a:solidFill>
                  <a:srgbClr val="C00000"/>
                </a:solidFill>
              </a:rPr>
              <a:t>4</a:t>
            </a:r>
            <a:r>
              <a:rPr lang="es-MX" sz="6000" b="1" dirty="0" smtClean="0">
                <a:solidFill>
                  <a:srgbClr val="C00000"/>
                </a:solidFill>
              </a:rPr>
              <a:t>  </a:t>
            </a:r>
            <a:r>
              <a:rPr lang="es-MX" sz="2800" dirty="0" smtClean="0">
                <a:solidFill>
                  <a:prstClr val="white">
                    <a:lumMod val="50000"/>
                  </a:prstClr>
                </a:solidFill>
              </a:rPr>
              <a:t>Verificación</a:t>
            </a:r>
            <a:endParaRPr lang="es-MX" sz="2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6" name="15 Cerrar llave"/>
          <p:cNvSpPr/>
          <p:nvPr/>
        </p:nvSpPr>
        <p:spPr>
          <a:xfrm>
            <a:off x="3253300" y="2666198"/>
            <a:ext cx="285128" cy="3234088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578503" y="3218932"/>
            <a:ext cx="1597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C00000"/>
                </a:solidFill>
              </a:rPr>
              <a:t>Nivel de Gestión</a:t>
            </a:r>
            <a:endParaRPr lang="es-MX" b="1" dirty="0">
              <a:solidFill>
                <a:srgbClr val="C00000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578503" y="4624215"/>
            <a:ext cx="1597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C00000"/>
                </a:solidFill>
              </a:rPr>
              <a:t>Nivel de Desempeño</a:t>
            </a:r>
            <a:endParaRPr lang="es-MX" b="1" dirty="0">
              <a:solidFill>
                <a:srgbClr val="C00000"/>
              </a:solidFill>
            </a:endParaRPr>
          </a:p>
        </p:txBody>
      </p:sp>
      <p:sp>
        <p:nvSpPr>
          <p:cNvPr id="2" name="1 Elipse"/>
          <p:cNvSpPr/>
          <p:nvPr/>
        </p:nvSpPr>
        <p:spPr>
          <a:xfrm>
            <a:off x="4396842" y="4122057"/>
            <a:ext cx="4328057" cy="10043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04294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52634"/>
              </p:ext>
            </p:extLst>
          </p:nvPr>
        </p:nvGraphicFramePr>
        <p:xfrm>
          <a:off x="276227" y="1568778"/>
          <a:ext cx="8629649" cy="4460546"/>
        </p:xfrm>
        <a:graphic>
          <a:graphicData uri="http://schemas.openxmlformats.org/drawingml/2006/table">
            <a:tbl>
              <a:tblPr/>
              <a:tblGrid>
                <a:gridCol w="237187"/>
                <a:gridCol w="2447209"/>
                <a:gridCol w="1092687"/>
                <a:gridCol w="202190"/>
                <a:gridCol w="202190"/>
                <a:gridCol w="202190"/>
                <a:gridCol w="202190"/>
                <a:gridCol w="209076"/>
                <a:gridCol w="209076"/>
                <a:gridCol w="195305"/>
                <a:gridCol w="195305"/>
                <a:gridCol w="202190"/>
                <a:gridCol w="202190"/>
                <a:gridCol w="202190"/>
                <a:gridCol w="202190"/>
                <a:gridCol w="202190"/>
                <a:gridCol w="202190"/>
                <a:gridCol w="202190"/>
                <a:gridCol w="202190"/>
                <a:gridCol w="205696"/>
                <a:gridCol w="205696"/>
                <a:gridCol w="198686"/>
                <a:gridCol w="198686"/>
                <a:gridCol w="202190"/>
                <a:gridCol w="202190"/>
                <a:gridCol w="404380"/>
              </a:tblGrid>
              <a:tr h="32158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ACTIVIDAD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RESPONSABLE(S)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ENE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ABR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AGO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DIC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Diseño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del </a:t>
                      </a:r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programa </a:t>
                      </a: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Agenda para el Desarrollo Municipal versión </a:t>
                      </a:r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INAFED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Presentación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Anteproyecto </a:t>
                      </a: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del Programa ADM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versión 2014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INAFED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Proceso de análisis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 recepción de </a:t>
                      </a: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propuestas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 mejora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OEDM-IES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Presentación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del proyecto: 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programa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ADM a municipios  e IES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INAFED-OEDMS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ETAPA </a:t>
                      </a:r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Diagnóstico </a:t>
                      </a:r>
                      <a:r>
                        <a:rPr lang="es-MX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(Nivel Gestión)</a:t>
                      </a:r>
                      <a:endParaRPr lang="es-MX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MUNICIPIO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SIADEM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ETAPA </a:t>
                      </a:r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Mejora </a:t>
                      </a:r>
                      <a:endParaRPr lang="es-MX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MUNICIPIO-OEDM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ETAPA 3</a:t>
                      </a:r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s-MX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Actualización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del Diagnóstico 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(Nivel Gestión y captura Nivel Desempeño)</a:t>
                      </a:r>
                      <a:endParaRPr lang="es-MX" sz="1000" b="0" i="1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MUNICIPIO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s-MX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IADEM</a:t>
                      </a:r>
                      <a:endParaRPr lang="es-MX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ETAPA 4. Verificación </a:t>
                      </a:r>
                      <a:r>
                        <a:rPr lang="es-MX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(Nivel Gestión)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MUNICIPIO-IES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Procesamiento de información </a:t>
                      </a: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 obtención de resultados</a:t>
                      </a:r>
                      <a:r>
                        <a:rPr lang="es-MX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finales </a:t>
                      </a:r>
                      <a:r>
                        <a:rPr lang="es-MX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(Nivel Gestión)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INAFED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Entrega </a:t>
                      </a:r>
                      <a:r>
                        <a:rPr lang="es-MX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Reconocimientos </a:t>
                      </a:r>
                      <a:endParaRPr lang="es-MX" sz="10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s-MX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(Nivel</a:t>
                      </a:r>
                      <a:r>
                        <a:rPr lang="es-MX" sz="10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Gestión)</a:t>
                      </a:r>
                      <a:endParaRPr lang="es-MX" sz="1000" b="0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SEGOB-INAFED</a:t>
                      </a:r>
                      <a:endParaRPr lang="es-MX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  <a:endParaRPr lang="es-MX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Retroalimentación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para la versión 2015</a:t>
                      </a:r>
                      <a:endParaRPr lang="es-MX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INAFED-OEDM-IES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0" y="508556"/>
            <a:ext cx="6625912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 smtClean="0">
                <a:solidFill>
                  <a:prstClr val="white">
                    <a:lumMod val="50000"/>
                  </a:prstClr>
                </a:solidFill>
                <a:cs typeface="Calibri" pitchFamily="34" charset="0"/>
              </a:rPr>
              <a:t>Calendario modificado de implementación 2014</a:t>
            </a:r>
            <a:endParaRPr lang="es-ES_tradnl" sz="2400" b="1" dirty="0">
              <a:solidFill>
                <a:prstClr val="white">
                  <a:lumMod val="50000"/>
                </a:prstClr>
              </a:solidFill>
              <a:cs typeface="Calibri" pitchFamily="34" charset="0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276226" y="4067175"/>
            <a:ext cx="2695573" cy="51434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0211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9992</TotalTime>
  <Words>664</Words>
  <Application>Microsoft Office PowerPoint</Application>
  <PresentationFormat>Presentación en pantalla (4:3)</PresentationFormat>
  <Paragraphs>481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INAFED Sala de Juntas 02</dc:creator>
  <cp:lastModifiedBy>gdelatorre</cp:lastModifiedBy>
  <cp:revision>1128</cp:revision>
  <dcterms:created xsi:type="dcterms:W3CDTF">2013-09-10T17:29:53Z</dcterms:created>
  <dcterms:modified xsi:type="dcterms:W3CDTF">2014-07-01T20:02:36Z</dcterms:modified>
</cp:coreProperties>
</file>