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0" r:id="rId4"/>
    <p:sldId id="261" r:id="rId5"/>
    <p:sldId id="257" r:id="rId6"/>
    <p:sldId id="262" r:id="rId7"/>
    <p:sldId id="258" r:id="rId8"/>
  </p:sldIdLst>
  <p:sldSz cx="12192000" cy="6858000"/>
  <p:notesSz cx="6858000" cy="90773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2A0E9B-B742-457E-AD18-20B6665949F0}" type="datetimeFigureOut">
              <a:rPr lang="es-ES"/>
              <a:pPr/>
              <a:t>03/07/2014</a:t>
            </a:fld>
            <a:endParaRPr lang="es-E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621599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621599"/>
            <a:ext cx="2972421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5" tIns="44678" rIns="89355" bIns="446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067B7F-8B1D-40EC-B99D-4B5F4FFAA52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816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5454-9A03-4262-9BD0-8B19D3BE5552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483D-AE4B-468D-A382-1D9632C9651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0430-EEE8-455D-85B9-D12778A8DD9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07541-0FB9-4B6D-957E-957B721D4CC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270E-900C-4711-B28F-9A4278F73796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BCF9-EC2C-4A38-8728-C7E2AF445C7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83E2F-FB6E-44BC-A79D-8723B480A56F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4E69-872B-4139-BD51-2E7738F91E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6637-F43D-46CB-9642-1C08C300723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68F5-21FE-4C98-9065-573FE6F1E25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39288-2E5A-421B-9033-8A2DE8E00F14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7D192-2CD9-4AE6-B2C0-294976B16BC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CE9F-05EF-4216-ABF7-9FB7760B390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6BBFE-E143-4C94-BFBC-4A994C3285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7D3F-525D-4249-B29C-DD3729CE538E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3E547-DD0F-4389-A627-55C60A52985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A97F0-0E1C-4C42-A924-551439E721BA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35F79-046A-4AC3-A46A-F7B2DA782A8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DA25-3E6C-4F07-B9AD-89740965DB60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9C16A-2E80-41D7-B801-DA70ACDF1AA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8F08-B213-4840-BB5D-49A72930BB2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F4F5-AF8F-4E65-90D6-1B430F11ED3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195DAA-A062-4007-AE9B-6BB8D70DAA41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FD51A7-7393-43DC-BAD8-C354E8C4AD1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16890" y="4338185"/>
            <a:ext cx="1640448" cy="937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191463" y="4416782"/>
            <a:ext cx="679372" cy="78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0488487" y="4416782"/>
            <a:ext cx="667077" cy="78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1637970" y="4416782"/>
            <a:ext cx="527360" cy="78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990707" y="4416782"/>
            <a:ext cx="524775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2341842" y="4416782"/>
            <a:ext cx="599211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8366832" y="4416782"/>
            <a:ext cx="559981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9609876" y="4416782"/>
            <a:ext cx="660675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1" cstate="print">
            <a:extLst/>
          </a:blip>
          <a:stretch>
            <a:fillRect/>
          </a:stretch>
        </p:blipFill>
        <p:spPr>
          <a:xfrm>
            <a:off x="11375088" y="4416782"/>
            <a:ext cx="471273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523875" y="1589088"/>
            <a:ext cx="1117441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257300" algn="l"/>
              </a:tabLst>
              <a:defRPr/>
            </a:pPr>
            <a:r>
              <a:rPr lang="es-MX" sz="2000" dirty="0"/>
              <a:t>	       </a:t>
            </a:r>
            <a:r>
              <a:rPr lang="es-MX" sz="2000" b="1" dirty="0"/>
              <a:t>1.-</a:t>
            </a:r>
            <a:r>
              <a:rPr lang="es-MX" sz="2000" dirty="0"/>
              <a:t> </a:t>
            </a:r>
            <a:r>
              <a:rPr lang="es-MX" sz="2000" b="1" dirty="0"/>
              <a:t>Ajuste y ampliación de la Mesa Directiva:</a:t>
            </a:r>
          </a:p>
          <a:p>
            <a:pPr>
              <a:tabLst>
                <a:tab pos="1257300" algn="l"/>
              </a:tabLst>
              <a:defRPr/>
            </a:pPr>
            <a:endParaRPr lang="es-MX" sz="2000" b="1" dirty="0"/>
          </a:p>
          <a:p>
            <a:pPr>
              <a:tabLst>
                <a:tab pos="1257300" algn="l"/>
              </a:tabLst>
              <a:defRPr/>
            </a:pPr>
            <a:endParaRPr lang="es-MX" sz="2000" b="1" dirty="0"/>
          </a:p>
          <a:p>
            <a:pPr marL="342900" indent="-342900">
              <a:buFontTx/>
              <a:buAutoNum type="alphaLcParenR"/>
              <a:tabLst>
                <a:tab pos="1257300" algn="l"/>
              </a:tabLst>
              <a:defRPr/>
            </a:pPr>
            <a:r>
              <a:rPr lang="es-MX" sz="2000" b="1" dirty="0"/>
              <a:t>Presidente.</a:t>
            </a:r>
          </a:p>
          <a:p>
            <a:pPr algn="just">
              <a:defRPr/>
            </a:pPr>
            <a:r>
              <a:rPr lang="es-MX" sz="2000" dirty="0"/>
              <a:t>Coordinar los trabajo de la Mesa Directiva, organizar y presentar un plan de trabajo general coordinando la parte correspondiente de cada vocal. Presidir las Asambleas Generales.</a:t>
            </a:r>
          </a:p>
          <a:p>
            <a:pPr algn="just">
              <a:defRPr/>
            </a:pPr>
            <a:r>
              <a:rPr lang="es-MX" sz="2000" dirty="0"/>
              <a:t/>
            </a:r>
            <a:br>
              <a:rPr lang="es-MX" sz="2000" dirty="0"/>
            </a:br>
            <a:endParaRPr lang="es-MX" sz="2000" dirty="0"/>
          </a:p>
          <a:p>
            <a:pPr>
              <a:tabLst>
                <a:tab pos="1257300" algn="l"/>
              </a:tabLst>
              <a:defRPr/>
            </a:pPr>
            <a:r>
              <a:rPr lang="es-MX" sz="2000" dirty="0"/>
              <a:t>b)</a:t>
            </a:r>
            <a:r>
              <a:rPr lang="es-MX" sz="2000" b="1" dirty="0"/>
              <a:t> Secretario Técnico.</a:t>
            </a:r>
          </a:p>
          <a:p>
            <a:pPr algn="just">
              <a:tabLst>
                <a:tab pos="1257300" algn="l"/>
              </a:tabLst>
              <a:defRPr/>
            </a:pPr>
            <a:r>
              <a:rPr lang="es-MX" sz="2000" dirty="0"/>
              <a:t>Fungir como Secretario de Actas y Acuerdos en las reuniones de los Organismos y auxiliar al Presidente en el desarrollo de las mismas. Coordinar la formulación de proyectos de dictamen, acerca de los asuntos que se sometan a consideración de los Organismos y dar lectura a éstos en las reuniones.</a:t>
            </a:r>
          </a:p>
          <a:p>
            <a:pPr>
              <a:tabLst>
                <a:tab pos="1257300" algn="l"/>
              </a:tabLst>
              <a:defRPr/>
            </a:pPr>
            <a:endParaRPr lang="es-MX" sz="2000" b="1" dirty="0"/>
          </a:p>
          <a:p>
            <a:pPr>
              <a:tabLst>
                <a:tab pos="1257300" algn="l"/>
              </a:tabLst>
              <a:defRPr/>
            </a:pPr>
            <a:endParaRPr lang="es-ES" sz="2000" dirty="0"/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2120900" y="177800"/>
            <a:ext cx="10071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>
                <a:solidFill>
                  <a:schemeClr val="bg1"/>
                </a:solidFill>
              </a:rPr>
              <a:t>Propuesta: Actualización al reglamento Interno de la RCO</a:t>
            </a:r>
            <a:endParaRPr lang="es-E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336550" y="2082800"/>
            <a:ext cx="11147425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000"/>
              <a:t>c)</a:t>
            </a:r>
            <a:r>
              <a:rPr lang="es-MX" sz="2000" b="1"/>
              <a:t> Coordinador de Gestión y Vinculación.</a:t>
            </a:r>
            <a:endParaRPr lang="es-MX" sz="2000"/>
          </a:p>
          <a:p>
            <a:pPr algn="just"/>
            <a:r>
              <a:rPr lang="es-MX" sz="2000"/>
              <a:t>Gestionar en representación de la Región Centro Occidente, ante las diferentes Dependencias Federales, Estatales o Municipales, así como ante las diversas Instituciones Educativas o de la Sociedad Civil, los recursos económicos o en especie, para desarrollar y llevar a cabo las actividades y proyectos emanados de la Mesa directiva de la Región Centro Occidente.</a:t>
            </a:r>
          </a:p>
          <a:p>
            <a:pPr algn="just"/>
            <a:endParaRPr lang="es-MX" sz="2000"/>
          </a:p>
          <a:p>
            <a:pPr algn="just"/>
            <a:endParaRPr lang="es-MX" sz="2000"/>
          </a:p>
          <a:p>
            <a:pPr algn="just"/>
            <a:r>
              <a:rPr lang="es-MX" sz="2000"/>
              <a:t>d)</a:t>
            </a:r>
            <a:r>
              <a:rPr lang="es-MX" sz="2000" b="1"/>
              <a:t> 6 Vocales: </a:t>
            </a:r>
          </a:p>
          <a:p>
            <a:pPr algn="just"/>
            <a:r>
              <a:rPr lang="es-MX" sz="2000"/>
              <a:t>Los demás Titulares de los Organismos tendrán carácter de vocales y en aras de contribuir a la generación de proyectos encabezará cada uno de ellos en función de las siguientes líneas de trabajo:</a:t>
            </a:r>
          </a:p>
          <a:p>
            <a:pPr algn="just">
              <a:spcBef>
                <a:spcPct val="50000"/>
              </a:spcBef>
            </a:pPr>
            <a:r>
              <a:rPr lang="es-MX" sz="2000"/>
              <a:t>     </a:t>
            </a:r>
            <a:endParaRPr lang="es-ES" sz="2000"/>
          </a:p>
        </p:txBody>
      </p:sp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2120900" y="177800"/>
            <a:ext cx="10071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>
                <a:solidFill>
                  <a:schemeClr val="bg1"/>
                </a:solidFill>
              </a:rPr>
              <a:t>Propuesta: Actualización al reglamento Interno de la RCO</a:t>
            </a:r>
            <a:endParaRPr lang="es-E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8163" y="1900238"/>
            <a:ext cx="11174412" cy="4340225"/>
          </a:xfrm>
        </p:spPr>
        <p:txBody>
          <a:bodyPr/>
          <a:lstStyle/>
          <a:p>
            <a:pPr algn="just">
              <a:defRPr/>
            </a:pPr>
            <a:endParaRPr lang="es-MX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Capacitación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y profesionalización del servicio público municipal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Fortalecimiento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las administraciones públicas municipales de la Región en el marco del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ADM.</a:t>
            </a:r>
          </a:p>
          <a:p>
            <a:pPr algn="just">
              <a:defRPr/>
            </a:pP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Formación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perfiles en los OEDM´S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información municipal de la RCO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Comunicación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y difusión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apoyo y financiamiento a proyectos de la RCO.</a:t>
            </a:r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120900" y="177800"/>
            <a:ext cx="10071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>
                <a:solidFill>
                  <a:schemeClr val="bg1"/>
                </a:solidFill>
              </a:rPr>
              <a:t>Propuesta: Actualización al reglamento Interno de la RCO</a:t>
            </a:r>
            <a:endParaRPr lang="es-ES" sz="2800" b="1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550850" y="147234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Denominaciones de Vocalías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538163" y="1825625"/>
            <a:ext cx="112855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 dirty="0"/>
              <a:t>		</a:t>
            </a:r>
          </a:p>
          <a:p>
            <a:endParaRPr lang="es-MX" sz="2000" dirty="0"/>
          </a:p>
          <a:p>
            <a:r>
              <a:rPr lang="es-MX" sz="2000" dirty="0"/>
              <a:t>2.- Periodos de gestión ampliados (2 años).</a:t>
            </a:r>
          </a:p>
          <a:p>
            <a:endParaRPr lang="es-MX" sz="2000" dirty="0" smtClean="0"/>
          </a:p>
          <a:p>
            <a:endParaRPr lang="es-MX" sz="2000" dirty="0"/>
          </a:p>
          <a:p>
            <a:r>
              <a:rPr lang="es-MX" sz="2000" dirty="0"/>
              <a:t>3.- Ajuste a la cantidad de las Asambleas, considerando </a:t>
            </a:r>
            <a:r>
              <a:rPr lang="es-MX" sz="2000" dirty="0" smtClean="0"/>
              <a:t>6 </a:t>
            </a:r>
            <a:r>
              <a:rPr lang="es-MX" sz="2000" dirty="0"/>
              <a:t>sesiones ordinarias por periodo.</a:t>
            </a:r>
          </a:p>
          <a:p>
            <a:r>
              <a:rPr lang="es-MX" sz="2000" dirty="0"/>
              <a:t>	</a:t>
            </a:r>
            <a:endParaRPr lang="es-MX" sz="2000" dirty="0" smtClean="0"/>
          </a:p>
          <a:p>
            <a:endParaRPr lang="es-MX" sz="2000" dirty="0" smtClean="0"/>
          </a:p>
          <a:p>
            <a:r>
              <a:rPr lang="es-MX" sz="2000" dirty="0" smtClean="0"/>
              <a:t>4</a:t>
            </a:r>
            <a:r>
              <a:rPr lang="es-MX" sz="2000" dirty="0"/>
              <a:t>.- Generación y promoción de proyectos locales exitosos a través del Organismo de ejecución Regional</a:t>
            </a:r>
            <a:r>
              <a:rPr lang="es-MX" sz="2000" dirty="0" smtClean="0"/>
              <a:t>.</a:t>
            </a:r>
          </a:p>
          <a:p>
            <a:endParaRPr lang="es-MX" sz="2000" dirty="0"/>
          </a:p>
          <a:p>
            <a:endParaRPr lang="es-MX" sz="2000" dirty="0"/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120900" y="177800"/>
            <a:ext cx="10071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>
                <a:solidFill>
                  <a:schemeClr val="bg1"/>
                </a:solidFill>
              </a:rPr>
              <a:t>Propuesta: Actualización al reglamento Interno de la RCO</a:t>
            </a:r>
            <a:endParaRPr lang="es-E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Se pone a consideración de los integrantes de esta Mesa Directiva, elevar a punto de acuerdo: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mtClean="0"/>
              <a:t>1.- </a:t>
            </a:r>
            <a:r>
              <a:rPr lang="es-MX" dirty="0" smtClean="0"/>
              <a:t>Modificar el periodo de gestión de la siguiente Mesa Directiva para que en los sucesivo sea por dos años.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dirty="0" smtClean="0"/>
              <a:t>2.- Integrar comisiones a través de las vocalías para la modificación del </a:t>
            </a:r>
            <a:r>
              <a:rPr lang="es-MX" dirty="0"/>
              <a:t>R</a:t>
            </a:r>
            <a:r>
              <a:rPr lang="es-MX" dirty="0" smtClean="0"/>
              <a:t>eglamento Interno de la RCO.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20900" y="177800"/>
            <a:ext cx="10071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>
                <a:solidFill>
                  <a:schemeClr val="bg1"/>
                </a:solidFill>
              </a:rPr>
              <a:t>Propuesta: Actualización al reglamento Interno de la RCO</a:t>
            </a:r>
            <a:endParaRPr lang="es-E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2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16890" y="4490585"/>
            <a:ext cx="1640448" cy="937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5487415" y="4559221"/>
            <a:ext cx="678288" cy="78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0488487" y="4569182"/>
            <a:ext cx="667077" cy="78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6932980" y="4559221"/>
            <a:ext cx="528357" cy="78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6287305" y="4559221"/>
            <a:ext cx="525773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7638089" y="4559221"/>
            <a:ext cx="599211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8366832" y="4569182"/>
            <a:ext cx="559981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9609876" y="4569182"/>
            <a:ext cx="660675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1" cstate="print">
            <a:extLst/>
          </a:blip>
          <a:stretch>
            <a:fillRect/>
          </a:stretch>
        </p:blipFill>
        <p:spPr>
          <a:xfrm>
            <a:off x="11375088" y="4569182"/>
            <a:ext cx="471273" cy="7901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269</Words>
  <Application>Microsoft Office PowerPoint</Application>
  <PresentationFormat>Panorámica</PresentationFormat>
  <Paragraphs>48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28</cp:revision>
  <cp:lastPrinted>2014-07-03T14:41:53Z</cp:lastPrinted>
  <dcterms:created xsi:type="dcterms:W3CDTF">2014-06-20T14:46:31Z</dcterms:created>
  <dcterms:modified xsi:type="dcterms:W3CDTF">2014-07-03T14:42:20Z</dcterms:modified>
</cp:coreProperties>
</file>