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314" y="7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E387B-01A9-4D2F-A132-83E3CFBE7282}" type="doc">
      <dgm:prSet loTypeId="urn:microsoft.com/office/officeart/2005/8/layout/list1" loCatId="list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1B65EEF8-FFC6-4499-B6AD-0F4A5BDC92BF}">
      <dgm:prSet phldrT="[Texto]" custT="1"/>
      <dgm:spPr/>
      <dgm:t>
        <a:bodyPr/>
        <a:lstStyle/>
        <a:p>
          <a:r>
            <a:rPr lang="es-MX" sz="1400" b="1" dirty="0" smtClean="0"/>
            <a:t>CAPACITACIÓN Y PROFESIONALIZACIÓN DEL SERVICIO PÚBLICO MUNICIPAL</a:t>
          </a:r>
          <a:endParaRPr lang="es-MX" sz="1400" b="1" dirty="0"/>
        </a:p>
      </dgm:t>
    </dgm:pt>
    <dgm:pt modelId="{BAE69C15-8F93-4002-B4B3-C6177294A591}" type="parTrans" cxnId="{4E61B40E-CE20-4BDD-AC6C-3B60E27E51B1}">
      <dgm:prSet/>
      <dgm:spPr/>
      <dgm:t>
        <a:bodyPr/>
        <a:lstStyle/>
        <a:p>
          <a:endParaRPr lang="es-MX" sz="1400" b="1"/>
        </a:p>
      </dgm:t>
    </dgm:pt>
    <dgm:pt modelId="{0F8FD6BC-FA16-4FFC-8761-0F36019F81EF}" type="sibTrans" cxnId="{4E61B40E-CE20-4BDD-AC6C-3B60E27E51B1}">
      <dgm:prSet/>
      <dgm:spPr/>
      <dgm:t>
        <a:bodyPr/>
        <a:lstStyle/>
        <a:p>
          <a:endParaRPr lang="es-MX" sz="1400" b="1"/>
        </a:p>
      </dgm:t>
    </dgm:pt>
    <dgm:pt modelId="{29D841D8-3736-4D06-96A1-6C88A55FF2EA}">
      <dgm:prSet phldrT="[Texto]" custT="1"/>
      <dgm:spPr/>
      <dgm:t>
        <a:bodyPr/>
        <a:lstStyle/>
        <a:p>
          <a:r>
            <a:rPr lang="es-MX" sz="1400" b="1" dirty="0" smtClean="0"/>
            <a:t>FORTALECIMIENTO DE LAS ADMINISTRACIONES PÚBLICAS MUNICIPALES DE LA REGIÓN EN EL MÁRCO DEL PROGRAMA AGENDA PARA EL DESARROLLO MUNICIPAL A CARGO DEL INAFED</a:t>
          </a:r>
          <a:endParaRPr lang="es-MX" sz="1400" b="1" dirty="0"/>
        </a:p>
      </dgm:t>
    </dgm:pt>
    <dgm:pt modelId="{6B535EE9-BD69-499D-B29A-47F1909AB258}" type="parTrans" cxnId="{975EE1A5-23DB-4E4B-8B03-FBF684B8F2B6}">
      <dgm:prSet/>
      <dgm:spPr/>
      <dgm:t>
        <a:bodyPr/>
        <a:lstStyle/>
        <a:p>
          <a:endParaRPr lang="es-MX" sz="1400" b="1"/>
        </a:p>
      </dgm:t>
    </dgm:pt>
    <dgm:pt modelId="{F27CC51D-810E-4D26-B251-423211556385}" type="sibTrans" cxnId="{975EE1A5-23DB-4E4B-8B03-FBF684B8F2B6}">
      <dgm:prSet/>
      <dgm:spPr/>
      <dgm:t>
        <a:bodyPr/>
        <a:lstStyle/>
        <a:p>
          <a:endParaRPr lang="es-MX" sz="1400" b="1"/>
        </a:p>
      </dgm:t>
    </dgm:pt>
    <dgm:pt modelId="{027FD10F-1522-465C-85CE-76705A2715C9}">
      <dgm:prSet phldrT="[Texto]" custT="1"/>
      <dgm:spPr/>
      <dgm:t>
        <a:bodyPr/>
        <a:lstStyle/>
        <a:p>
          <a:r>
            <a:rPr lang="es-MX" sz="1400" b="1" dirty="0" smtClean="0"/>
            <a:t>FORMACIÓN DE PERFILES EN LOS ORGANISMOS ESTATALES DE DESARROLLO MUNICIPAL </a:t>
          </a:r>
          <a:endParaRPr lang="es-MX" sz="1400" b="1" dirty="0"/>
        </a:p>
      </dgm:t>
    </dgm:pt>
    <dgm:pt modelId="{C218724B-69F9-4B7C-9CCF-5F9019EE60D2}" type="parTrans" cxnId="{B58D8989-9737-4115-A2C6-DF0D8F95DD6C}">
      <dgm:prSet/>
      <dgm:spPr/>
      <dgm:t>
        <a:bodyPr/>
        <a:lstStyle/>
        <a:p>
          <a:endParaRPr lang="es-MX" sz="1400" b="1"/>
        </a:p>
      </dgm:t>
    </dgm:pt>
    <dgm:pt modelId="{05460D63-BF91-411D-9C4A-6E183339E16F}" type="sibTrans" cxnId="{B58D8989-9737-4115-A2C6-DF0D8F95DD6C}">
      <dgm:prSet/>
      <dgm:spPr/>
      <dgm:t>
        <a:bodyPr/>
        <a:lstStyle/>
        <a:p>
          <a:endParaRPr lang="es-MX" sz="1400" b="1"/>
        </a:p>
      </dgm:t>
    </dgm:pt>
    <dgm:pt modelId="{0C433292-9DC5-4471-819E-06243BDFFCF2}">
      <dgm:prSet custT="1"/>
      <dgm:spPr/>
      <dgm:t>
        <a:bodyPr/>
        <a:lstStyle/>
        <a:p>
          <a:r>
            <a:rPr lang="es-MX" sz="1400" b="1" dirty="0" smtClean="0"/>
            <a:t>SISTEMA DE INFORMACIÓN MUNICIPAL DE LA REGIÓN CENTRO OCCIDENTE</a:t>
          </a:r>
          <a:endParaRPr lang="es-MX" sz="1400" b="1" dirty="0"/>
        </a:p>
      </dgm:t>
    </dgm:pt>
    <dgm:pt modelId="{7DBF9F90-8561-46B4-A22E-0429AF7F20D6}" type="parTrans" cxnId="{73CFBD3C-4CF7-4382-8D32-C7CA3A46B63D}">
      <dgm:prSet/>
      <dgm:spPr/>
      <dgm:t>
        <a:bodyPr/>
        <a:lstStyle/>
        <a:p>
          <a:endParaRPr lang="es-MX" sz="1400" b="1"/>
        </a:p>
      </dgm:t>
    </dgm:pt>
    <dgm:pt modelId="{32937F6A-6379-43CC-A60C-3EE5F37B8CA6}" type="sibTrans" cxnId="{73CFBD3C-4CF7-4382-8D32-C7CA3A46B63D}">
      <dgm:prSet/>
      <dgm:spPr/>
      <dgm:t>
        <a:bodyPr/>
        <a:lstStyle/>
        <a:p>
          <a:endParaRPr lang="es-MX" sz="1400" b="1"/>
        </a:p>
      </dgm:t>
    </dgm:pt>
    <dgm:pt modelId="{B602AF0D-D77F-4756-B94F-F6663C32D32A}">
      <dgm:prSet custT="1"/>
      <dgm:spPr/>
      <dgm:t>
        <a:bodyPr/>
        <a:lstStyle/>
        <a:p>
          <a:r>
            <a:rPr lang="es-MX" sz="1400" b="1" dirty="0" smtClean="0"/>
            <a:t>COMUNICACIÓN Y DIFUSIÓN </a:t>
          </a:r>
          <a:endParaRPr lang="es-MX" sz="1400" b="1" dirty="0"/>
        </a:p>
      </dgm:t>
    </dgm:pt>
    <dgm:pt modelId="{C9297B3B-63A4-4AB2-97E3-CD21086CC1A4}" type="parTrans" cxnId="{1EC3BFCD-C78F-4A2F-ACB6-FA0EB54DA2C2}">
      <dgm:prSet/>
      <dgm:spPr/>
      <dgm:t>
        <a:bodyPr/>
        <a:lstStyle/>
        <a:p>
          <a:endParaRPr lang="es-MX" sz="1400" b="1"/>
        </a:p>
      </dgm:t>
    </dgm:pt>
    <dgm:pt modelId="{12D45E76-4A65-4FEA-AC4D-BB078D87959D}" type="sibTrans" cxnId="{1EC3BFCD-C78F-4A2F-ACB6-FA0EB54DA2C2}">
      <dgm:prSet/>
      <dgm:spPr/>
      <dgm:t>
        <a:bodyPr/>
        <a:lstStyle/>
        <a:p>
          <a:endParaRPr lang="es-MX" sz="1400" b="1"/>
        </a:p>
      </dgm:t>
    </dgm:pt>
    <dgm:pt modelId="{3351D8EB-4F7D-476D-A376-1D69DBBE2449}">
      <dgm:prSet custT="1"/>
      <dgm:spPr/>
      <dgm:t>
        <a:bodyPr/>
        <a:lstStyle/>
        <a:p>
          <a:r>
            <a:rPr lang="es-MX" sz="1400" b="1" dirty="0" smtClean="0"/>
            <a:t>ALTERNATIVAS DE APOYO Y FINANCIAMIENTO </a:t>
          </a:r>
          <a:endParaRPr lang="es-MX" sz="1400" b="1" dirty="0"/>
        </a:p>
      </dgm:t>
    </dgm:pt>
    <dgm:pt modelId="{EDAF5725-1BC6-4C16-93E0-51CDDFF59FB4}" type="parTrans" cxnId="{5703AE89-5384-4A72-87DC-5A971A289765}">
      <dgm:prSet/>
      <dgm:spPr/>
      <dgm:t>
        <a:bodyPr/>
        <a:lstStyle/>
        <a:p>
          <a:endParaRPr lang="es-MX" sz="1400" b="1"/>
        </a:p>
      </dgm:t>
    </dgm:pt>
    <dgm:pt modelId="{D2DA8705-8BB7-42DC-9EDE-DC879E67ACA6}" type="sibTrans" cxnId="{5703AE89-5384-4A72-87DC-5A971A289765}">
      <dgm:prSet/>
      <dgm:spPr/>
      <dgm:t>
        <a:bodyPr/>
        <a:lstStyle/>
        <a:p>
          <a:endParaRPr lang="es-MX" sz="1400" b="1"/>
        </a:p>
      </dgm:t>
    </dgm:pt>
    <dgm:pt modelId="{3CF0E166-41F4-4684-83CF-B829918FCBDB}" type="pres">
      <dgm:prSet presAssocID="{8A9E387B-01A9-4D2F-A132-83E3CFBE7282}" presName="linear" presStyleCnt="0">
        <dgm:presLayoutVars>
          <dgm:dir/>
          <dgm:animLvl val="lvl"/>
          <dgm:resizeHandles val="exact"/>
        </dgm:presLayoutVars>
      </dgm:prSet>
      <dgm:spPr/>
    </dgm:pt>
    <dgm:pt modelId="{6EE6B0D8-0374-40DC-A551-7C97B71A8B44}" type="pres">
      <dgm:prSet presAssocID="{1B65EEF8-FFC6-4499-B6AD-0F4A5BDC92BF}" presName="parentLin" presStyleCnt="0"/>
      <dgm:spPr/>
    </dgm:pt>
    <dgm:pt modelId="{7832A271-B7BF-4077-90B6-E8619189993A}" type="pres">
      <dgm:prSet presAssocID="{1B65EEF8-FFC6-4499-B6AD-0F4A5BDC92BF}" presName="parentLeftMargin" presStyleLbl="node1" presStyleIdx="0" presStyleCnt="6"/>
      <dgm:spPr/>
    </dgm:pt>
    <dgm:pt modelId="{C6839D99-43BB-4E3C-9DB1-66D4CD326CF6}" type="pres">
      <dgm:prSet presAssocID="{1B65EEF8-FFC6-4499-B6AD-0F4A5BDC92B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2FC770-06E7-4FEC-9802-17C9FAF522B0}" type="pres">
      <dgm:prSet presAssocID="{1B65EEF8-FFC6-4499-B6AD-0F4A5BDC92BF}" presName="negativeSpace" presStyleCnt="0"/>
      <dgm:spPr/>
    </dgm:pt>
    <dgm:pt modelId="{25FA289A-F456-4493-A1DD-2E45F4ABEE3D}" type="pres">
      <dgm:prSet presAssocID="{1B65EEF8-FFC6-4499-B6AD-0F4A5BDC92BF}" presName="childText" presStyleLbl="conFgAcc1" presStyleIdx="0" presStyleCnt="6">
        <dgm:presLayoutVars>
          <dgm:bulletEnabled val="1"/>
        </dgm:presLayoutVars>
      </dgm:prSet>
      <dgm:spPr/>
    </dgm:pt>
    <dgm:pt modelId="{1CA81D43-2F6B-434F-A703-9A7E640C2113}" type="pres">
      <dgm:prSet presAssocID="{0F8FD6BC-FA16-4FFC-8761-0F36019F81EF}" presName="spaceBetweenRectangles" presStyleCnt="0"/>
      <dgm:spPr/>
    </dgm:pt>
    <dgm:pt modelId="{8D74B9A8-B8E5-426F-B69E-7D15260CCB69}" type="pres">
      <dgm:prSet presAssocID="{29D841D8-3736-4D06-96A1-6C88A55FF2EA}" presName="parentLin" presStyleCnt="0"/>
      <dgm:spPr/>
    </dgm:pt>
    <dgm:pt modelId="{E5D74EEC-5A98-4AA9-8E38-EAADE39463BA}" type="pres">
      <dgm:prSet presAssocID="{29D841D8-3736-4D06-96A1-6C88A55FF2EA}" presName="parentLeftMargin" presStyleLbl="node1" presStyleIdx="0" presStyleCnt="6"/>
      <dgm:spPr/>
    </dgm:pt>
    <dgm:pt modelId="{95DB4C31-91D0-40E7-A5CA-25CD2C894A88}" type="pres">
      <dgm:prSet presAssocID="{29D841D8-3736-4D06-96A1-6C88A55FF2E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C76247-9D4E-453D-A9F3-2F6779882BD7}" type="pres">
      <dgm:prSet presAssocID="{29D841D8-3736-4D06-96A1-6C88A55FF2EA}" presName="negativeSpace" presStyleCnt="0"/>
      <dgm:spPr/>
    </dgm:pt>
    <dgm:pt modelId="{98DC934C-531A-487E-9DAE-E7CFD494BE9A}" type="pres">
      <dgm:prSet presAssocID="{29D841D8-3736-4D06-96A1-6C88A55FF2EA}" presName="childText" presStyleLbl="conFgAcc1" presStyleIdx="1" presStyleCnt="6">
        <dgm:presLayoutVars>
          <dgm:bulletEnabled val="1"/>
        </dgm:presLayoutVars>
      </dgm:prSet>
      <dgm:spPr/>
    </dgm:pt>
    <dgm:pt modelId="{233E479C-6802-4443-9AC0-8BBDE1496BF0}" type="pres">
      <dgm:prSet presAssocID="{F27CC51D-810E-4D26-B251-423211556385}" presName="spaceBetweenRectangles" presStyleCnt="0"/>
      <dgm:spPr/>
    </dgm:pt>
    <dgm:pt modelId="{642771CA-D0C8-414A-941A-2C42D84F8449}" type="pres">
      <dgm:prSet presAssocID="{027FD10F-1522-465C-85CE-76705A2715C9}" presName="parentLin" presStyleCnt="0"/>
      <dgm:spPr/>
    </dgm:pt>
    <dgm:pt modelId="{C3945311-CB63-4413-9D6D-3B1B4913F056}" type="pres">
      <dgm:prSet presAssocID="{027FD10F-1522-465C-85CE-76705A2715C9}" presName="parentLeftMargin" presStyleLbl="node1" presStyleIdx="1" presStyleCnt="6"/>
      <dgm:spPr/>
    </dgm:pt>
    <dgm:pt modelId="{F6213222-DCEA-4ED3-AA53-A600A8F87566}" type="pres">
      <dgm:prSet presAssocID="{027FD10F-1522-465C-85CE-76705A2715C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4B441D-455E-4F92-935F-E9A5F9AAD4F1}" type="pres">
      <dgm:prSet presAssocID="{027FD10F-1522-465C-85CE-76705A2715C9}" presName="negativeSpace" presStyleCnt="0"/>
      <dgm:spPr/>
    </dgm:pt>
    <dgm:pt modelId="{F4FF4E86-0FF7-4128-9A9A-C941C00AF1E8}" type="pres">
      <dgm:prSet presAssocID="{027FD10F-1522-465C-85CE-76705A2715C9}" presName="childText" presStyleLbl="conFgAcc1" presStyleIdx="2" presStyleCnt="6">
        <dgm:presLayoutVars>
          <dgm:bulletEnabled val="1"/>
        </dgm:presLayoutVars>
      </dgm:prSet>
      <dgm:spPr/>
    </dgm:pt>
    <dgm:pt modelId="{91374FDA-73D1-40FD-B1BD-A8440A0B9A3D}" type="pres">
      <dgm:prSet presAssocID="{05460D63-BF91-411D-9C4A-6E183339E16F}" presName="spaceBetweenRectangles" presStyleCnt="0"/>
      <dgm:spPr/>
    </dgm:pt>
    <dgm:pt modelId="{D29FB2A6-AC60-4A47-BD11-08FAC051108D}" type="pres">
      <dgm:prSet presAssocID="{0C433292-9DC5-4471-819E-06243BDFFCF2}" presName="parentLin" presStyleCnt="0"/>
      <dgm:spPr/>
    </dgm:pt>
    <dgm:pt modelId="{405EC994-249F-4F3B-9246-23D00CB79F75}" type="pres">
      <dgm:prSet presAssocID="{0C433292-9DC5-4471-819E-06243BDFFCF2}" presName="parentLeftMargin" presStyleLbl="node1" presStyleIdx="2" presStyleCnt="6"/>
      <dgm:spPr/>
    </dgm:pt>
    <dgm:pt modelId="{CC46D3BC-ADB6-4B0C-98BC-261A55A91989}" type="pres">
      <dgm:prSet presAssocID="{0C433292-9DC5-4471-819E-06243BDFFCF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64F747-65DB-4A0A-AD67-126A6ABEBD5D}" type="pres">
      <dgm:prSet presAssocID="{0C433292-9DC5-4471-819E-06243BDFFCF2}" presName="negativeSpace" presStyleCnt="0"/>
      <dgm:spPr/>
    </dgm:pt>
    <dgm:pt modelId="{B50ADC29-332B-4FDA-9301-D9030C804F40}" type="pres">
      <dgm:prSet presAssocID="{0C433292-9DC5-4471-819E-06243BDFFCF2}" presName="childText" presStyleLbl="conFgAcc1" presStyleIdx="3" presStyleCnt="6">
        <dgm:presLayoutVars>
          <dgm:bulletEnabled val="1"/>
        </dgm:presLayoutVars>
      </dgm:prSet>
      <dgm:spPr/>
    </dgm:pt>
    <dgm:pt modelId="{D90DF364-FB8C-4F6A-B4F1-E30861EEBD89}" type="pres">
      <dgm:prSet presAssocID="{32937F6A-6379-43CC-A60C-3EE5F37B8CA6}" presName="spaceBetweenRectangles" presStyleCnt="0"/>
      <dgm:spPr/>
    </dgm:pt>
    <dgm:pt modelId="{43785CEE-6AA6-4FD8-9C4A-A76C7492FFC7}" type="pres">
      <dgm:prSet presAssocID="{B602AF0D-D77F-4756-B94F-F6663C32D32A}" presName="parentLin" presStyleCnt="0"/>
      <dgm:spPr/>
    </dgm:pt>
    <dgm:pt modelId="{EFBB8F3E-CF3C-4D7B-9BA9-963518BB3241}" type="pres">
      <dgm:prSet presAssocID="{B602AF0D-D77F-4756-B94F-F6663C32D32A}" presName="parentLeftMargin" presStyleLbl="node1" presStyleIdx="3" presStyleCnt="6"/>
      <dgm:spPr/>
    </dgm:pt>
    <dgm:pt modelId="{6A6376F1-2F96-498A-96AF-86D4AF5BAB59}" type="pres">
      <dgm:prSet presAssocID="{B602AF0D-D77F-4756-B94F-F6663C32D32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B66899-D704-45CA-8528-0329C9BFCC90}" type="pres">
      <dgm:prSet presAssocID="{B602AF0D-D77F-4756-B94F-F6663C32D32A}" presName="negativeSpace" presStyleCnt="0"/>
      <dgm:spPr/>
    </dgm:pt>
    <dgm:pt modelId="{8D974FCB-0259-45E1-BA81-648E05CDDE3A}" type="pres">
      <dgm:prSet presAssocID="{B602AF0D-D77F-4756-B94F-F6663C32D32A}" presName="childText" presStyleLbl="conFgAcc1" presStyleIdx="4" presStyleCnt="6">
        <dgm:presLayoutVars>
          <dgm:bulletEnabled val="1"/>
        </dgm:presLayoutVars>
      </dgm:prSet>
      <dgm:spPr/>
    </dgm:pt>
    <dgm:pt modelId="{6CCD62F6-1EEC-42F1-A000-40EDC38DF60D}" type="pres">
      <dgm:prSet presAssocID="{12D45E76-4A65-4FEA-AC4D-BB078D87959D}" presName="spaceBetweenRectangles" presStyleCnt="0"/>
      <dgm:spPr/>
    </dgm:pt>
    <dgm:pt modelId="{EA9F3C59-EF66-460A-8210-E08F79367159}" type="pres">
      <dgm:prSet presAssocID="{3351D8EB-4F7D-476D-A376-1D69DBBE2449}" presName="parentLin" presStyleCnt="0"/>
      <dgm:spPr/>
    </dgm:pt>
    <dgm:pt modelId="{FAA954D6-4FC7-46A3-ABB9-CF7FE75542C1}" type="pres">
      <dgm:prSet presAssocID="{3351D8EB-4F7D-476D-A376-1D69DBBE2449}" presName="parentLeftMargin" presStyleLbl="node1" presStyleIdx="4" presStyleCnt="6"/>
      <dgm:spPr/>
    </dgm:pt>
    <dgm:pt modelId="{44ED37E2-F597-4398-A260-BE3409BBCC04}" type="pres">
      <dgm:prSet presAssocID="{3351D8EB-4F7D-476D-A376-1D69DBBE244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4BDB69-2062-43FE-B252-C9BB745FCC7D}" type="pres">
      <dgm:prSet presAssocID="{3351D8EB-4F7D-476D-A376-1D69DBBE2449}" presName="negativeSpace" presStyleCnt="0"/>
      <dgm:spPr/>
    </dgm:pt>
    <dgm:pt modelId="{D9696C32-A14C-4E8F-8A71-391DEDB0F2FC}" type="pres">
      <dgm:prSet presAssocID="{3351D8EB-4F7D-476D-A376-1D69DBBE244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3CFBD3C-4CF7-4382-8D32-C7CA3A46B63D}" srcId="{8A9E387B-01A9-4D2F-A132-83E3CFBE7282}" destId="{0C433292-9DC5-4471-819E-06243BDFFCF2}" srcOrd="3" destOrd="0" parTransId="{7DBF9F90-8561-46B4-A22E-0429AF7F20D6}" sibTransId="{32937F6A-6379-43CC-A60C-3EE5F37B8CA6}"/>
    <dgm:cxn modelId="{4E61B40E-CE20-4BDD-AC6C-3B60E27E51B1}" srcId="{8A9E387B-01A9-4D2F-A132-83E3CFBE7282}" destId="{1B65EEF8-FFC6-4499-B6AD-0F4A5BDC92BF}" srcOrd="0" destOrd="0" parTransId="{BAE69C15-8F93-4002-B4B3-C6177294A591}" sibTransId="{0F8FD6BC-FA16-4FFC-8761-0F36019F81EF}"/>
    <dgm:cxn modelId="{7F2C21B3-F9F9-4504-9571-931AD7B5F243}" type="presOf" srcId="{8A9E387B-01A9-4D2F-A132-83E3CFBE7282}" destId="{3CF0E166-41F4-4684-83CF-B829918FCBDB}" srcOrd="0" destOrd="0" presId="urn:microsoft.com/office/officeart/2005/8/layout/list1"/>
    <dgm:cxn modelId="{5DC8C1D2-6AE3-4BA3-8B3B-9917F600BB5F}" type="presOf" srcId="{0C433292-9DC5-4471-819E-06243BDFFCF2}" destId="{405EC994-249F-4F3B-9246-23D00CB79F75}" srcOrd="0" destOrd="0" presId="urn:microsoft.com/office/officeart/2005/8/layout/list1"/>
    <dgm:cxn modelId="{1EC3BFCD-C78F-4A2F-ACB6-FA0EB54DA2C2}" srcId="{8A9E387B-01A9-4D2F-A132-83E3CFBE7282}" destId="{B602AF0D-D77F-4756-B94F-F6663C32D32A}" srcOrd="4" destOrd="0" parTransId="{C9297B3B-63A4-4AB2-97E3-CD21086CC1A4}" sibTransId="{12D45E76-4A65-4FEA-AC4D-BB078D87959D}"/>
    <dgm:cxn modelId="{146DA023-22C6-4206-9E89-9630336EF33C}" type="presOf" srcId="{B602AF0D-D77F-4756-B94F-F6663C32D32A}" destId="{6A6376F1-2F96-498A-96AF-86D4AF5BAB59}" srcOrd="1" destOrd="0" presId="urn:microsoft.com/office/officeart/2005/8/layout/list1"/>
    <dgm:cxn modelId="{6461760B-1007-432B-87B9-7E44E5593761}" type="presOf" srcId="{3351D8EB-4F7D-476D-A376-1D69DBBE2449}" destId="{FAA954D6-4FC7-46A3-ABB9-CF7FE75542C1}" srcOrd="0" destOrd="0" presId="urn:microsoft.com/office/officeart/2005/8/layout/list1"/>
    <dgm:cxn modelId="{68F2D2D9-B56C-4479-970B-D10132B6FAE1}" type="presOf" srcId="{B602AF0D-D77F-4756-B94F-F6663C32D32A}" destId="{EFBB8F3E-CF3C-4D7B-9BA9-963518BB3241}" srcOrd="0" destOrd="0" presId="urn:microsoft.com/office/officeart/2005/8/layout/list1"/>
    <dgm:cxn modelId="{E4AFE8A1-8965-4F18-B158-03CB6162F4B6}" type="presOf" srcId="{1B65EEF8-FFC6-4499-B6AD-0F4A5BDC92BF}" destId="{C6839D99-43BB-4E3C-9DB1-66D4CD326CF6}" srcOrd="1" destOrd="0" presId="urn:microsoft.com/office/officeart/2005/8/layout/list1"/>
    <dgm:cxn modelId="{6DCBE66E-8F66-4073-BC98-72F517D17065}" type="presOf" srcId="{29D841D8-3736-4D06-96A1-6C88A55FF2EA}" destId="{95DB4C31-91D0-40E7-A5CA-25CD2C894A88}" srcOrd="1" destOrd="0" presId="urn:microsoft.com/office/officeart/2005/8/layout/list1"/>
    <dgm:cxn modelId="{5703AE89-5384-4A72-87DC-5A971A289765}" srcId="{8A9E387B-01A9-4D2F-A132-83E3CFBE7282}" destId="{3351D8EB-4F7D-476D-A376-1D69DBBE2449}" srcOrd="5" destOrd="0" parTransId="{EDAF5725-1BC6-4C16-93E0-51CDDFF59FB4}" sibTransId="{D2DA8705-8BB7-42DC-9EDE-DC879E67ACA6}"/>
    <dgm:cxn modelId="{8E273110-7832-4D20-9F5C-C027B86191C2}" type="presOf" srcId="{027FD10F-1522-465C-85CE-76705A2715C9}" destId="{C3945311-CB63-4413-9D6D-3B1B4913F056}" srcOrd="0" destOrd="0" presId="urn:microsoft.com/office/officeart/2005/8/layout/list1"/>
    <dgm:cxn modelId="{5DAA4C62-8A4F-4A18-9BF5-35AA53A85854}" type="presOf" srcId="{0C433292-9DC5-4471-819E-06243BDFFCF2}" destId="{CC46D3BC-ADB6-4B0C-98BC-261A55A91989}" srcOrd="1" destOrd="0" presId="urn:microsoft.com/office/officeart/2005/8/layout/list1"/>
    <dgm:cxn modelId="{EDD9DE19-28AC-45F6-B5E3-56CF071712BC}" type="presOf" srcId="{29D841D8-3736-4D06-96A1-6C88A55FF2EA}" destId="{E5D74EEC-5A98-4AA9-8E38-EAADE39463BA}" srcOrd="0" destOrd="0" presId="urn:microsoft.com/office/officeart/2005/8/layout/list1"/>
    <dgm:cxn modelId="{73F141E0-829E-436E-9C58-F3C38C6EE84C}" type="presOf" srcId="{1B65EEF8-FFC6-4499-B6AD-0F4A5BDC92BF}" destId="{7832A271-B7BF-4077-90B6-E8619189993A}" srcOrd="0" destOrd="0" presId="urn:microsoft.com/office/officeart/2005/8/layout/list1"/>
    <dgm:cxn modelId="{6BE1349F-6318-411C-BA18-92FAAE58BB03}" type="presOf" srcId="{027FD10F-1522-465C-85CE-76705A2715C9}" destId="{F6213222-DCEA-4ED3-AA53-A600A8F87566}" srcOrd="1" destOrd="0" presId="urn:microsoft.com/office/officeart/2005/8/layout/list1"/>
    <dgm:cxn modelId="{B58D8989-9737-4115-A2C6-DF0D8F95DD6C}" srcId="{8A9E387B-01A9-4D2F-A132-83E3CFBE7282}" destId="{027FD10F-1522-465C-85CE-76705A2715C9}" srcOrd="2" destOrd="0" parTransId="{C218724B-69F9-4B7C-9CCF-5F9019EE60D2}" sibTransId="{05460D63-BF91-411D-9C4A-6E183339E16F}"/>
    <dgm:cxn modelId="{3EE560A7-1CEB-4A71-A04F-B675682D0C67}" type="presOf" srcId="{3351D8EB-4F7D-476D-A376-1D69DBBE2449}" destId="{44ED37E2-F597-4398-A260-BE3409BBCC04}" srcOrd="1" destOrd="0" presId="urn:microsoft.com/office/officeart/2005/8/layout/list1"/>
    <dgm:cxn modelId="{975EE1A5-23DB-4E4B-8B03-FBF684B8F2B6}" srcId="{8A9E387B-01A9-4D2F-A132-83E3CFBE7282}" destId="{29D841D8-3736-4D06-96A1-6C88A55FF2EA}" srcOrd="1" destOrd="0" parTransId="{6B535EE9-BD69-499D-B29A-47F1909AB258}" sibTransId="{F27CC51D-810E-4D26-B251-423211556385}"/>
    <dgm:cxn modelId="{905C0EFC-631A-43F3-B920-D0EB6334AACD}" type="presParOf" srcId="{3CF0E166-41F4-4684-83CF-B829918FCBDB}" destId="{6EE6B0D8-0374-40DC-A551-7C97B71A8B44}" srcOrd="0" destOrd="0" presId="urn:microsoft.com/office/officeart/2005/8/layout/list1"/>
    <dgm:cxn modelId="{9DE02F97-1D2F-4650-8844-6DE5905C6517}" type="presParOf" srcId="{6EE6B0D8-0374-40DC-A551-7C97B71A8B44}" destId="{7832A271-B7BF-4077-90B6-E8619189993A}" srcOrd="0" destOrd="0" presId="urn:microsoft.com/office/officeart/2005/8/layout/list1"/>
    <dgm:cxn modelId="{438D6C67-38FB-417B-9AC4-28622987C0CE}" type="presParOf" srcId="{6EE6B0D8-0374-40DC-A551-7C97B71A8B44}" destId="{C6839D99-43BB-4E3C-9DB1-66D4CD326CF6}" srcOrd="1" destOrd="0" presId="urn:microsoft.com/office/officeart/2005/8/layout/list1"/>
    <dgm:cxn modelId="{237EFB04-CBAD-471B-B75F-A2098D4757D5}" type="presParOf" srcId="{3CF0E166-41F4-4684-83CF-B829918FCBDB}" destId="{C32FC770-06E7-4FEC-9802-17C9FAF522B0}" srcOrd="1" destOrd="0" presId="urn:microsoft.com/office/officeart/2005/8/layout/list1"/>
    <dgm:cxn modelId="{86FC1728-9358-44CC-A6E6-978A3587A57F}" type="presParOf" srcId="{3CF0E166-41F4-4684-83CF-B829918FCBDB}" destId="{25FA289A-F456-4493-A1DD-2E45F4ABEE3D}" srcOrd="2" destOrd="0" presId="urn:microsoft.com/office/officeart/2005/8/layout/list1"/>
    <dgm:cxn modelId="{F3E73238-5031-4862-84ED-7C91A1D7DEE2}" type="presParOf" srcId="{3CF0E166-41F4-4684-83CF-B829918FCBDB}" destId="{1CA81D43-2F6B-434F-A703-9A7E640C2113}" srcOrd="3" destOrd="0" presId="urn:microsoft.com/office/officeart/2005/8/layout/list1"/>
    <dgm:cxn modelId="{D1DE5BA3-A5E5-4FD1-B977-16E5194B59BA}" type="presParOf" srcId="{3CF0E166-41F4-4684-83CF-B829918FCBDB}" destId="{8D74B9A8-B8E5-426F-B69E-7D15260CCB69}" srcOrd="4" destOrd="0" presId="urn:microsoft.com/office/officeart/2005/8/layout/list1"/>
    <dgm:cxn modelId="{94C7652B-A452-4F7E-8B0F-7CAE7A8EA615}" type="presParOf" srcId="{8D74B9A8-B8E5-426F-B69E-7D15260CCB69}" destId="{E5D74EEC-5A98-4AA9-8E38-EAADE39463BA}" srcOrd="0" destOrd="0" presId="urn:microsoft.com/office/officeart/2005/8/layout/list1"/>
    <dgm:cxn modelId="{49A91B37-A896-4627-9674-DD5A0EE70849}" type="presParOf" srcId="{8D74B9A8-B8E5-426F-B69E-7D15260CCB69}" destId="{95DB4C31-91D0-40E7-A5CA-25CD2C894A88}" srcOrd="1" destOrd="0" presId="urn:microsoft.com/office/officeart/2005/8/layout/list1"/>
    <dgm:cxn modelId="{9F0D527A-A8C1-4D93-9B3E-6E5504554336}" type="presParOf" srcId="{3CF0E166-41F4-4684-83CF-B829918FCBDB}" destId="{2AC76247-9D4E-453D-A9F3-2F6779882BD7}" srcOrd="5" destOrd="0" presId="urn:microsoft.com/office/officeart/2005/8/layout/list1"/>
    <dgm:cxn modelId="{1EE277FD-5C09-4ACB-A68B-F36895FBE09C}" type="presParOf" srcId="{3CF0E166-41F4-4684-83CF-B829918FCBDB}" destId="{98DC934C-531A-487E-9DAE-E7CFD494BE9A}" srcOrd="6" destOrd="0" presId="urn:microsoft.com/office/officeart/2005/8/layout/list1"/>
    <dgm:cxn modelId="{7D9206F6-3D80-43AA-8AB3-298A19FA31B1}" type="presParOf" srcId="{3CF0E166-41F4-4684-83CF-B829918FCBDB}" destId="{233E479C-6802-4443-9AC0-8BBDE1496BF0}" srcOrd="7" destOrd="0" presId="urn:microsoft.com/office/officeart/2005/8/layout/list1"/>
    <dgm:cxn modelId="{3AF0CB69-FFEF-4284-9B06-A4DC0F9C08F2}" type="presParOf" srcId="{3CF0E166-41F4-4684-83CF-B829918FCBDB}" destId="{642771CA-D0C8-414A-941A-2C42D84F8449}" srcOrd="8" destOrd="0" presId="urn:microsoft.com/office/officeart/2005/8/layout/list1"/>
    <dgm:cxn modelId="{F15C0EBE-1FBD-4062-BFC1-3E551EE3158E}" type="presParOf" srcId="{642771CA-D0C8-414A-941A-2C42D84F8449}" destId="{C3945311-CB63-4413-9D6D-3B1B4913F056}" srcOrd="0" destOrd="0" presId="urn:microsoft.com/office/officeart/2005/8/layout/list1"/>
    <dgm:cxn modelId="{3D80FD8A-178C-4648-B75F-CA4D6331F672}" type="presParOf" srcId="{642771CA-D0C8-414A-941A-2C42D84F8449}" destId="{F6213222-DCEA-4ED3-AA53-A600A8F87566}" srcOrd="1" destOrd="0" presId="urn:microsoft.com/office/officeart/2005/8/layout/list1"/>
    <dgm:cxn modelId="{0073FCC1-1049-4276-9146-A34497FCBFCC}" type="presParOf" srcId="{3CF0E166-41F4-4684-83CF-B829918FCBDB}" destId="{894B441D-455E-4F92-935F-E9A5F9AAD4F1}" srcOrd="9" destOrd="0" presId="urn:microsoft.com/office/officeart/2005/8/layout/list1"/>
    <dgm:cxn modelId="{537551C5-6791-4E41-AAFD-91DE74537BB5}" type="presParOf" srcId="{3CF0E166-41F4-4684-83CF-B829918FCBDB}" destId="{F4FF4E86-0FF7-4128-9A9A-C941C00AF1E8}" srcOrd="10" destOrd="0" presId="urn:microsoft.com/office/officeart/2005/8/layout/list1"/>
    <dgm:cxn modelId="{302EDC55-7214-4A28-9B2C-76AE1C489B96}" type="presParOf" srcId="{3CF0E166-41F4-4684-83CF-B829918FCBDB}" destId="{91374FDA-73D1-40FD-B1BD-A8440A0B9A3D}" srcOrd="11" destOrd="0" presId="urn:microsoft.com/office/officeart/2005/8/layout/list1"/>
    <dgm:cxn modelId="{6DE95B59-ECFF-4886-8082-DBAD5DB11B28}" type="presParOf" srcId="{3CF0E166-41F4-4684-83CF-B829918FCBDB}" destId="{D29FB2A6-AC60-4A47-BD11-08FAC051108D}" srcOrd="12" destOrd="0" presId="urn:microsoft.com/office/officeart/2005/8/layout/list1"/>
    <dgm:cxn modelId="{D3133704-D153-4229-AA7A-22F33549C15E}" type="presParOf" srcId="{D29FB2A6-AC60-4A47-BD11-08FAC051108D}" destId="{405EC994-249F-4F3B-9246-23D00CB79F75}" srcOrd="0" destOrd="0" presId="urn:microsoft.com/office/officeart/2005/8/layout/list1"/>
    <dgm:cxn modelId="{846D5247-1A06-4567-A516-E9D402765D40}" type="presParOf" srcId="{D29FB2A6-AC60-4A47-BD11-08FAC051108D}" destId="{CC46D3BC-ADB6-4B0C-98BC-261A55A91989}" srcOrd="1" destOrd="0" presId="urn:microsoft.com/office/officeart/2005/8/layout/list1"/>
    <dgm:cxn modelId="{507E9C55-E2FA-465C-BF62-5F087D55BE97}" type="presParOf" srcId="{3CF0E166-41F4-4684-83CF-B829918FCBDB}" destId="{C064F747-65DB-4A0A-AD67-126A6ABEBD5D}" srcOrd="13" destOrd="0" presId="urn:microsoft.com/office/officeart/2005/8/layout/list1"/>
    <dgm:cxn modelId="{54E3D5DD-719B-4B4F-BD9E-6A65D7B3D204}" type="presParOf" srcId="{3CF0E166-41F4-4684-83CF-B829918FCBDB}" destId="{B50ADC29-332B-4FDA-9301-D9030C804F40}" srcOrd="14" destOrd="0" presId="urn:microsoft.com/office/officeart/2005/8/layout/list1"/>
    <dgm:cxn modelId="{3E28A100-4EB3-4D00-8734-25A7B941738F}" type="presParOf" srcId="{3CF0E166-41F4-4684-83CF-B829918FCBDB}" destId="{D90DF364-FB8C-4F6A-B4F1-E30861EEBD89}" srcOrd="15" destOrd="0" presId="urn:microsoft.com/office/officeart/2005/8/layout/list1"/>
    <dgm:cxn modelId="{4DE03E19-B45B-471C-BE35-5FB4F9F0E925}" type="presParOf" srcId="{3CF0E166-41F4-4684-83CF-B829918FCBDB}" destId="{43785CEE-6AA6-4FD8-9C4A-A76C7492FFC7}" srcOrd="16" destOrd="0" presId="urn:microsoft.com/office/officeart/2005/8/layout/list1"/>
    <dgm:cxn modelId="{7157103B-B69C-45FC-89E3-7737F05E13F3}" type="presParOf" srcId="{43785CEE-6AA6-4FD8-9C4A-A76C7492FFC7}" destId="{EFBB8F3E-CF3C-4D7B-9BA9-963518BB3241}" srcOrd="0" destOrd="0" presId="urn:microsoft.com/office/officeart/2005/8/layout/list1"/>
    <dgm:cxn modelId="{405C52B0-E5B3-4EE5-A8A1-13CD2CF652EC}" type="presParOf" srcId="{43785CEE-6AA6-4FD8-9C4A-A76C7492FFC7}" destId="{6A6376F1-2F96-498A-96AF-86D4AF5BAB59}" srcOrd="1" destOrd="0" presId="urn:microsoft.com/office/officeart/2005/8/layout/list1"/>
    <dgm:cxn modelId="{AE391C8B-8B81-4D8D-B09D-1066CEF43368}" type="presParOf" srcId="{3CF0E166-41F4-4684-83CF-B829918FCBDB}" destId="{7FB66899-D704-45CA-8528-0329C9BFCC90}" srcOrd="17" destOrd="0" presId="urn:microsoft.com/office/officeart/2005/8/layout/list1"/>
    <dgm:cxn modelId="{1DD9AEB0-2856-497F-BA33-6173165D7A50}" type="presParOf" srcId="{3CF0E166-41F4-4684-83CF-B829918FCBDB}" destId="{8D974FCB-0259-45E1-BA81-648E05CDDE3A}" srcOrd="18" destOrd="0" presId="urn:microsoft.com/office/officeart/2005/8/layout/list1"/>
    <dgm:cxn modelId="{A1538D4D-B882-48E3-9A29-77357C5DD63D}" type="presParOf" srcId="{3CF0E166-41F4-4684-83CF-B829918FCBDB}" destId="{6CCD62F6-1EEC-42F1-A000-40EDC38DF60D}" srcOrd="19" destOrd="0" presId="urn:microsoft.com/office/officeart/2005/8/layout/list1"/>
    <dgm:cxn modelId="{DD0B14B1-8B48-4013-BC53-06B3EA0C2AAD}" type="presParOf" srcId="{3CF0E166-41F4-4684-83CF-B829918FCBDB}" destId="{EA9F3C59-EF66-460A-8210-E08F79367159}" srcOrd="20" destOrd="0" presId="urn:microsoft.com/office/officeart/2005/8/layout/list1"/>
    <dgm:cxn modelId="{A8037D47-8156-4DC0-AEA2-350859016C12}" type="presParOf" srcId="{EA9F3C59-EF66-460A-8210-E08F79367159}" destId="{FAA954D6-4FC7-46A3-ABB9-CF7FE75542C1}" srcOrd="0" destOrd="0" presId="urn:microsoft.com/office/officeart/2005/8/layout/list1"/>
    <dgm:cxn modelId="{32C93488-0FDF-411D-8A13-E362959743A6}" type="presParOf" srcId="{EA9F3C59-EF66-460A-8210-E08F79367159}" destId="{44ED37E2-F597-4398-A260-BE3409BBCC04}" srcOrd="1" destOrd="0" presId="urn:microsoft.com/office/officeart/2005/8/layout/list1"/>
    <dgm:cxn modelId="{BEC58972-DEC7-4592-A8BE-025A4CC07C97}" type="presParOf" srcId="{3CF0E166-41F4-4684-83CF-B829918FCBDB}" destId="{DF4BDB69-2062-43FE-B252-C9BB745FCC7D}" srcOrd="21" destOrd="0" presId="urn:microsoft.com/office/officeart/2005/8/layout/list1"/>
    <dgm:cxn modelId="{390283C9-5A9E-45F5-BDFF-CE9AB8CC3D5D}" type="presParOf" srcId="{3CF0E166-41F4-4684-83CF-B829918FCBDB}" destId="{D9696C32-A14C-4E8F-8A71-391DEDB0F2F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A289A-F456-4493-A1DD-2E45F4ABEE3D}">
      <dsp:nvSpPr>
        <dsp:cNvPr id="0" name=""/>
        <dsp:cNvSpPr/>
      </dsp:nvSpPr>
      <dsp:spPr>
        <a:xfrm>
          <a:off x="0" y="441187"/>
          <a:ext cx="8460432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39D99-43BB-4E3C-9DB1-66D4CD326CF6}">
      <dsp:nvSpPr>
        <dsp:cNvPr id="0" name=""/>
        <dsp:cNvSpPr/>
      </dsp:nvSpPr>
      <dsp:spPr>
        <a:xfrm>
          <a:off x="423021" y="72187"/>
          <a:ext cx="592230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CAPACITACIÓN Y PROFESIONALIZACIÓN DEL SERVICIO PÚBLICO MUNICIPAL</a:t>
          </a:r>
          <a:endParaRPr lang="es-MX" sz="1400" b="1" kern="1200" dirty="0"/>
        </a:p>
      </dsp:txBody>
      <dsp:txXfrm>
        <a:off x="459047" y="108213"/>
        <a:ext cx="5850250" cy="665948"/>
      </dsp:txXfrm>
    </dsp:sp>
    <dsp:sp modelId="{98DC934C-531A-487E-9DAE-E7CFD494BE9A}">
      <dsp:nvSpPr>
        <dsp:cNvPr id="0" name=""/>
        <dsp:cNvSpPr/>
      </dsp:nvSpPr>
      <dsp:spPr>
        <a:xfrm>
          <a:off x="0" y="1575187"/>
          <a:ext cx="8460432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B4C31-91D0-40E7-A5CA-25CD2C894A88}">
      <dsp:nvSpPr>
        <dsp:cNvPr id="0" name=""/>
        <dsp:cNvSpPr/>
      </dsp:nvSpPr>
      <dsp:spPr>
        <a:xfrm>
          <a:off x="423021" y="1206187"/>
          <a:ext cx="592230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FORTALECIMIENTO DE LAS ADMINISTRACIONES PÚBLICAS MUNICIPALES DE LA REGIÓN EN EL MÁRCO DEL PROGRAMA AGENDA PARA EL DESARROLLO MUNICIPAL A CARGO DEL INAFED</a:t>
          </a:r>
          <a:endParaRPr lang="es-MX" sz="1400" b="1" kern="1200" dirty="0"/>
        </a:p>
      </dsp:txBody>
      <dsp:txXfrm>
        <a:off x="459047" y="1242213"/>
        <a:ext cx="5850250" cy="665948"/>
      </dsp:txXfrm>
    </dsp:sp>
    <dsp:sp modelId="{F4FF4E86-0FF7-4128-9A9A-C941C00AF1E8}">
      <dsp:nvSpPr>
        <dsp:cNvPr id="0" name=""/>
        <dsp:cNvSpPr/>
      </dsp:nvSpPr>
      <dsp:spPr>
        <a:xfrm>
          <a:off x="0" y="2709187"/>
          <a:ext cx="8460432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13222-DCEA-4ED3-AA53-A600A8F87566}">
      <dsp:nvSpPr>
        <dsp:cNvPr id="0" name=""/>
        <dsp:cNvSpPr/>
      </dsp:nvSpPr>
      <dsp:spPr>
        <a:xfrm>
          <a:off x="423021" y="2340187"/>
          <a:ext cx="592230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FORMACIÓN DE PERFILES EN LOS ORGANISMOS ESTATALES DE DESARROLLO MUNICIPAL </a:t>
          </a:r>
          <a:endParaRPr lang="es-MX" sz="1400" b="1" kern="1200" dirty="0"/>
        </a:p>
      </dsp:txBody>
      <dsp:txXfrm>
        <a:off x="459047" y="2376213"/>
        <a:ext cx="5850250" cy="665948"/>
      </dsp:txXfrm>
    </dsp:sp>
    <dsp:sp modelId="{B50ADC29-332B-4FDA-9301-D9030C804F40}">
      <dsp:nvSpPr>
        <dsp:cNvPr id="0" name=""/>
        <dsp:cNvSpPr/>
      </dsp:nvSpPr>
      <dsp:spPr>
        <a:xfrm>
          <a:off x="0" y="3843188"/>
          <a:ext cx="8460432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6D3BC-ADB6-4B0C-98BC-261A55A91989}">
      <dsp:nvSpPr>
        <dsp:cNvPr id="0" name=""/>
        <dsp:cNvSpPr/>
      </dsp:nvSpPr>
      <dsp:spPr>
        <a:xfrm>
          <a:off x="423021" y="3474188"/>
          <a:ext cx="592230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SISTEMA DE INFORMACIÓN MUNICIPAL DE LA REGIÓN CENTRO OCCIDENTE</a:t>
          </a:r>
          <a:endParaRPr lang="es-MX" sz="1400" b="1" kern="1200" dirty="0"/>
        </a:p>
      </dsp:txBody>
      <dsp:txXfrm>
        <a:off x="459047" y="3510214"/>
        <a:ext cx="5850250" cy="665948"/>
      </dsp:txXfrm>
    </dsp:sp>
    <dsp:sp modelId="{8D974FCB-0259-45E1-BA81-648E05CDDE3A}">
      <dsp:nvSpPr>
        <dsp:cNvPr id="0" name=""/>
        <dsp:cNvSpPr/>
      </dsp:nvSpPr>
      <dsp:spPr>
        <a:xfrm>
          <a:off x="0" y="4977188"/>
          <a:ext cx="8460432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376F1-2F96-498A-96AF-86D4AF5BAB59}">
      <dsp:nvSpPr>
        <dsp:cNvPr id="0" name=""/>
        <dsp:cNvSpPr/>
      </dsp:nvSpPr>
      <dsp:spPr>
        <a:xfrm>
          <a:off x="423021" y="4608188"/>
          <a:ext cx="592230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COMUNICACIÓN Y DIFUSIÓN </a:t>
          </a:r>
          <a:endParaRPr lang="es-MX" sz="1400" b="1" kern="1200" dirty="0"/>
        </a:p>
      </dsp:txBody>
      <dsp:txXfrm>
        <a:off x="459047" y="4644214"/>
        <a:ext cx="5850250" cy="665948"/>
      </dsp:txXfrm>
    </dsp:sp>
    <dsp:sp modelId="{D9696C32-A14C-4E8F-8A71-391DEDB0F2FC}">
      <dsp:nvSpPr>
        <dsp:cNvPr id="0" name=""/>
        <dsp:cNvSpPr/>
      </dsp:nvSpPr>
      <dsp:spPr>
        <a:xfrm>
          <a:off x="0" y="6111188"/>
          <a:ext cx="8460432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D37E2-F597-4398-A260-BE3409BBCC04}">
      <dsp:nvSpPr>
        <dsp:cNvPr id="0" name=""/>
        <dsp:cNvSpPr/>
      </dsp:nvSpPr>
      <dsp:spPr>
        <a:xfrm>
          <a:off x="423021" y="5742188"/>
          <a:ext cx="592230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ALTERNATIVAS DE APOYO Y FINANCIAMIENTO </a:t>
          </a:r>
          <a:endParaRPr lang="es-MX" sz="1400" b="1" kern="1200" dirty="0"/>
        </a:p>
      </dsp:txBody>
      <dsp:txXfrm>
        <a:off x="459047" y="5778214"/>
        <a:ext cx="5850250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9A91-27D9-427D-AB9F-DF3DE98E60AD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AF0C-B603-44F9-BA74-9F7F5C79AB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29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9A91-27D9-427D-AB9F-DF3DE98E60AD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AF0C-B603-44F9-BA74-9F7F5C79AB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0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9A91-27D9-427D-AB9F-DF3DE98E60AD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AF0C-B603-44F9-BA74-9F7F5C79AB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051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9A91-27D9-427D-AB9F-DF3DE98E60AD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AF0C-B603-44F9-BA74-9F7F5C79AB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193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9A91-27D9-427D-AB9F-DF3DE98E60AD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AF0C-B603-44F9-BA74-9F7F5C79AB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37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9A91-27D9-427D-AB9F-DF3DE98E60AD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AF0C-B603-44F9-BA74-9F7F5C79AB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4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9A91-27D9-427D-AB9F-DF3DE98E60AD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AF0C-B603-44F9-BA74-9F7F5C79AB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132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9A91-27D9-427D-AB9F-DF3DE98E60AD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AF0C-B603-44F9-BA74-9F7F5C79AB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379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9A91-27D9-427D-AB9F-DF3DE98E60AD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AF0C-B603-44F9-BA74-9F7F5C79AB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843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9A91-27D9-427D-AB9F-DF3DE98E60AD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AF0C-B603-44F9-BA74-9F7F5C79AB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08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9A91-27D9-427D-AB9F-DF3DE98E60AD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AF0C-B603-44F9-BA74-9F7F5C79AB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7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39A91-27D9-427D-AB9F-DF3DE98E60AD}" type="datetimeFigureOut">
              <a:rPr lang="es-MX" smtClean="0"/>
              <a:t>18/11/2014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6AF0C-B603-44F9-BA74-9F7F5C79AB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51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Franja diagonal"/>
          <p:cNvSpPr/>
          <p:nvPr/>
        </p:nvSpPr>
        <p:spPr>
          <a:xfrm>
            <a:off x="0" y="0"/>
            <a:ext cx="3923928" cy="3645024"/>
          </a:xfrm>
          <a:prstGeom prst="diagStrip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07989" y="1700808"/>
            <a:ext cx="34644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Avance página web</a:t>
            </a:r>
            <a:endParaRPr lang="es-ES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419957" y="1700808"/>
            <a:ext cx="0" cy="34935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733885" y="2492896"/>
            <a:ext cx="15776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Propuesta para dominios:</a:t>
            </a:r>
          </a:p>
          <a:p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www.rco.org.mx</a:t>
            </a:r>
          </a:p>
          <a:p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www.centrooccidente.mx</a:t>
            </a:r>
          </a:p>
          <a:p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www.centrooccidente.org</a:t>
            </a:r>
          </a:p>
          <a:p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www.centrooccidente.info</a:t>
            </a:r>
          </a:p>
          <a:p>
            <a:endParaRPr lang="es-MX" sz="1000" dirty="0" smtClean="0"/>
          </a:p>
          <a:p>
            <a:endParaRPr lang="es-MX" sz="1000" dirty="0" smtClean="0"/>
          </a:p>
          <a:p>
            <a:endParaRPr lang="es-MX" sz="1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552" y="6381328"/>
            <a:ext cx="81163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Secretaría General de Gobierno / Subsecretaría de Asuntos del Interior / Dirección general de Desarrollo Municipal / Coordinación de Capacitación y Proyectos Especiales</a:t>
            </a:r>
            <a:endParaRPr lang="es-MX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8" y="1570823"/>
            <a:ext cx="3442353" cy="3442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945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7476" t="9400" r="12200" b="19901"/>
          <a:stretch/>
        </p:blipFill>
        <p:spPr>
          <a:xfrm>
            <a:off x="286368" y="1700808"/>
            <a:ext cx="8571264" cy="4243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ángulo 6"/>
          <p:cNvSpPr/>
          <p:nvPr/>
        </p:nvSpPr>
        <p:spPr>
          <a:xfrm>
            <a:off x="1" y="6383217"/>
            <a:ext cx="9143999" cy="3165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2310987" y="6483320"/>
            <a:ext cx="4539615" cy="1690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6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AGUASCALIENTES • COLIMA • GUANAJUATO • JALISCO • MICHOACÁN • NAYARIT • QUERÉTARO • SAN LUIS POTOSÍ • ZACATECAS</a:t>
            </a:r>
            <a:endParaRPr lang="es-MX" sz="82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8" y="246913"/>
            <a:ext cx="1165863" cy="1165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ángulo 9"/>
          <p:cNvSpPr/>
          <p:nvPr/>
        </p:nvSpPr>
        <p:spPr>
          <a:xfrm>
            <a:off x="1547664" y="645178"/>
            <a:ext cx="55407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RENOVACIÓN DE IMAGEN 2014</a:t>
            </a:r>
            <a:endParaRPr lang="es-ES" b="1" cap="none" spc="0" dirty="0">
              <a:ln/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5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113" t="2401" r="9445" b="17100"/>
          <a:stretch/>
        </p:blipFill>
        <p:spPr>
          <a:xfrm>
            <a:off x="395535" y="1770825"/>
            <a:ext cx="8292191" cy="439447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" y="6383217"/>
            <a:ext cx="9143999" cy="3165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310987" y="6483320"/>
            <a:ext cx="4539615" cy="1690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6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AGUASCALIENTES • COLIMA • GUANAJUATO • JALISCO • MICHOACÁN • NAYARIT • QUERÉTARO • SAN LUIS POTOSÍ • ZACATECAS</a:t>
            </a:r>
            <a:endParaRPr lang="es-MX" sz="82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8" y="246913"/>
            <a:ext cx="1165863" cy="1165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ángulo 7"/>
          <p:cNvSpPr/>
          <p:nvPr/>
        </p:nvSpPr>
        <p:spPr>
          <a:xfrm>
            <a:off x="1547664" y="645178"/>
            <a:ext cx="55407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RENOVACIÓN DE IMAGEN 2014</a:t>
            </a:r>
            <a:endParaRPr lang="es-ES" b="1" cap="none" spc="0" dirty="0">
              <a:ln/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8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269" t="14701" r="7863" b="26499"/>
          <a:stretch/>
        </p:blipFill>
        <p:spPr>
          <a:xfrm>
            <a:off x="395536" y="1628800"/>
            <a:ext cx="8100392" cy="3194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ángulo 4"/>
          <p:cNvSpPr/>
          <p:nvPr/>
        </p:nvSpPr>
        <p:spPr>
          <a:xfrm>
            <a:off x="1" y="6383217"/>
            <a:ext cx="9143999" cy="3165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310987" y="6483320"/>
            <a:ext cx="4539615" cy="1690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6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AGUASCALIENTES • COLIMA • GUANAJUATO • JALISCO • MICHOACÁN • NAYARIT • QUERÉTARO • SAN LUIS POTOSÍ • ZACATECAS</a:t>
            </a:r>
            <a:endParaRPr lang="es-MX" sz="82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8" y="246913"/>
            <a:ext cx="1165863" cy="1165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ángulo 7"/>
          <p:cNvSpPr/>
          <p:nvPr/>
        </p:nvSpPr>
        <p:spPr>
          <a:xfrm>
            <a:off x="1547664" y="645178"/>
            <a:ext cx="55407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RENOVACIÓN DE IMAGEN 2014</a:t>
            </a:r>
            <a:endParaRPr lang="es-ES" b="1" cap="none" spc="0" dirty="0">
              <a:ln/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7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r="2170" b="4800"/>
          <a:stretch/>
        </p:blipFill>
        <p:spPr bwMode="auto">
          <a:xfrm>
            <a:off x="393590" y="392672"/>
            <a:ext cx="8426882" cy="638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948264" y="392672"/>
            <a:ext cx="1800200" cy="156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www.rco.org.mx</a:t>
            </a:r>
            <a:endParaRPr lang="es-MX" sz="1200" dirty="0"/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8680"/>
            <a:ext cx="2249211" cy="2249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318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 r="1240" b="4830"/>
          <a:stretch/>
        </p:blipFill>
        <p:spPr bwMode="auto">
          <a:xfrm>
            <a:off x="251520" y="188640"/>
            <a:ext cx="8651180" cy="646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948264" y="188640"/>
            <a:ext cx="1800200" cy="156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www.rco.org.mx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86552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" r="2056" b="4372"/>
          <a:stretch/>
        </p:blipFill>
        <p:spPr bwMode="auto">
          <a:xfrm>
            <a:off x="467544" y="223316"/>
            <a:ext cx="8352928" cy="634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948264" y="248656"/>
            <a:ext cx="1800200" cy="156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www.rco.org.mx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39024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" r="2072" b="4981"/>
          <a:stretch/>
        </p:blipFill>
        <p:spPr bwMode="auto">
          <a:xfrm>
            <a:off x="360040" y="236798"/>
            <a:ext cx="8532440" cy="643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948264" y="248656"/>
            <a:ext cx="1800200" cy="156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www.rco.org.mx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35854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" r="1771" b="3515"/>
          <a:stretch/>
        </p:blipFill>
        <p:spPr bwMode="auto">
          <a:xfrm>
            <a:off x="251520" y="191244"/>
            <a:ext cx="8673154" cy="662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020272" y="188640"/>
            <a:ext cx="1800200" cy="156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www.rco.org.mx</a:t>
            </a:r>
            <a:endParaRPr lang="es-MX" sz="1200" dirty="0"/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96" y="272640"/>
            <a:ext cx="1428168" cy="1428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711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" r="1713" b="3756"/>
          <a:stretch/>
        </p:blipFill>
        <p:spPr bwMode="auto">
          <a:xfrm>
            <a:off x="271129" y="188640"/>
            <a:ext cx="862135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020272" y="188640"/>
            <a:ext cx="1800200" cy="156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www.rco.org.mx</a:t>
            </a:r>
            <a:endParaRPr lang="es-MX" sz="1200" dirty="0"/>
          </a:p>
        </p:txBody>
      </p:sp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96" y="272640"/>
            <a:ext cx="1428168" cy="1428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737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Franja diagonal"/>
          <p:cNvSpPr/>
          <p:nvPr/>
        </p:nvSpPr>
        <p:spPr>
          <a:xfrm>
            <a:off x="0" y="0"/>
            <a:ext cx="3923928" cy="3645024"/>
          </a:xfrm>
          <a:prstGeom prst="diagStrip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75656" y="3067013"/>
            <a:ext cx="3024336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Secretario Técnico</a:t>
            </a:r>
          </a:p>
          <a:p>
            <a:pPr algn="ctr"/>
            <a:r>
              <a:rPr lang="es-MX" sz="1200" b="1" dirty="0" smtClean="0"/>
              <a:t>Lic. Ernesto Villegas Bermúdez</a:t>
            </a:r>
            <a:endParaRPr lang="es-MX" sz="1200" b="1" dirty="0"/>
          </a:p>
        </p:txBody>
      </p:sp>
      <p:sp>
        <p:nvSpPr>
          <p:cNvPr id="11" name="Rectángulo 10"/>
          <p:cNvSpPr/>
          <p:nvPr/>
        </p:nvSpPr>
        <p:spPr>
          <a:xfrm>
            <a:off x="2998114" y="1988840"/>
            <a:ext cx="3158062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Presidente </a:t>
            </a:r>
          </a:p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Lic. Francisco Javier Hernández Sandoval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644008" y="3068960"/>
            <a:ext cx="3024336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Vinculación y Gestión</a:t>
            </a:r>
          </a:p>
          <a:p>
            <a:pPr algn="ctr"/>
            <a:r>
              <a:rPr lang="es-MX" sz="1200" b="1" dirty="0" smtClean="0"/>
              <a:t>Ing. Martín Álvarez Calderón</a:t>
            </a:r>
            <a:endParaRPr lang="es-MX" b="1" dirty="0"/>
          </a:p>
        </p:txBody>
      </p:sp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12" y="-171400"/>
            <a:ext cx="2144024" cy="2144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38" name="Grupo 37"/>
          <p:cNvGrpSpPr/>
          <p:nvPr/>
        </p:nvGrpSpPr>
        <p:grpSpPr>
          <a:xfrm>
            <a:off x="2972088" y="2633017"/>
            <a:ext cx="3184088" cy="439838"/>
            <a:chOff x="2972088" y="2921049"/>
            <a:chExt cx="3184088" cy="439838"/>
          </a:xfrm>
        </p:grpSpPr>
        <p:cxnSp>
          <p:nvCxnSpPr>
            <p:cNvPr id="18" name="Conector recto 17"/>
            <p:cNvCxnSpPr/>
            <p:nvPr/>
          </p:nvCxnSpPr>
          <p:spPr>
            <a:xfrm>
              <a:off x="2987824" y="3140968"/>
              <a:ext cx="316835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>
              <a:off x="2972088" y="3137073"/>
              <a:ext cx="0" cy="2199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>
              <a:off x="6156176" y="3140968"/>
              <a:ext cx="0" cy="2199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4572000" y="2921049"/>
              <a:ext cx="0" cy="2199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40" name="Conector recto 39"/>
          <p:cNvCxnSpPr/>
          <p:nvPr/>
        </p:nvCxnSpPr>
        <p:spPr>
          <a:xfrm rot="10800000">
            <a:off x="2972088" y="3929160"/>
            <a:ext cx="316835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rot="10800000">
            <a:off x="6156176" y="3713136"/>
            <a:ext cx="0" cy="2199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rot="10800000">
            <a:off x="2972088" y="3709241"/>
            <a:ext cx="0" cy="2199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rot="10800000">
            <a:off x="4556264" y="3929160"/>
            <a:ext cx="0" cy="2199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4" name="Grupo 43"/>
          <p:cNvGrpSpPr/>
          <p:nvPr/>
        </p:nvGrpSpPr>
        <p:grpSpPr>
          <a:xfrm>
            <a:off x="1907705" y="4149080"/>
            <a:ext cx="5400599" cy="2528387"/>
            <a:chOff x="1907705" y="4212980"/>
            <a:chExt cx="5400599" cy="2528387"/>
          </a:xfrm>
        </p:grpSpPr>
        <p:sp>
          <p:nvSpPr>
            <p:cNvPr id="13" name="Rectángulo 12"/>
            <p:cNvSpPr/>
            <p:nvPr/>
          </p:nvSpPr>
          <p:spPr>
            <a:xfrm rot="16200000">
              <a:off x="1079613" y="5265203"/>
              <a:ext cx="2304255" cy="64807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/>
                <a:t>CAPACITACIÓN Y PROFESIONALIZACIÓN DEL SERVICIO PÚBLICO MUNICIPAL </a:t>
              </a:r>
              <a:endParaRPr lang="es-MX" sz="1000" dirty="0"/>
            </a:p>
          </p:txBody>
        </p:sp>
        <p:sp>
          <p:nvSpPr>
            <p:cNvPr id="14" name="Rectángulo 13"/>
            <p:cNvSpPr/>
            <p:nvPr/>
          </p:nvSpPr>
          <p:spPr>
            <a:xfrm rot="16200000">
              <a:off x="2178530" y="5030380"/>
              <a:ext cx="2304257" cy="111771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/>
                <a:t>FORTALECIMIENTO DE LAS ADMINISTRACIONES PÚBLICAS MUNICIPALES DE LA REGIÓN EN EL MÁRCO DEL PROGRAMA AGENDA PARA EL DESARROLLO MUNICIPAL A CARGO DEL INAFED</a:t>
              </a:r>
              <a:endParaRPr lang="es-MX" sz="1000" dirty="0"/>
            </a:p>
          </p:txBody>
        </p:sp>
        <p:sp>
          <p:nvSpPr>
            <p:cNvPr id="15" name="Rectángulo 14"/>
            <p:cNvSpPr/>
            <p:nvPr/>
          </p:nvSpPr>
          <p:spPr>
            <a:xfrm rot="16200000">
              <a:off x="3287740" y="5265204"/>
              <a:ext cx="2304255" cy="64807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/>
                <a:t>FORMACIÓN DE PERFILES EN LOS ORGANISMOS ESTATALES DE DESARROLLO MUNICIPAL</a:t>
              </a:r>
              <a:endParaRPr lang="es-MX" sz="1000"/>
            </a:p>
          </p:txBody>
        </p:sp>
        <p:sp>
          <p:nvSpPr>
            <p:cNvPr id="16" name="Rectángulo 15"/>
            <p:cNvSpPr/>
            <p:nvPr/>
          </p:nvSpPr>
          <p:spPr>
            <a:xfrm rot="16200000">
              <a:off x="4109078" y="5265203"/>
              <a:ext cx="2304255" cy="64807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/>
                <a:t>SISTEMA DE INFORMACIÓN MUNICIPAL DE LA REGIÓN CENTRO OCCIDENTE</a:t>
              </a:r>
              <a:endParaRPr lang="es-MX" sz="1000"/>
            </a:p>
          </p:txBody>
        </p:sp>
        <p:sp>
          <p:nvSpPr>
            <p:cNvPr id="17" name="Rectángulo 16"/>
            <p:cNvSpPr/>
            <p:nvPr/>
          </p:nvSpPr>
          <p:spPr>
            <a:xfrm rot="16200000">
              <a:off x="4983465" y="5265204"/>
              <a:ext cx="2304255" cy="64807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/>
                <a:t>COMUNICACIÓN Y DIFUSIÓN </a:t>
              </a:r>
              <a:endParaRPr lang="es-MX" sz="1000"/>
            </a:p>
          </p:txBody>
        </p:sp>
        <p:cxnSp>
          <p:nvCxnSpPr>
            <p:cNvPr id="20" name="Conector recto 19"/>
            <p:cNvCxnSpPr/>
            <p:nvPr/>
          </p:nvCxnSpPr>
          <p:spPr>
            <a:xfrm>
              <a:off x="2231740" y="4212980"/>
              <a:ext cx="4788532" cy="421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>
              <a:endCxn id="13" idx="3"/>
            </p:cNvCxnSpPr>
            <p:nvPr/>
          </p:nvCxnSpPr>
          <p:spPr>
            <a:xfrm>
              <a:off x="2231740" y="4217193"/>
              <a:ext cx="0" cy="2199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3347864" y="4221088"/>
              <a:ext cx="0" cy="2199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4452104" y="4221088"/>
              <a:ext cx="0" cy="2199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5244192" y="4217193"/>
              <a:ext cx="0" cy="2199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6108288" y="4217193"/>
              <a:ext cx="0" cy="2199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4" name="Rectángulo 33"/>
            <p:cNvSpPr/>
            <p:nvPr/>
          </p:nvSpPr>
          <p:spPr>
            <a:xfrm rot="16200000">
              <a:off x="5832140" y="5265203"/>
              <a:ext cx="2304255" cy="64807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/>
                <a:t>ALTERNATIVAS DE APOYO Y FINANCIAMIENTO </a:t>
              </a:r>
              <a:endParaRPr lang="es-MX" sz="1000" dirty="0"/>
            </a:p>
          </p:txBody>
        </p:sp>
        <p:cxnSp>
          <p:nvCxnSpPr>
            <p:cNvPr id="35" name="Conector recto 34"/>
            <p:cNvCxnSpPr/>
            <p:nvPr/>
          </p:nvCxnSpPr>
          <p:spPr>
            <a:xfrm>
              <a:off x="7020272" y="4221088"/>
              <a:ext cx="0" cy="2199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5" name="Elipse 44"/>
          <p:cNvSpPr/>
          <p:nvPr/>
        </p:nvSpPr>
        <p:spPr>
          <a:xfrm>
            <a:off x="2051720" y="4005063"/>
            <a:ext cx="432049" cy="43204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A</a:t>
            </a:r>
            <a:endParaRPr lang="es-MX" sz="1600" b="1" dirty="0"/>
          </a:p>
        </p:txBody>
      </p:sp>
      <p:sp>
        <p:nvSpPr>
          <p:cNvPr id="46" name="Elipse 45"/>
          <p:cNvSpPr/>
          <p:nvPr/>
        </p:nvSpPr>
        <p:spPr>
          <a:xfrm>
            <a:off x="3131840" y="4012194"/>
            <a:ext cx="432049" cy="43204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B</a:t>
            </a:r>
            <a:endParaRPr lang="es-MX" sz="1600" b="1" dirty="0"/>
          </a:p>
        </p:txBody>
      </p:sp>
      <p:sp>
        <p:nvSpPr>
          <p:cNvPr id="47" name="Elipse 46"/>
          <p:cNvSpPr/>
          <p:nvPr/>
        </p:nvSpPr>
        <p:spPr>
          <a:xfrm>
            <a:off x="4211960" y="4044337"/>
            <a:ext cx="432049" cy="43204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C</a:t>
            </a:r>
            <a:endParaRPr lang="es-MX" sz="1600" b="1" dirty="0"/>
          </a:p>
        </p:txBody>
      </p:sp>
      <p:sp>
        <p:nvSpPr>
          <p:cNvPr id="48" name="Elipse 47"/>
          <p:cNvSpPr/>
          <p:nvPr/>
        </p:nvSpPr>
        <p:spPr>
          <a:xfrm>
            <a:off x="5026022" y="4028093"/>
            <a:ext cx="432049" cy="43204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D</a:t>
            </a:r>
            <a:endParaRPr lang="es-MX" sz="1600" b="1" dirty="0"/>
          </a:p>
        </p:txBody>
      </p:sp>
      <p:sp>
        <p:nvSpPr>
          <p:cNvPr id="49" name="Elipse 48"/>
          <p:cNvSpPr/>
          <p:nvPr/>
        </p:nvSpPr>
        <p:spPr>
          <a:xfrm>
            <a:off x="5897987" y="4007984"/>
            <a:ext cx="432049" cy="43204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E</a:t>
            </a:r>
            <a:endParaRPr lang="es-MX" sz="1600" b="1" dirty="0"/>
          </a:p>
        </p:txBody>
      </p:sp>
      <p:sp>
        <p:nvSpPr>
          <p:cNvPr id="50" name="Elipse 49"/>
          <p:cNvSpPr/>
          <p:nvPr/>
        </p:nvSpPr>
        <p:spPr>
          <a:xfrm>
            <a:off x="6804247" y="4024039"/>
            <a:ext cx="432049" cy="43204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F</a:t>
            </a:r>
            <a:endParaRPr lang="es-MX" sz="1600" b="1" dirty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6" y="685775"/>
            <a:ext cx="2796335" cy="4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2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Franja diagonal"/>
          <p:cNvSpPr/>
          <p:nvPr/>
        </p:nvSpPr>
        <p:spPr>
          <a:xfrm>
            <a:off x="0" y="0"/>
            <a:ext cx="3923928" cy="3645024"/>
          </a:xfrm>
          <a:prstGeom prst="diagStrip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98311946"/>
              </p:ext>
            </p:extLst>
          </p:nvPr>
        </p:nvGraphicFramePr>
        <p:xfrm>
          <a:off x="-108520" y="332656"/>
          <a:ext cx="8460432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-171400"/>
            <a:ext cx="2144024" cy="2144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1" name="Elipse 50"/>
          <p:cNvSpPr/>
          <p:nvPr/>
        </p:nvSpPr>
        <p:spPr>
          <a:xfrm>
            <a:off x="395536" y="1241794"/>
            <a:ext cx="724133" cy="7241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A</a:t>
            </a:r>
            <a:endParaRPr lang="es-MX" sz="3200" b="1" dirty="0"/>
          </a:p>
        </p:txBody>
      </p:sp>
      <p:sp>
        <p:nvSpPr>
          <p:cNvPr id="52" name="Elipse 51"/>
          <p:cNvSpPr/>
          <p:nvPr/>
        </p:nvSpPr>
        <p:spPr>
          <a:xfrm>
            <a:off x="395535" y="2128803"/>
            <a:ext cx="724133" cy="7241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/>
              <a:t>B</a:t>
            </a:r>
            <a:endParaRPr lang="es-MX" sz="3200" b="1" dirty="0"/>
          </a:p>
        </p:txBody>
      </p:sp>
      <p:sp>
        <p:nvSpPr>
          <p:cNvPr id="53" name="Elipse 52"/>
          <p:cNvSpPr/>
          <p:nvPr/>
        </p:nvSpPr>
        <p:spPr>
          <a:xfrm>
            <a:off x="395534" y="3066933"/>
            <a:ext cx="724133" cy="7241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/>
              <a:t>C</a:t>
            </a:r>
            <a:endParaRPr lang="es-MX" sz="3200" b="1" dirty="0"/>
          </a:p>
        </p:txBody>
      </p:sp>
      <p:sp>
        <p:nvSpPr>
          <p:cNvPr id="54" name="Elipse 53"/>
          <p:cNvSpPr/>
          <p:nvPr/>
        </p:nvSpPr>
        <p:spPr>
          <a:xfrm>
            <a:off x="395533" y="4021897"/>
            <a:ext cx="724133" cy="7241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/>
              <a:t>D</a:t>
            </a:r>
            <a:endParaRPr lang="es-MX" sz="3200" b="1" dirty="0"/>
          </a:p>
        </p:txBody>
      </p:sp>
      <p:sp>
        <p:nvSpPr>
          <p:cNvPr id="55" name="Elipse 54"/>
          <p:cNvSpPr/>
          <p:nvPr/>
        </p:nvSpPr>
        <p:spPr>
          <a:xfrm>
            <a:off x="388401" y="4886818"/>
            <a:ext cx="724133" cy="7241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E</a:t>
            </a:r>
            <a:endParaRPr lang="es-MX" sz="3200" b="1" dirty="0"/>
          </a:p>
        </p:txBody>
      </p:sp>
      <p:sp>
        <p:nvSpPr>
          <p:cNvPr id="56" name="Elipse 55"/>
          <p:cNvSpPr/>
          <p:nvPr/>
        </p:nvSpPr>
        <p:spPr>
          <a:xfrm>
            <a:off x="395533" y="5841782"/>
            <a:ext cx="724133" cy="7241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F</a:t>
            </a:r>
            <a:endParaRPr lang="es-MX" sz="3200" b="1" dirty="0"/>
          </a:p>
        </p:txBody>
      </p:sp>
      <p:sp>
        <p:nvSpPr>
          <p:cNvPr id="57" name="Rectángulo 56"/>
          <p:cNvSpPr/>
          <p:nvPr/>
        </p:nvSpPr>
        <p:spPr>
          <a:xfrm>
            <a:off x="1" y="6565915"/>
            <a:ext cx="9143999" cy="2759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58" name="Cuadro de texto 2"/>
          <p:cNvSpPr txBox="1">
            <a:spLocks noChangeArrowheads="1"/>
          </p:cNvSpPr>
          <p:nvPr/>
        </p:nvSpPr>
        <p:spPr bwMode="auto">
          <a:xfrm>
            <a:off x="2310987" y="6644307"/>
            <a:ext cx="4539615" cy="1690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6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AGUASCALIENTES • COLIMA • GUANAJUATO • JALISCO • MICHOACÁN • NAYARIT • QUERÉTARO • SAN LUIS POTOSÍ • ZACATECAS</a:t>
            </a:r>
            <a:endParaRPr lang="es-MX" sz="82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1" y="247940"/>
            <a:ext cx="2796335" cy="4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7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282</Words>
  <Application>Microsoft Office PowerPoint</Application>
  <PresentationFormat>Presentación en pantalla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HUGO.SILVA</dc:creator>
  <cp:lastModifiedBy>Acer</cp:lastModifiedBy>
  <cp:revision>12</cp:revision>
  <dcterms:created xsi:type="dcterms:W3CDTF">2014-11-07T15:36:19Z</dcterms:created>
  <dcterms:modified xsi:type="dcterms:W3CDTF">2014-11-18T18:14:06Z</dcterms:modified>
</cp:coreProperties>
</file>