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7010400" cy="92964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 autoAdjust="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2A0E9B-B742-457E-AD18-20B6665949F0}" type="datetimeFigureOut">
              <a:rPr lang="es-ES"/>
              <a:pPr/>
              <a:t>03/07/2014</a:t>
            </a:fld>
            <a:endParaRPr lang="es-E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067B7F-8B1D-40EC-B99D-4B5F4FFAA52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1240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05454-9A03-4262-9BD0-8B19D3BE5552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483D-AE4B-468D-A382-1D9632C9651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50430-EEE8-455D-85B9-D12778A8DD9B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07541-0FB9-4B6D-957E-957B721D4CC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8270E-900C-4711-B28F-9A4278F73796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9BCF9-EC2C-4A38-8728-C7E2AF445C7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83E2F-FB6E-44BC-A79D-8723B480A56F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F4E69-872B-4139-BD51-2E7738F91E1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C6637-F43D-46CB-9642-1C08C300723B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A68F5-21FE-4C98-9065-573FE6F1E25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39288-2E5A-421B-9033-8A2DE8E00F14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7D192-2CD9-4AE6-B2C0-294976B16BC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8CE9F-05EF-4216-ABF7-9FB7760B390B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6BBFE-E143-4C94-BFBC-4A994C32854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7D3F-525D-4249-B29C-DD3729CE538E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3E547-DD0F-4389-A627-55C60A52985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A97F0-0E1C-4C42-A924-551439E721BA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35F79-046A-4AC3-A46A-F7B2DA782A8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1DA25-3E6C-4F07-B9AD-89740965DB60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9C16A-2E80-41D7-B801-DA70ACDF1AA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88F08-B213-4840-BB5D-49A72930BB2B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F4F5-AF8F-4E65-90D6-1B430F11ED3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195DAA-A062-4007-AE9B-6BB8D70DAA41}" type="datetimeFigureOut">
              <a:rPr lang="es-MX"/>
              <a:pPr>
                <a:defRPr/>
              </a:pPr>
              <a:t>03/07/2014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FD51A7-7393-43DC-BAD8-C354E8C4AD1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538163" y="1825625"/>
            <a:ext cx="11285537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 dirty="0"/>
              <a:t>		</a:t>
            </a:r>
          </a:p>
          <a:p>
            <a:pPr>
              <a:tabLst>
                <a:tab pos="2959100" algn="l"/>
              </a:tabLst>
            </a:pPr>
            <a:r>
              <a:rPr lang="es-MX" sz="2000" dirty="0" smtClean="0"/>
              <a:t>Propuesta de Asambleas 2014 – 2015:</a:t>
            </a:r>
          </a:p>
          <a:p>
            <a:pPr>
              <a:tabLst>
                <a:tab pos="2959100" algn="l"/>
              </a:tabLst>
            </a:pPr>
            <a:endParaRPr lang="es-MX" sz="2000" dirty="0" smtClean="0"/>
          </a:p>
          <a:p>
            <a:r>
              <a:rPr lang="es-MX" sz="2000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s-MX" sz="2000" dirty="0"/>
              <a:t>			Primera: 25 y 26 de Septiembre de 2014</a:t>
            </a:r>
            <a:r>
              <a:rPr lang="es-MX" sz="20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s-MX" sz="800" dirty="0" smtClean="0"/>
          </a:p>
          <a:p>
            <a:pPr>
              <a:buFont typeface="Wingdings" pitchFamily="2" charset="2"/>
              <a:buChar char="Ø"/>
            </a:pPr>
            <a:endParaRPr lang="es-MX" sz="800" dirty="0" smtClean="0"/>
          </a:p>
          <a:p>
            <a:pPr>
              <a:buFont typeface="Wingdings" pitchFamily="2" charset="2"/>
              <a:buChar char="Ø"/>
            </a:pPr>
            <a:endParaRPr lang="es-MX" sz="800" dirty="0"/>
          </a:p>
          <a:p>
            <a:pPr>
              <a:buFont typeface="Wingdings" pitchFamily="2" charset="2"/>
              <a:buNone/>
            </a:pPr>
            <a:r>
              <a:rPr lang="es-MX" sz="2000" dirty="0"/>
              <a:t>	    Propuesta	Segunda: 27 y 28 de Noviembre de 2014.</a:t>
            </a:r>
          </a:p>
          <a:p>
            <a:pPr>
              <a:buFont typeface="Wingdings" pitchFamily="2" charset="2"/>
              <a:buNone/>
            </a:pPr>
            <a:endParaRPr lang="es-MX" sz="800" dirty="0" smtClean="0"/>
          </a:p>
          <a:p>
            <a:pPr>
              <a:buFont typeface="Wingdings" pitchFamily="2" charset="2"/>
              <a:buNone/>
            </a:pPr>
            <a:endParaRPr lang="es-MX" sz="800" dirty="0" smtClean="0"/>
          </a:p>
          <a:p>
            <a:pPr>
              <a:buFont typeface="Wingdings" pitchFamily="2" charset="2"/>
              <a:buNone/>
            </a:pPr>
            <a:endParaRPr lang="es-MX" sz="800" dirty="0"/>
          </a:p>
          <a:p>
            <a:pPr>
              <a:buFont typeface="Wingdings" pitchFamily="2" charset="2"/>
              <a:buNone/>
            </a:pPr>
            <a:r>
              <a:rPr lang="es-MX" sz="2000" dirty="0"/>
              <a:t>			Tercera: 26 y 27 de Febrero de 2015.</a:t>
            </a:r>
          </a:p>
          <a:p>
            <a:endParaRPr lang="es-MX" sz="2000" dirty="0"/>
          </a:p>
        </p:txBody>
      </p:sp>
      <p:sp>
        <p:nvSpPr>
          <p:cNvPr id="17411" name="AutoShape 4"/>
          <p:cNvSpPr>
            <a:spLocks/>
          </p:cNvSpPr>
          <p:nvPr/>
        </p:nvSpPr>
        <p:spPr bwMode="auto">
          <a:xfrm>
            <a:off x="3186953" y="3012142"/>
            <a:ext cx="73772" cy="1815352"/>
          </a:xfrm>
          <a:prstGeom prst="leftBrace">
            <a:avLst>
              <a:gd name="adj1" fmla="val 11309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0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JOSE</cp:lastModifiedBy>
  <cp:revision>27</cp:revision>
  <dcterms:created xsi:type="dcterms:W3CDTF">2014-06-20T14:46:31Z</dcterms:created>
  <dcterms:modified xsi:type="dcterms:W3CDTF">2014-07-03T13:49:46Z</dcterms:modified>
</cp:coreProperties>
</file>