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97" r:id="rId2"/>
    <p:sldId id="362" r:id="rId3"/>
    <p:sldId id="501" r:id="rId4"/>
    <p:sldId id="504" r:id="rId5"/>
    <p:sldId id="503" r:id="rId6"/>
    <p:sldId id="500" r:id="rId7"/>
    <p:sldId id="508" r:id="rId8"/>
    <p:sldId id="507" r:id="rId9"/>
    <p:sldId id="510" r:id="rId10"/>
    <p:sldId id="512" r:id="rId11"/>
    <p:sldId id="515" r:id="rId12"/>
    <p:sldId id="513" r:id="rId13"/>
    <p:sldId id="514" r:id="rId14"/>
    <p:sldId id="499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427C"/>
    <a:srgbClr val="864083"/>
    <a:srgbClr val="FCD0FD"/>
    <a:srgbClr val="AE0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Estilo claro 2 - Énfasis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300" y="-72"/>
      </p:cViewPr>
      <p:guideLst>
        <p:guide orient="horz" pos="2158"/>
        <p:guide pos="288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4611A5-9C83-46F0-B8E3-A54E5C41124A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98B7F824-A921-46D9-BF66-917D0361B2B7}">
      <dgm:prSet phldrT="[Texto]" custT="1"/>
      <dgm:spPr/>
      <dgm:t>
        <a:bodyPr/>
        <a:lstStyle/>
        <a:p>
          <a:pPr algn="ctr"/>
          <a:r>
            <a: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</a:t>
          </a:r>
        </a:p>
        <a:p>
          <a:pPr algn="ctr"/>
          <a:r>
            <a: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</a:t>
          </a:r>
        </a:p>
      </dgm:t>
    </dgm:pt>
    <dgm:pt modelId="{1515A005-3869-4BD1-81B7-EDB40A2B2D78}" type="parTrans" cxnId="{0F8ECB35-1824-4190-BE39-6F53E2AA0994}">
      <dgm:prSet/>
      <dgm:spPr/>
      <dgm:t>
        <a:bodyPr/>
        <a:lstStyle/>
        <a:p>
          <a:pPr algn="ctr"/>
          <a:endParaRPr lang="es-MX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6F1616-F6D3-4FE7-B9F8-62A5CCC87C43}" type="sibTrans" cxnId="{0F8ECB35-1824-4190-BE39-6F53E2AA0994}">
      <dgm:prSet/>
      <dgm:spPr/>
      <dgm:t>
        <a:bodyPr/>
        <a:lstStyle/>
        <a:p>
          <a:pPr algn="ctr"/>
          <a:endParaRPr lang="es-MX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D9D573-5EFC-420F-9BA2-ADA6BAB88000}">
      <dgm:prSet phldrT="[Texto]" custT="1"/>
      <dgm:spPr/>
      <dgm:t>
        <a:bodyPr/>
        <a:lstStyle/>
        <a:p>
          <a:pPr algn="ctr"/>
          <a:r>
            <a: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II</a:t>
          </a:r>
        </a:p>
        <a:p>
          <a:pPr algn="ctr"/>
          <a:r>
            <a: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Fortalecimiento Jurídico Municipal</a:t>
          </a:r>
          <a:endParaRPr lang="es-MX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D1E6E4-4827-494C-BBFA-0FC03FD2A10E}" type="parTrans" cxnId="{511CDD47-34CF-4AD2-B451-1365974D44EE}">
      <dgm:prSet/>
      <dgm:spPr/>
      <dgm:t>
        <a:bodyPr/>
        <a:lstStyle/>
        <a:p>
          <a:pPr algn="ctr"/>
          <a:endParaRPr lang="es-MX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F4095D-B879-4FD0-8D79-7B5B7586A8D0}" type="sibTrans" cxnId="{511CDD47-34CF-4AD2-B451-1365974D44EE}">
      <dgm:prSet/>
      <dgm:spPr/>
      <dgm:t>
        <a:bodyPr/>
        <a:lstStyle/>
        <a:p>
          <a:pPr algn="ctr"/>
          <a:endParaRPr lang="es-MX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85BF18-CFE5-4171-8942-797BC2D7AEF9}">
      <dgm:prSet phldrT="[Texto]" custT="1"/>
      <dgm:spPr/>
      <dgm:t>
        <a:bodyPr/>
        <a:lstStyle/>
        <a:p>
          <a:pPr algn="ctr"/>
          <a:r>
            <a: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III</a:t>
          </a:r>
        </a:p>
        <a:p>
          <a:pPr algn="ctr"/>
          <a:r>
            <a: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Procesos Administrativos</a:t>
          </a:r>
          <a:endParaRPr lang="es-MX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1805C1-1D0B-4D60-AD3E-986FF7ADAC30}" type="parTrans" cxnId="{3915964F-6FEE-44BC-8E21-0641B7621B70}">
      <dgm:prSet/>
      <dgm:spPr/>
      <dgm:t>
        <a:bodyPr/>
        <a:lstStyle/>
        <a:p>
          <a:pPr algn="ctr"/>
          <a:endParaRPr lang="es-MX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A43978-EBB2-45E4-B1D8-76AA1BE90214}" type="sibTrans" cxnId="{3915964F-6FEE-44BC-8E21-0641B7621B70}">
      <dgm:prSet/>
      <dgm:spPr/>
      <dgm:t>
        <a:bodyPr/>
        <a:lstStyle/>
        <a:p>
          <a:pPr algn="ctr"/>
          <a:endParaRPr lang="es-MX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8BC556-1091-46BE-9224-8E7FA10F361E}">
      <dgm:prSet phldrT="[Texto]" custT="1"/>
      <dgm:spPr/>
      <dgm:t>
        <a:bodyPr/>
        <a:lstStyle/>
        <a:p>
          <a:pPr algn="ctr"/>
          <a:r>
            <a: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IV</a:t>
          </a:r>
        </a:p>
        <a:p>
          <a:pPr algn="ctr"/>
          <a:r>
            <a: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Gobierno y Administración Municipal</a:t>
          </a:r>
          <a:endParaRPr lang="es-MX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7D02CB-6AC4-42B1-959D-73D7F2171998}" type="parTrans" cxnId="{533C6009-84AA-4C40-ACC7-57F0B79C2B1F}">
      <dgm:prSet/>
      <dgm:spPr/>
      <dgm:t>
        <a:bodyPr/>
        <a:lstStyle/>
        <a:p>
          <a:pPr algn="ctr"/>
          <a:endParaRPr lang="es-MX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B4936D-0192-4982-ADC6-872CBA91A899}" type="sibTrans" cxnId="{533C6009-84AA-4C40-ACC7-57F0B79C2B1F}">
      <dgm:prSet/>
      <dgm:spPr/>
      <dgm:t>
        <a:bodyPr/>
        <a:lstStyle/>
        <a:p>
          <a:pPr algn="ctr"/>
          <a:endParaRPr lang="es-MX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085745-6618-4B65-AFFB-97AD40D0FF56}">
      <dgm:prSet phldrT="[Texto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VI</a:t>
          </a:r>
        </a:p>
        <a:p>
          <a:pPr algn="ctr"/>
          <a:r>
            <a: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Temas Transversales</a:t>
          </a:r>
        </a:p>
      </dgm:t>
    </dgm:pt>
    <dgm:pt modelId="{3BE50E6A-4046-4E56-B4F4-52F349F93FCD}" type="parTrans" cxnId="{6EC41F0E-B98C-4270-AAC7-4DEAE7B129CC}">
      <dgm:prSet/>
      <dgm:spPr/>
      <dgm:t>
        <a:bodyPr/>
        <a:lstStyle/>
        <a:p>
          <a:pPr algn="ctr"/>
          <a:endParaRPr lang="es-MX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E70C9F-4182-41C0-89BF-6CD40E2D2008}" type="sibTrans" cxnId="{6EC41F0E-B98C-4270-AAC7-4DEAE7B129CC}">
      <dgm:prSet/>
      <dgm:spPr/>
      <dgm:t>
        <a:bodyPr/>
        <a:lstStyle/>
        <a:p>
          <a:pPr algn="ctr"/>
          <a:endParaRPr lang="es-MX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348534-1283-4252-B7B1-0CF8497E6010}">
      <dgm:prSet custT="1"/>
      <dgm:spPr/>
      <dgm:t>
        <a:bodyPr/>
        <a:lstStyle/>
        <a:p>
          <a:pPr algn="ctr"/>
          <a:r>
            <a: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V</a:t>
          </a:r>
        </a:p>
        <a:p>
          <a:pPr algn="ctr"/>
          <a:r>
            <a: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Hacienda Pública Municipal</a:t>
          </a:r>
          <a:endParaRPr lang="es-MX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3E6044-1612-41EC-A8C0-15F6C42CB4BE}" type="parTrans" cxnId="{9BC5DC9A-03AC-47D4-94AC-91BB53163946}">
      <dgm:prSet/>
      <dgm:spPr/>
      <dgm:t>
        <a:bodyPr/>
        <a:lstStyle/>
        <a:p>
          <a:pPr algn="ctr"/>
          <a:endParaRPr lang="es-MX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C5771B-9AC0-47C8-8E9E-7B5A1C98BEBD}" type="sibTrans" cxnId="{9BC5DC9A-03AC-47D4-94AC-91BB53163946}">
      <dgm:prSet/>
      <dgm:spPr/>
      <dgm:t>
        <a:bodyPr/>
        <a:lstStyle/>
        <a:p>
          <a:pPr algn="ctr"/>
          <a:endParaRPr lang="es-MX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929DC6-E337-497B-8C35-3E03BD8038A3}" type="pres">
      <dgm:prSet presAssocID="{3B4611A5-9C83-46F0-B8E3-A54E5C41124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A929DA1-DD27-4A79-92AB-2A4D52086968}" type="pres">
      <dgm:prSet presAssocID="{98B7F824-A921-46D9-BF66-917D0361B2B7}" presName="node" presStyleLbl="node1" presStyleIdx="0" presStyleCnt="6" custScaleX="12771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C93A65-EC54-4407-BA8B-FA6173B37817}" type="pres">
      <dgm:prSet presAssocID="{98B7F824-A921-46D9-BF66-917D0361B2B7}" presName="spNode" presStyleCnt="0"/>
      <dgm:spPr/>
    </dgm:pt>
    <dgm:pt modelId="{D74653BC-381D-4722-A2F5-045158679D44}" type="pres">
      <dgm:prSet presAssocID="{256F1616-F6D3-4FE7-B9F8-62A5CCC87C43}" presName="sibTrans" presStyleLbl="sibTrans1D1" presStyleIdx="0" presStyleCnt="6"/>
      <dgm:spPr/>
      <dgm:t>
        <a:bodyPr/>
        <a:lstStyle/>
        <a:p>
          <a:endParaRPr lang="es-MX"/>
        </a:p>
      </dgm:t>
    </dgm:pt>
    <dgm:pt modelId="{18993016-73C6-4C07-B883-69A20D09B0D4}" type="pres">
      <dgm:prSet presAssocID="{74D9D573-5EFC-420F-9BA2-ADA6BAB88000}" presName="node" presStyleLbl="node1" presStyleIdx="1" presStyleCnt="6" custScaleX="118101" custRadScaleRad="101713" custRadScaleInc="2470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6273D2-451A-4620-AA42-3AB2860B4EBA}" type="pres">
      <dgm:prSet presAssocID="{74D9D573-5EFC-420F-9BA2-ADA6BAB88000}" presName="spNode" presStyleCnt="0"/>
      <dgm:spPr/>
    </dgm:pt>
    <dgm:pt modelId="{68863AE2-91C2-418F-8476-CC99182015EC}" type="pres">
      <dgm:prSet presAssocID="{BCF4095D-B879-4FD0-8D79-7B5B7586A8D0}" presName="sibTrans" presStyleLbl="sibTrans1D1" presStyleIdx="1" presStyleCnt="6"/>
      <dgm:spPr/>
      <dgm:t>
        <a:bodyPr/>
        <a:lstStyle/>
        <a:p>
          <a:endParaRPr lang="es-MX"/>
        </a:p>
      </dgm:t>
    </dgm:pt>
    <dgm:pt modelId="{C2733B33-7AB6-47FC-B5C6-402E7D775B96}" type="pres">
      <dgm:prSet presAssocID="{9F85BF18-CFE5-4171-8942-797BC2D7AEF9}" presName="node" presStyleLbl="node1" presStyleIdx="2" presStyleCnt="6" custScaleX="127003" custRadScaleRad="98619" custRadScaleInc="-2494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4D3C26A-3731-4774-B910-82C73A01C3E3}" type="pres">
      <dgm:prSet presAssocID="{9F85BF18-CFE5-4171-8942-797BC2D7AEF9}" presName="spNode" presStyleCnt="0"/>
      <dgm:spPr/>
    </dgm:pt>
    <dgm:pt modelId="{EA8FB8EF-2DCB-4C7B-9C12-390C208462E0}" type="pres">
      <dgm:prSet presAssocID="{BDA43978-EBB2-45E4-B1D8-76AA1BE90214}" presName="sibTrans" presStyleLbl="sibTrans1D1" presStyleIdx="2" presStyleCnt="6"/>
      <dgm:spPr/>
      <dgm:t>
        <a:bodyPr/>
        <a:lstStyle/>
        <a:p>
          <a:endParaRPr lang="es-MX"/>
        </a:p>
      </dgm:t>
    </dgm:pt>
    <dgm:pt modelId="{CCCC0C2A-33A4-40F3-B36B-A6FE6DBFB6D1}" type="pres">
      <dgm:prSet presAssocID="{138BC556-1091-46BE-9224-8E7FA10F361E}" presName="node" presStyleLbl="node1" presStyleIdx="3" presStyleCnt="6" custScaleX="12899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502087-20BF-466B-9A26-BB54AEDF18A6}" type="pres">
      <dgm:prSet presAssocID="{138BC556-1091-46BE-9224-8E7FA10F361E}" presName="spNode" presStyleCnt="0"/>
      <dgm:spPr/>
    </dgm:pt>
    <dgm:pt modelId="{03DEB3DF-7262-41E9-880C-ED67903A40CA}" type="pres">
      <dgm:prSet presAssocID="{F8B4936D-0192-4982-ADC6-872CBA91A899}" presName="sibTrans" presStyleLbl="sibTrans1D1" presStyleIdx="3" presStyleCnt="6"/>
      <dgm:spPr/>
      <dgm:t>
        <a:bodyPr/>
        <a:lstStyle/>
        <a:p>
          <a:endParaRPr lang="es-MX"/>
        </a:p>
      </dgm:t>
    </dgm:pt>
    <dgm:pt modelId="{4F351707-4167-43B8-B655-206D19A2490B}" type="pres">
      <dgm:prSet presAssocID="{33348534-1283-4252-B7B1-0CF8497E6010}" presName="node" presStyleLbl="node1" presStyleIdx="4" presStyleCnt="6" custScaleX="116031" custRadScaleRad="101602" custRadScaleInc="31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E0424A-D4EC-46A1-8D63-B653F30628EF}" type="pres">
      <dgm:prSet presAssocID="{33348534-1283-4252-B7B1-0CF8497E6010}" presName="spNode" presStyleCnt="0"/>
      <dgm:spPr/>
    </dgm:pt>
    <dgm:pt modelId="{1C1854E3-7853-440C-A6F3-5F1F253F6B58}" type="pres">
      <dgm:prSet presAssocID="{53C5771B-9AC0-47C8-8E9E-7B5A1C98BEBD}" presName="sibTrans" presStyleLbl="sibTrans1D1" presStyleIdx="4" presStyleCnt="6"/>
      <dgm:spPr/>
      <dgm:t>
        <a:bodyPr/>
        <a:lstStyle/>
        <a:p>
          <a:endParaRPr lang="es-MX"/>
        </a:p>
      </dgm:t>
    </dgm:pt>
    <dgm:pt modelId="{95698B46-0288-4DC6-895E-752443F15009}" type="pres">
      <dgm:prSet presAssocID="{DC085745-6618-4B65-AFFB-97AD40D0FF56}" presName="node" presStyleLbl="node1" presStyleIdx="5" presStyleCnt="6" custScaleX="116570" custRadScaleRad="100945" custRadScaleInc="-2945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4CD4C90-89C4-42C0-A252-EAC374D21693}" type="pres">
      <dgm:prSet presAssocID="{DC085745-6618-4B65-AFFB-97AD40D0FF56}" presName="spNode" presStyleCnt="0"/>
      <dgm:spPr/>
    </dgm:pt>
    <dgm:pt modelId="{56B68304-4F43-4F1F-AE34-3EBF9A343970}" type="pres">
      <dgm:prSet presAssocID="{32E70C9F-4182-41C0-89BF-6CD40E2D2008}" presName="sibTrans" presStyleLbl="sibTrans1D1" presStyleIdx="5" presStyleCnt="6"/>
      <dgm:spPr/>
      <dgm:t>
        <a:bodyPr/>
        <a:lstStyle/>
        <a:p>
          <a:endParaRPr lang="es-MX"/>
        </a:p>
      </dgm:t>
    </dgm:pt>
  </dgm:ptLst>
  <dgm:cxnLst>
    <dgm:cxn modelId="{94BB3418-2E46-4E4C-8CF1-2B494599FE12}" type="presOf" srcId="{74D9D573-5EFC-420F-9BA2-ADA6BAB88000}" destId="{18993016-73C6-4C07-B883-69A20D09B0D4}" srcOrd="0" destOrd="0" presId="urn:microsoft.com/office/officeart/2005/8/layout/cycle6"/>
    <dgm:cxn modelId="{D2992977-9CB1-48C5-92A1-DB57AAB0D046}" type="presOf" srcId="{DC085745-6618-4B65-AFFB-97AD40D0FF56}" destId="{95698B46-0288-4DC6-895E-752443F15009}" srcOrd="0" destOrd="0" presId="urn:microsoft.com/office/officeart/2005/8/layout/cycle6"/>
    <dgm:cxn modelId="{C73D6E97-95F2-4987-BE0E-4AE2998DEB71}" type="presOf" srcId="{BDA43978-EBB2-45E4-B1D8-76AA1BE90214}" destId="{EA8FB8EF-2DCB-4C7B-9C12-390C208462E0}" srcOrd="0" destOrd="0" presId="urn:microsoft.com/office/officeart/2005/8/layout/cycle6"/>
    <dgm:cxn modelId="{19C7292F-DABA-4E4A-B02A-64473B34E74E}" type="presOf" srcId="{98B7F824-A921-46D9-BF66-917D0361B2B7}" destId="{2A929DA1-DD27-4A79-92AB-2A4D52086968}" srcOrd="0" destOrd="0" presId="urn:microsoft.com/office/officeart/2005/8/layout/cycle6"/>
    <dgm:cxn modelId="{3915964F-6FEE-44BC-8E21-0641B7621B70}" srcId="{3B4611A5-9C83-46F0-B8E3-A54E5C41124A}" destId="{9F85BF18-CFE5-4171-8942-797BC2D7AEF9}" srcOrd="2" destOrd="0" parTransId="{B51805C1-1D0B-4D60-AD3E-986FF7ADAC30}" sibTransId="{BDA43978-EBB2-45E4-B1D8-76AA1BE90214}"/>
    <dgm:cxn modelId="{0F8ECB35-1824-4190-BE39-6F53E2AA0994}" srcId="{3B4611A5-9C83-46F0-B8E3-A54E5C41124A}" destId="{98B7F824-A921-46D9-BF66-917D0361B2B7}" srcOrd="0" destOrd="0" parTransId="{1515A005-3869-4BD1-81B7-EDB40A2B2D78}" sibTransId="{256F1616-F6D3-4FE7-B9F8-62A5CCC87C43}"/>
    <dgm:cxn modelId="{1EBAC447-3186-49F6-9785-F3FB1068DA7E}" type="presOf" srcId="{256F1616-F6D3-4FE7-B9F8-62A5CCC87C43}" destId="{D74653BC-381D-4722-A2F5-045158679D44}" srcOrd="0" destOrd="0" presId="urn:microsoft.com/office/officeart/2005/8/layout/cycle6"/>
    <dgm:cxn modelId="{B5FDA1A8-5F0A-404D-8AFB-DD8EE347D66E}" type="presOf" srcId="{BCF4095D-B879-4FD0-8D79-7B5B7586A8D0}" destId="{68863AE2-91C2-418F-8476-CC99182015EC}" srcOrd="0" destOrd="0" presId="urn:microsoft.com/office/officeart/2005/8/layout/cycle6"/>
    <dgm:cxn modelId="{0DFA8574-D116-47EA-B90E-E89DCE522103}" type="presOf" srcId="{9F85BF18-CFE5-4171-8942-797BC2D7AEF9}" destId="{C2733B33-7AB6-47FC-B5C6-402E7D775B96}" srcOrd="0" destOrd="0" presId="urn:microsoft.com/office/officeart/2005/8/layout/cycle6"/>
    <dgm:cxn modelId="{E5798120-2FE3-4F07-8BD8-8200DC7C8D1F}" type="presOf" srcId="{3B4611A5-9C83-46F0-B8E3-A54E5C41124A}" destId="{EF929DC6-E337-497B-8C35-3E03BD8038A3}" srcOrd="0" destOrd="0" presId="urn:microsoft.com/office/officeart/2005/8/layout/cycle6"/>
    <dgm:cxn modelId="{DD30E59F-5EED-440B-B7D5-1E0933480AAB}" type="presOf" srcId="{32E70C9F-4182-41C0-89BF-6CD40E2D2008}" destId="{56B68304-4F43-4F1F-AE34-3EBF9A343970}" srcOrd="0" destOrd="0" presId="urn:microsoft.com/office/officeart/2005/8/layout/cycle6"/>
    <dgm:cxn modelId="{26094C5E-6715-485C-B00C-FE7850F2F35A}" type="presOf" srcId="{53C5771B-9AC0-47C8-8E9E-7B5A1C98BEBD}" destId="{1C1854E3-7853-440C-A6F3-5F1F253F6B58}" srcOrd="0" destOrd="0" presId="urn:microsoft.com/office/officeart/2005/8/layout/cycle6"/>
    <dgm:cxn modelId="{FB00EBDB-6B5A-421E-9C1A-085E53DDC2FF}" type="presOf" srcId="{138BC556-1091-46BE-9224-8E7FA10F361E}" destId="{CCCC0C2A-33A4-40F3-B36B-A6FE6DBFB6D1}" srcOrd="0" destOrd="0" presId="urn:microsoft.com/office/officeart/2005/8/layout/cycle6"/>
    <dgm:cxn modelId="{2C5ADFF7-5913-4661-B0B5-DB4A955B0637}" type="presOf" srcId="{33348534-1283-4252-B7B1-0CF8497E6010}" destId="{4F351707-4167-43B8-B655-206D19A2490B}" srcOrd="0" destOrd="0" presId="urn:microsoft.com/office/officeart/2005/8/layout/cycle6"/>
    <dgm:cxn modelId="{41D37FAB-27AD-4F6D-98AC-44A0AAB1D340}" type="presOf" srcId="{F8B4936D-0192-4982-ADC6-872CBA91A899}" destId="{03DEB3DF-7262-41E9-880C-ED67903A40CA}" srcOrd="0" destOrd="0" presId="urn:microsoft.com/office/officeart/2005/8/layout/cycle6"/>
    <dgm:cxn modelId="{6EC41F0E-B98C-4270-AAC7-4DEAE7B129CC}" srcId="{3B4611A5-9C83-46F0-B8E3-A54E5C41124A}" destId="{DC085745-6618-4B65-AFFB-97AD40D0FF56}" srcOrd="5" destOrd="0" parTransId="{3BE50E6A-4046-4E56-B4F4-52F349F93FCD}" sibTransId="{32E70C9F-4182-41C0-89BF-6CD40E2D2008}"/>
    <dgm:cxn modelId="{9BC5DC9A-03AC-47D4-94AC-91BB53163946}" srcId="{3B4611A5-9C83-46F0-B8E3-A54E5C41124A}" destId="{33348534-1283-4252-B7B1-0CF8497E6010}" srcOrd="4" destOrd="0" parTransId="{5F3E6044-1612-41EC-A8C0-15F6C42CB4BE}" sibTransId="{53C5771B-9AC0-47C8-8E9E-7B5A1C98BEBD}"/>
    <dgm:cxn modelId="{533C6009-84AA-4C40-ACC7-57F0B79C2B1F}" srcId="{3B4611A5-9C83-46F0-B8E3-A54E5C41124A}" destId="{138BC556-1091-46BE-9224-8E7FA10F361E}" srcOrd="3" destOrd="0" parTransId="{F27D02CB-6AC4-42B1-959D-73D7F2171998}" sibTransId="{F8B4936D-0192-4982-ADC6-872CBA91A899}"/>
    <dgm:cxn modelId="{511CDD47-34CF-4AD2-B451-1365974D44EE}" srcId="{3B4611A5-9C83-46F0-B8E3-A54E5C41124A}" destId="{74D9D573-5EFC-420F-9BA2-ADA6BAB88000}" srcOrd="1" destOrd="0" parTransId="{C8D1E6E4-4827-494C-BBFA-0FC03FD2A10E}" sibTransId="{BCF4095D-B879-4FD0-8D79-7B5B7586A8D0}"/>
    <dgm:cxn modelId="{C3204B58-86A4-4C93-AD0D-88E27B2634D8}" type="presParOf" srcId="{EF929DC6-E337-497B-8C35-3E03BD8038A3}" destId="{2A929DA1-DD27-4A79-92AB-2A4D52086968}" srcOrd="0" destOrd="0" presId="urn:microsoft.com/office/officeart/2005/8/layout/cycle6"/>
    <dgm:cxn modelId="{CCCEC19E-6538-4332-86E6-0A05527913FA}" type="presParOf" srcId="{EF929DC6-E337-497B-8C35-3E03BD8038A3}" destId="{18C93A65-EC54-4407-BA8B-FA6173B37817}" srcOrd="1" destOrd="0" presId="urn:microsoft.com/office/officeart/2005/8/layout/cycle6"/>
    <dgm:cxn modelId="{4C459BE9-E595-49D6-A2B7-21E72EA6C9C7}" type="presParOf" srcId="{EF929DC6-E337-497B-8C35-3E03BD8038A3}" destId="{D74653BC-381D-4722-A2F5-045158679D44}" srcOrd="2" destOrd="0" presId="urn:microsoft.com/office/officeart/2005/8/layout/cycle6"/>
    <dgm:cxn modelId="{44F17FD6-95CA-4C01-A6F1-9687DD2DB725}" type="presParOf" srcId="{EF929DC6-E337-497B-8C35-3E03BD8038A3}" destId="{18993016-73C6-4C07-B883-69A20D09B0D4}" srcOrd="3" destOrd="0" presId="urn:microsoft.com/office/officeart/2005/8/layout/cycle6"/>
    <dgm:cxn modelId="{97828846-BBB6-404D-BF5D-F172C8E8E1C9}" type="presParOf" srcId="{EF929DC6-E337-497B-8C35-3E03BD8038A3}" destId="{0F6273D2-451A-4620-AA42-3AB2860B4EBA}" srcOrd="4" destOrd="0" presId="urn:microsoft.com/office/officeart/2005/8/layout/cycle6"/>
    <dgm:cxn modelId="{D70830B2-3B9C-4450-BEEC-A33B4BF75936}" type="presParOf" srcId="{EF929DC6-E337-497B-8C35-3E03BD8038A3}" destId="{68863AE2-91C2-418F-8476-CC99182015EC}" srcOrd="5" destOrd="0" presId="urn:microsoft.com/office/officeart/2005/8/layout/cycle6"/>
    <dgm:cxn modelId="{AED7420B-A5B1-4501-AD2C-9C382FCDB7CA}" type="presParOf" srcId="{EF929DC6-E337-497B-8C35-3E03BD8038A3}" destId="{C2733B33-7AB6-47FC-B5C6-402E7D775B96}" srcOrd="6" destOrd="0" presId="urn:microsoft.com/office/officeart/2005/8/layout/cycle6"/>
    <dgm:cxn modelId="{BF16CE29-F621-4B56-8F63-33E2F7EE9751}" type="presParOf" srcId="{EF929DC6-E337-497B-8C35-3E03BD8038A3}" destId="{94D3C26A-3731-4774-B910-82C73A01C3E3}" srcOrd="7" destOrd="0" presId="urn:microsoft.com/office/officeart/2005/8/layout/cycle6"/>
    <dgm:cxn modelId="{5078D060-F436-485B-9059-3DF49FC5B4AD}" type="presParOf" srcId="{EF929DC6-E337-497B-8C35-3E03BD8038A3}" destId="{EA8FB8EF-2DCB-4C7B-9C12-390C208462E0}" srcOrd="8" destOrd="0" presId="urn:microsoft.com/office/officeart/2005/8/layout/cycle6"/>
    <dgm:cxn modelId="{773B138E-2B95-4454-8A65-5C54669BA211}" type="presParOf" srcId="{EF929DC6-E337-497B-8C35-3E03BD8038A3}" destId="{CCCC0C2A-33A4-40F3-B36B-A6FE6DBFB6D1}" srcOrd="9" destOrd="0" presId="urn:microsoft.com/office/officeart/2005/8/layout/cycle6"/>
    <dgm:cxn modelId="{12ADB119-9EAC-431D-B068-44198BA0F4DB}" type="presParOf" srcId="{EF929DC6-E337-497B-8C35-3E03BD8038A3}" destId="{7C502087-20BF-466B-9A26-BB54AEDF18A6}" srcOrd="10" destOrd="0" presId="urn:microsoft.com/office/officeart/2005/8/layout/cycle6"/>
    <dgm:cxn modelId="{821F2754-6FE4-400A-AF7F-0D8B35BCC008}" type="presParOf" srcId="{EF929DC6-E337-497B-8C35-3E03BD8038A3}" destId="{03DEB3DF-7262-41E9-880C-ED67903A40CA}" srcOrd="11" destOrd="0" presId="urn:microsoft.com/office/officeart/2005/8/layout/cycle6"/>
    <dgm:cxn modelId="{749D3657-CF89-4A17-A5AF-9DED4954B98E}" type="presParOf" srcId="{EF929DC6-E337-497B-8C35-3E03BD8038A3}" destId="{4F351707-4167-43B8-B655-206D19A2490B}" srcOrd="12" destOrd="0" presId="urn:microsoft.com/office/officeart/2005/8/layout/cycle6"/>
    <dgm:cxn modelId="{3A5D9EFE-1FC0-4E78-8158-FEF52F946A5D}" type="presParOf" srcId="{EF929DC6-E337-497B-8C35-3E03BD8038A3}" destId="{B9E0424A-D4EC-46A1-8D63-B653F30628EF}" srcOrd="13" destOrd="0" presId="urn:microsoft.com/office/officeart/2005/8/layout/cycle6"/>
    <dgm:cxn modelId="{71231816-4DB5-4C6C-B45C-D8AF8FF25D8E}" type="presParOf" srcId="{EF929DC6-E337-497B-8C35-3E03BD8038A3}" destId="{1C1854E3-7853-440C-A6F3-5F1F253F6B58}" srcOrd="14" destOrd="0" presId="urn:microsoft.com/office/officeart/2005/8/layout/cycle6"/>
    <dgm:cxn modelId="{3D0EDCBF-F17B-45FE-A2D1-E4730A13D21F}" type="presParOf" srcId="{EF929DC6-E337-497B-8C35-3E03BD8038A3}" destId="{95698B46-0288-4DC6-895E-752443F15009}" srcOrd="15" destOrd="0" presId="urn:microsoft.com/office/officeart/2005/8/layout/cycle6"/>
    <dgm:cxn modelId="{A857CAB0-E67D-43F1-BBB3-2DF9CD3393A8}" type="presParOf" srcId="{EF929DC6-E337-497B-8C35-3E03BD8038A3}" destId="{34CD4C90-89C4-42C0-A252-EAC374D21693}" srcOrd="16" destOrd="0" presId="urn:microsoft.com/office/officeart/2005/8/layout/cycle6"/>
    <dgm:cxn modelId="{9CDC7F7F-1B2D-4BAF-9231-82DFEF50F4E1}" type="presParOf" srcId="{EF929DC6-E337-497B-8C35-3E03BD8038A3}" destId="{56B68304-4F43-4F1F-AE34-3EBF9A343970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4611A5-9C83-46F0-B8E3-A54E5C41124A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98B7F824-A921-46D9-BF66-917D0361B2B7}">
      <dgm:prSet phldrT="[Texto]" custT="1"/>
      <dgm:spPr/>
      <dgm:t>
        <a:bodyPr/>
        <a:lstStyle/>
        <a:p>
          <a:pPr algn="ctr"/>
          <a:r>
            <a:rPr lang="es-MX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</a:t>
          </a:r>
        </a:p>
        <a:p>
          <a:pPr algn="ctr"/>
          <a:r>
            <a:rPr lang="es-MX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</a:t>
          </a:r>
        </a:p>
      </dgm:t>
    </dgm:pt>
    <dgm:pt modelId="{1515A005-3869-4BD1-81B7-EDB40A2B2D78}" type="parTrans" cxnId="{0F8ECB35-1824-4190-BE39-6F53E2AA0994}">
      <dgm:prSet/>
      <dgm:spPr/>
      <dgm:t>
        <a:bodyPr/>
        <a:lstStyle/>
        <a:p>
          <a:pPr algn="ctr"/>
          <a:endParaRPr lang="es-MX" sz="11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6F1616-F6D3-4FE7-B9F8-62A5CCC87C43}" type="sibTrans" cxnId="{0F8ECB35-1824-4190-BE39-6F53E2AA0994}">
      <dgm:prSet/>
      <dgm:spPr/>
      <dgm:t>
        <a:bodyPr/>
        <a:lstStyle/>
        <a:p>
          <a:pPr algn="ctr"/>
          <a:endParaRPr lang="es-MX" sz="11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D9D573-5EFC-420F-9BA2-ADA6BAB88000}">
      <dgm:prSet phldrT="[Texto]" custT="1"/>
      <dgm:spPr/>
      <dgm:t>
        <a:bodyPr/>
        <a:lstStyle/>
        <a:p>
          <a:pPr algn="ctr"/>
          <a:r>
            <a:rPr lang="es-MX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II</a:t>
          </a:r>
        </a:p>
        <a:p>
          <a:pPr algn="ctr"/>
          <a:r>
            <a:rPr lang="es-MX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Fortalecimiento </a:t>
          </a:r>
          <a:r>
            <a:rPr lang="es-MX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Jurídico Municipal</a:t>
          </a:r>
          <a:endParaRPr lang="es-MX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D1E6E4-4827-494C-BBFA-0FC03FD2A10E}" type="parTrans" cxnId="{511CDD47-34CF-4AD2-B451-1365974D44EE}">
      <dgm:prSet/>
      <dgm:spPr/>
      <dgm:t>
        <a:bodyPr/>
        <a:lstStyle/>
        <a:p>
          <a:pPr algn="ctr"/>
          <a:endParaRPr lang="es-MX" sz="11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F4095D-B879-4FD0-8D79-7B5B7586A8D0}" type="sibTrans" cxnId="{511CDD47-34CF-4AD2-B451-1365974D44EE}">
      <dgm:prSet/>
      <dgm:spPr/>
      <dgm:t>
        <a:bodyPr/>
        <a:lstStyle/>
        <a:p>
          <a:pPr algn="ctr"/>
          <a:endParaRPr lang="es-MX" sz="11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85BF18-CFE5-4171-8942-797BC2D7AEF9}">
      <dgm:prSet phldrT="[Texto]" custT="1"/>
      <dgm:spPr/>
      <dgm:t>
        <a:bodyPr/>
        <a:lstStyle/>
        <a:p>
          <a:pPr algn="ctr"/>
          <a:r>
            <a:rPr lang="es-MX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III</a:t>
          </a:r>
        </a:p>
        <a:p>
          <a:pPr algn="ctr"/>
          <a:r>
            <a:rPr lang="es-MX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Procesos </a:t>
          </a:r>
          <a:r>
            <a:rPr lang="es-MX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Administrativos</a:t>
          </a:r>
          <a:endParaRPr lang="es-MX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1805C1-1D0B-4D60-AD3E-986FF7ADAC30}" type="parTrans" cxnId="{3915964F-6FEE-44BC-8E21-0641B7621B70}">
      <dgm:prSet/>
      <dgm:spPr/>
      <dgm:t>
        <a:bodyPr/>
        <a:lstStyle/>
        <a:p>
          <a:pPr algn="ctr"/>
          <a:endParaRPr lang="es-MX" sz="11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A43978-EBB2-45E4-B1D8-76AA1BE90214}" type="sibTrans" cxnId="{3915964F-6FEE-44BC-8E21-0641B7621B70}">
      <dgm:prSet/>
      <dgm:spPr/>
      <dgm:t>
        <a:bodyPr/>
        <a:lstStyle/>
        <a:p>
          <a:pPr algn="ctr"/>
          <a:endParaRPr lang="es-MX" sz="11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8BC556-1091-46BE-9224-8E7FA10F361E}">
      <dgm:prSet phldrT="[Texto]" custT="1"/>
      <dgm:spPr/>
      <dgm:t>
        <a:bodyPr/>
        <a:lstStyle/>
        <a:p>
          <a:pPr algn="ctr"/>
          <a:r>
            <a:rPr lang="es-MX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IV</a:t>
          </a:r>
        </a:p>
        <a:p>
          <a:pPr algn="ctr"/>
          <a:r>
            <a:rPr lang="es-MX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Gobierno y </a:t>
          </a:r>
          <a:r>
            <a:rPr lang="es-MX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Administración </a:t>
          </a:r>
          <a:r>
            <a:rPr lang="es-MX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Municipal</a:t>
          </a:r>
          <a:endParaRPr lang="es-MX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7D02CB-6AC4-42B1-959D-73D7F2171998}" type="parTrans" cxnId="{533C6009-84AA-4C40-ACC7-57F0B79C2B1F}">
      <dgm:prSet/>
      <dgm:spPr/>
      <dgm:t>
        <a:bodyPr/>
        <a:lstStyle/>
        <a:p>
          <a:pPr algn="ctr"/>
          <a:endParaRPr lang="es-MX" sz="11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B4936D-0192-4982-ADC6-872CBA91A899}" type="sibTrans" cxnId="{533C6009-84AA-4C40-ACC7-57F0B79C2B1F}">
      <dgm:prSet/>
      <dgm:spPr/>
      <dgm:t>
        <a:bodyPr/>
        <a:lstStyle/>
        <a:p>
          <a:pPr algn="ctr"/>
          <a:endParaRPr lang="es-MX" sz="11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085745-6618-4B65-AFFB-97AD40D0FF56}">
      <dgm:prSet phldrT="[Texto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es-MX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VI</a:t>
          </a:r>
        </a:p>
        <a:p>
          <a:pPr algn="ctr"/>
          <a:r>
            <a:rPr lang="es-MX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Transversales</a:t>
          </a:r>
        </a:p>
      </dgm:t>
    </dgm:pt>
    <dgm:pt modelId="{3BE50E6A-4046-4E56-B4F4-52F349F93FCD}" type="parTrans" cxnId="{6EC41F0E-B98C-4270-AAC7-4DEAE7B129CC}">
      <dgm:prSet/>
      <dgm:spPr/>
      <dgm:t>
        <a:bodyPr/>
        <a:lstStyle/>
        <a:p>
          <a:pPr algn="ctr"/>
          <a:endParaRPr lang="es-MX" sz="11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E70C9F-4182-41C0-89BF-6CD40E2D2008}" type="sibTrans" cxnId="{6EC41F0E-B98C-4270-AAC7-4DEAE7B129CC}">
      <dgm:prSet/>
      <dgm:spPr/>
      <dgm:t>
        <a:bodyPr/>
        <a:lstStyle/>
        <a:p>
          <a:pPr algn="ctr"/>
          <a:endParaRPr lang="es-MX" sz="11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348534-1283-4252-B7B1-0CF8497E6010}">
      <dgm:prSet custT="1"/>
      <dgm:spPr/>
      <dgm:t>
        <a:bodyPr/>
        <a:lstStyle/>
        <a:p>
          <a:pPr algn="ctr"/>
          <a:r>
            <a:rPr lang="es-MX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V</a:t>
          </a:r>
        </a:p>
        <a:p>
          <a:pPr algn="ctr"/>
          <a:r>
            <a:rPr lang="es-MX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Hacienda Pública Municipal</a:t>
          </a:r>
          <a:endParaRPr lang="es-MX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3E6044-1612-41EC-A8C0-15F6C42CB4BE}" type="parTrans" cxnId="{9BC5DC9A-03AC-47D4-94AC-91BB53163946}">
      <dgm:prSet/>
      <dgm:spPr/>
      <dgm:t>
        <a:bodyPr/>
        <a:lstStyle/>
        <a:p>
          <a:pPr algn="ctr"/>
          <a:endParaRPr lang="es-MX" sz="11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C5771B-9AC0-47C8-8E9E-7B5A1C98BEBD}" type="sibTrans" cxnId="{9BC5DC9A-03AC-47D4-94AC-91BB53163946}">
      <dgm:prSet/>
      <dgm:spPr/>
      <dgm:t>
        <a:bodyPr/>
        <a:lstStyle/>
        <a:p>
          <a:pPr algn="ctr"/>
          <a:endParaRPr lang="es-MX" sz="11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929DC6-E337-497B-8C35-3E03BD8038A3}" type="pres">
      <dgm:prSet presAssocID="{3B4611A5-9C83-46F0-B8E3-A54E5C41124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A929DA1-DD27-4A79-92AB-2A4D52086968}" type="pres">
      <dgm:prSet presAssocID="{98B7F824-A921-46D9-BF66-917D0361B2B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C93A65-EC54-4407-BA8B-FA6173B37817}" type="pres">
      <dgm:prSet presAssocID="{98B7F824-A921-46D9-BF66-917D0361B2B7}" presName="spNode" presStyleCnt="0"/>
      <dgm:spPr/>
    </dgm:pt>
    <dgm:pt modelId="{D74653BC-381D-4722-A2F5-045158679D44}" type="pres">
      <dgm:prSet presAssocID="{256F1616-F6D3-4FE7-B9F8-62A5CCC87C43}" presName="sibTrans" presStyleLbl="sibTrans1D1" presStyleIdx="0" presStyleCnt="6"/>
      <dgm:spPr/>
      <dgm:t>
        <a:bodyPr/>
        <a:lstStyle/>
        <a:p>
          <a:endParaRPr lang="es-MX"/>
        </a:p>
      </dgm:t>
    </dgm:pt>
    <dgm:pt modelId="{18993016-73C6-4C07-B883-69A20D09B0D4}" type="pres">
      <dgm:prSet presAssocID="{74D9D573-5EFC-420F-9BA2-ADA6BAB8800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6273D2-451A-4620-AA42-3AB2860B4EBA}" type="pres">
      <dgm:prSet presAssocID="{74D9D573-5EFC-420F-9BA2-ADA6BAB88000}" presName="spNode" presStyleCnt="0"/>
      <dgm:spPr/>
    </dgm:pt>
    <dgm:pt modelId="{68863AE2-91C2-418F-8476-CC99182015EC}" type="pres">
      <dgm:prSet presAssocID="{BCF4095D-B879-4FD0-8D79-7B5B7586A8D0}" presName="sibTrans" presStyleLbl="sibTrans1D1" presStyleIdx="1" presStyleCnt="6"/>
      <dgm:spPr/>
      <dgm:t>
        <a:bodyPr/>
        <a:lstStyle/>
        <a:p>
          <a:endParaRPr lang="es-MX"/>
        </a:p>
      </dgm:t>
    </dgm:pt>
    <dgm:pt modelId="{C2733B33-7AB6-47FC-B5C6-402E7D775B96}" type="pres">
      <dgm:prSet presAssocID="{9F85BF18-CFE5-4171-8942-797BC2D7AEF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4D3C26A-3731-4774-B910-82C73A01C3E3}" type="pres">
      <dgm:prSet presAssocID="{9F85BF18-CFE5-4171-8942-797BC2D7AEF9}" presName="spNode" presStyleCnt="0"/>
      <dgm:spPr/>
    </dgm:pt>
    <dgm:pt modelId="{EA8FB8EF-2DCB-4C7B-9C12-390C208462E0}" type="pres">
      <dgm:prSet presAssocID="{BDA43978-EBB2-45E4-B1D8-76AA1BE90214}" presName="sibTrans" presStyleLbl="sibTrans1D1" presStyleIdx="2" presStyleCnt="6"/>
      <dgm:spPr/>
      <dgm:t>
        <a:bodyPr/>
        <a:lstStyle/>
        <a:p>
          <a:endParaRPr lang="es-MX"/>
        </a:p>
      </dgm:t>
    </dgm:pt>
    <dgm:pt modelId="{CCCC0C2A-33A4-40F3-B36B-A6FE6DBFB6D1}" type="pres">
      <dgm:prSet presAssocID="{138BC556-1091-46BE-9224-8E7FA10F361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502087-20BF-466B-9A26-BB54AEDF18A6}" type="pres">
      <dgm:prSet presAssocID="{138BC556-1091-46BE-9224-8E7FA10F361E}" presName="spNode" presStyleCnt="0"/>
      <dgm:spPr/>
    </dgm:pt>
    <dgm:pt modelId="{03DEB3DF-7262-41E9-880C-ED67903A40CA}" type="pres">
      <dgm:prSet presAssocID="{F8B4936D-0192-4982-ADC6-872CBA91A899}" presName="sibTrans" presStyleLbl="sibTrans1D1" presStyleIdx="3" presStyleCnt="6"/>
      <dgm:spPr/>
      <dgm:t>
        <a:bodyPr/>
        <a:lstStyle/>
        <a:p>
          <a:endParaRPr lang="es-MX"/>
        </a:p>
      </dgm:t>
    </dgm:pt>
    <dgm:pt modelId="{4F351707-4167-43B8-B655-206D19A2490B}" type="pres">
      <dgm:prSet presAssocID="{33348534-1283-4252-B7B1-0CF8497E601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E0424A-D4EC-46A1-8D63-B653F30628EF}" type="pres">
      <dgm:prSet presAssocID="{33348534-1283-4252-B7B1-0CF8497E6010}" presName="spNode" presStyleCnt="0"/>
      <dgm:spPr/>
    </dgm:pt>
    <dgm:pt modelId="{1C1854E3-7853-440C-A6F3-5F1F253F6B58}" type="pres">
      <dgm:prSet presAssocID="{53C5771B-9AC0-47C8-8E9E-7B5A1C98BEBD}" presName="sibTrans" presStyleLbl="sibTrans1D1" presStyleIdx="4" presStyleCnt="6"/>
      <dgm:spPr/>
      <dgm:t>
        <a:bodyPr/>
        <a:lstStyle/>
        <a:p>
          <a:endParaRPr lang="es-MX"/>
        </a:p>
      </dgm:t>
    </dgm:pt>
    <dgm:pt modelId="{95698B46-0288-4DC6-895E-752443F15009}" type="pres">
      <dgm:prSet presAssocID="{DC085745-6618-4B65-AFFB-97AD40D0FF5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4CD4C90-89C4-42C0-A252-EAC374D21693}" type="pres">
      <dgm:prSet presAssocID="{DC085745-6618-4B65-AFFB-97AD40D0FF56}" presName="spNode" presStyleCnt="0"/>
      <dgm:spPr/>
    </dgm:pt>
    <dgm:pt modelId="{56B68304-4F43-4F1F-AE34-3EBF9A343970}" type="pres">
      <dgm:prSet presAssocID="{32E70C9F-4182-41C0-89BF-6CD40E2D2008}" presName="sibTrans" presStyleLbl="sibTrans1D1" presStyleIdx="5" presStyleCnt="6"/>
      <dgm:spPr/>
      <dgm:t>
        <a:bodyPr/>
        <a:lstStyle/>
        <a:p>
          <a:endParaRPr lang="es-MX"/>
        </a:p>
      </dgm:t>
    </dgm:pt>
  </dgm:ptLst>
  <dgm:cxnLst>
    <dgm:cxn modelId="{157B90DE-607C-4541-9395-4CD8F77C60DB}" type="presOf" srcId="{9F85BF18-CFE5-4171-8942-797BC2D7AEF9}" destId="{C2733B33-7AB6-47FC-B5C6-402E7D775B96}" srcOrd="0" destOrd="0" presId="urn:microsoft.com/office/officeart/2005/8/layout/cycle6"/>
    <dgm:cxn modelId="{FC96E4EF-2491-4429-A1DF-92842302CAA6}" type="presOf" srcId="{256F1616-F6D3-4FE7-B9F8-62A5CCC87C43}" destId="{D74653BC-381D-4722-A2F5-045158679D44}" srcOrd="0" destOrd="0" presId="urn:microsoft.com/office/officeart/2005/8/layout/cycle6"/>
    <dgm:cxn modelId="{C907BC6E-2B0B-4E3C-8A7D-EE86582A7894}" type="presOf" srcId="{BDA43978-EBB2-45E4-B1D8-76AA1BE90214}" destId="{EA8FB8EF-2DCB-4C7B-9C12-390C208462E0}" srcOrd="0" destOrd="0" presId="urn:microsoft.com/office/officeart/2005/8/layout/cycle6"/>
    <dgm:cxn modelId="{DBB32757-F892-4954-A4C1-235FB736AB15}" type="presOf" srcId="{BCF4095D-B879-4FD0-8D79-7B5B7586A8D0}" destId="{68863AE2-91C2-418F-8476-CC99182015EC}" srcOrd="0" destOrd="0" presId="urn:microsoft.com/office/officeart/2005/8/layout/cycle6"/>
    <dgm:cxn modelId="{37156837-3887-4BDE-8A38-0C0EC8FA2128}" type="presOf" srcId="{53C5771B-9AC0-47C8-8E9E-7B5A1C98BEBD}" destId="{1C1854E3-7853-440C-A6F3-5F1F253F6B58}" srcOrd="0" destOrd="0" presId="urn:microsoft.com/office/officeart/2005/8/layout/cycle6"/>
    <dgm:cxn modelId="{3915964F-6FEE-44BC-8E21-0641B7621B70}" srcId="{3B4611A5-9C83-46F0-B8E3-A54E5C41124A}" destId="{9F85BF18-CFE5-4171-8942-797BC2D7AEF9}" srcOrd="2" destOrd="0" parTransId="{B51805C1-1D0B-4D60-AD3E-986FF7ADAC30}" sibTransId="{BDA43978-EBB2-45E4-B1D8-76AA1BE90214}"/>
    <dgm:cxn modelId="{0F8ECB35-1824-4190-BE39-6F53E2AA0994}" srcId="{3B4611A5-9C83-46F0-B8E3-A54E5C41124A}" destId="{98B7F824-A921-46D9-BF66-917D0361B2B7}" srcOrd="0" destOrd="0" parTransId="{1515A005-3869-4BD1-81B7-EDB40A2B2D78}" sibTransId="{256F1616-F6D3-4FE7-B9F8-62A5CCC87C43}"/>
    <dgm:cxn modelId="{CDE67BD1-B644-4238-94DB-758B5F8EFC8C}" type="presOf" srcId="{F8B4936D-0192-4982-ADC6-872CBA91A899}" destId="{03DEB3DF-7262-41E9-880C-ED67903A40CA}" srcOrd="0" destOrd="0" presId="urn:microsoft.com/office/officeart/2005/8/layout/cycle6"/>
    <dgm:cxn modelId="{5027A53B-69D7-430E-A96B-7F730B4E4394}" type="presOf" srcId="{32E70C9F-4182-41C0-89BF-6CD40E2D2008}" destId="{56B68304-4F43-4F1F-AE34-3EBF9A343970}" srcOrd="0" destOrd="0" presId="urn:microsoft.com/office/officeart/2005/8/layout/cycle6"/>
    <dgm:cxn modelId="{96903B49-7558-461E-BB05-7DDC2E8BC836}" type="presOf" srcId="{33348534-1283-4252-B7B1-0CF8497E6010}" destId="{4F351707-4167-43B8-B655-206D19A2490B}" srcOrd="0" destOrd="0" presId="urn:microsoft.com/office/officeart/2005/8/layout/cycle6"/>
    <dgm:cxn modelId="{476FC110-4037-4771-926F-DA7D09AEE344}" type="presOf" srcId="{3B4611A5-9C83-46F0-B8E3-A54E5C41124A}" destId="{EF929DC6-E337-497B-8C35-3E03BD8038A3}" srcOrd="0" destOrd="0" presId="urn:microsoft.com/office/officeart/2005/8/layout/cycle6"/>
    <dgm:cxn modelId="{58C62EC8-1D7E-440C-B527-E7A9790C8F17}" type="presOf" srcId="{74D9D573-5EFC-420F-9BA2-ADA6BAB88000}" destId="{18993016-73C6-4C07-B883-69A20D09B0D4}" srcOrd="0" destOrd="0" presId="urn:microsoft.com/office/officeart/2005/8/layout/cycle6"/>
    <dgm:cxn modelId="{6EC41F0E-B98C-4270-AAC7-4DEAE7B129CC}" srcId="{3B4611A5-9C83-46F0-B8E3-A54E5C41124A}" destId="{DC085745-6618-4B65-AFFB-97AD40D0FF56}" srcOrd="5" destOrd="0" parTransId="{3BE50E6A-4046-4E56-B4F4-52F349F93FCD}" sibTransId="{32E70C9F-4182-41C0-89BF-6CD40E2D2008}"/>
    <dgm:cxn modelId="{ED4D64E2-C80E-46C0-BBFB-0E0C1604C5DE}" type="presOf" srcId="{138BC556-1091-46BE-9224-8E7FA10F361E}" destId="{CCCC0C2A-33A4-40F3-B36B-A6FE6DBFB6D1}" srcOrd="0" destOrd="0" presId="urn:microsoft.com/office/officeart/2005/8/layout/cycle6"/>
    <dgm:cxn modelId="{9BC5DC9A-03AC-47D4-94AC-91BB53163946}" srcId="{3B4611A5-9C83-46F0-B8E3-A54E5C41124A}" destId="{33348534-1283-4252-B7B1-0CF8497E6010}" srcOrd="4" destOrd="0" parTransId="{5F3E6044-1612-41EC-A8C0-15F6C42CB4BE}" sibTransId="{53C5771B-9AC0-47C8-8E9E-7B5A1C98BEBD}"/>
    <dgm:cxn modelId="{25C307FE-FA84-43C9-BEFD-ECFF13186843}" type="presOf" srcId="{DC085745-6618-4B65-AFFB-97AD40D0FF56}" destId="{95698B46-0288-4DC6-895E-752443F15009}" srcOrd="0" destOrd="0" presId="urn:microsoft.com/office/officeart/2005/8/layout/cycle6"/>
    <dgm:cxn modelId="{533C6009-84AA-4C40-ACC7-57F0B79C2B1F}" srcId="{3B4611A5-9C83-46F0-B8E3-A54E5C41124A}" destId="{138BC556-1091-46BE-9224-8E7FA10F361E}" srcOrd="3" destOrd="0" parTransId="{F27D02CB-6AC4-42B1-959D-73D7F2171998}" sibTransId="{F8B4936D-0192-4982-ADC6-872CBA91A899}"/>
    <dgm:cxn modelId="{511CDD47-34CF-4AD2-B451-1365974D44EE}" srcId="{3B4611A5-9C83-46F0-B8E3-A54E5C41124A}" destId="{74D9D573-5EFC-420F-9BA2-ADA6BAB88000}" srcOrd="1" destOrd="0" parTransId="{C8D1E6E4-4827-494C-BBFA-0FC03FD2A10E}" sibTransId="{BCF4095D-B879-4FD0-8D79-7B5B7586A8D0}"/>
    <dgm:cxn modelId="{43C0981C-8740-43D6-8AAE-034CFD40849D}" type="presOf" srcId="{98B7F824-A921-46D9-BF66-917D0361B2B7}" destId="{2A929DA1-DD27-4A79-92AB-2A4D52086968}" srcOrd="0" destOrd="0" presId="urn:microsoft.com/office/officeart/2005/8/layout/cycle6"/>
    <dgm:cxn modelId="{0FF7CFEE-1D20-41E5-A9DC-91D4244AA964}" type="presParOf" srcId="{EF929DC6-E337-497B-8C35-3E03BD8038A3}" destId="{2A929DA1-DD27-4A79-92AB-2A4D52086968}" srcOrd="0" destOrd="0" presId="urn:microsoft.com/office/officeart/2005/8/layout/cycle6"/>
    <dgm:cxn modelId="{CE75398A-E886-4847-939E-644D688DB047}" type="presParOf" srcId="{EF929DC6-E337-497B-8C35-3E03BD8038A3}" destId="{18C93A65-EC54-4407-BA8B-FA6173B37817}" srcOrd="1" destOrd="0" presId="urn:microsoft.com/office/officeart/2005/8/layout/cycle6"/>
    <dgm:cxn modelId="{587A9B9F-48CF-4A43-84F0-B9AB463448D4}" type="presParOf" srcId="{EF929DC6-E337-497B-8C35-3E03BD8038A3}" destId="{D74653BC-381D-4722-A2F5-045158679D44}" srcOrd="2" destOrd="0" presId="urn:microsoft.com/office/officeart/2005/8/layout/cycle6"/>
    <dgm:cxn modelId="{1175C424-8677-46D6-A48E-495C18DE4B86}" type="presParOf" srcId="{EF929DC6-E337-497B-8C35-3E03BD8038A3}" destId="{18993016-73C6-4C07-B883-69A20D09B0D4}" srcOrd="3" destOrd="0" presId="urn:microsoft.com/office/officeart/2005/8/layout/cycle6"/>
    <dgm:cxn modelId="{7353C38D-5A44-461B-A6EC-FE58E836A872}" type="presParOf" srcId="{EF929DC6-E337-497B-8C35-3E03BD8038A3}" destId="{0F6273D2-451A-4620-AA42-3AB2860B4EBA}" srcOrd="4" destOrd="0" presId="urn:microsoft.com/office/officeart/2005/8/layout/cycle6"/>
    <dgm:cxn modelId="{10DD7AFB-283D-4DD9-BAEA-C7641867433D}" type="presParOf" srcId="{EF929DC6-E337-497B-8C35-3E03BD8038A3}" destId="{68863AE2-91C2-418F-8476-CC99182015EC}" srcOrd="5" destOrd="0" presId="urn:microsoft.com/office/officeart/2005/8/layout/cycle6"/>
    <dgm:cxn modelId="{6A46F0DF-F88B-45C1-97F8-94DFC46FE5C8}" type="presParOf" srcId="{EF929DC6-E337-497B-8C35-3E03BD8038A3}" destId="{C2733B33-7AB6-47FC-B5C6-402E7D775B96}" srcOrd="6" destOrd="0" presId="urn:microsoft.com/office/officeart/2005/8/layout/cycle6"/>
    <dgm:cxn modelId="{10E594F9-783A-48AE-93EC-B3F2E7AAB92F}" type="presParOf" srcId="{EF929DC6-E337-497B-8C35-3E03BD8038A3}" destId="{94D3C26A-3731-4774-B910-82C73A01C3E3}" srcOrd="7" destOrd="0" presId="urn:microsoft.com/office/officeart/2005/8/layout/cycle6"/>
    <dgm:cxn modelId="{25E0FEE7-1F26-4DC0-A07B-97AEF7F1965F}" type="presParOf" srcId="{EF929DC6-E337-497B-8C35-3E03BD8038A3}" destId="{EA8FB8EF-2DCB-4C7B-9C12-390C208462E0}" srcOrd="8" destOrd="0" presId="urn:microsoft.com/office/officeart/2005/8/layout/cycle6"/>
    <dgm:cxn modelId="{B5D0C8F7-DAB2-4426-92AC-3CB7F4567BEE}" type="presParOf" srcId="{EF929DC6-E337-497B-8C35-3E03BD8038A3}" destId="{CCCC0C2A-33A4-40F3-B36B-A6FE6DBFB6D1}" srcOrd="9" destOrd="0" presId="urn:microsoft.com/office/officeart/2005/8/layout/cycle6"/>
    <dgm:cxn modelId="{5F6EA866-FA90-465D-A089-66CF331DA2F6}" type="presParOf" srcId="{EF929DC6-E337-497B-8C35-3E03BD8038A3}" destId="{7C502087-20BF-466B-9A26-BB54AEDF18A6}" srcOrd="10" destOrd="0" presId="urn:microsoft.com/office/officeart/2005/8/layout/cycle6"/>
    <dgm:cxn modelId="{92CA0DCD-B12D-45D6-A278-AA7BC5781E3B}" type="presParOf" srcId="{EF929DC6-E337-497B-8C35-3E03BD8038A3}" destId="{03DEB3DF-7262-41E9-880C-ED67903A40CA}" srcOrd="11" destOrd="0" presId="urn:microsoft.com/office/officeart/2005/8/layout/cycle6"/>
    <dgm:cxn modelId="{F1600895-543A-423D-8581-E78867D9C318}" type="presParOf" srcId="{EF929DC6-E337-497B-8C35-3E03BD8038A3}" destId="{4F351707-4167-43B8-B655-206D19A2490B}" srcOrd="12" destOrd="0" presId="urn:microsoft.com/office/officeart/2005/8/layout/cycle6"/>
    <dgm:cxn modelId="{AAB1E148-662A-4DE0-A165-8FE17CE91C43}" type="presParOf" srcId="{EF929DC6-E337-497B-8C35-3E03BD8038A3}" destId="{B9E0424A-D4EC-46A1-8D63-B653F30628EF}" srcOrd="13" destOrd="0" presId="urn:microsoft.com/office/officeart/2005/8/layout/cycle6"/>
    <dgm:cxn modelId="{813DB58D-30F9-4C71-8EC0-A7632636FEE7}" type="presParOf" srcId="{EF929DC6-E337-497B-8C35-3E03BD8038A3}" destId="{1C1854E3-7853-440C-A6F3-5F1F253F6B58}" srcOrd="14" destOrd="0" presId="urn:microsoft.com/office/officeart/2005/8/layout/cycle6"/>
    <dgm:cxn modelId="{BB167387-D78C-42D7-A41E-85AC81ED6029}" type="presParOf" srcId="{EF929DC6-E337-497B-8C35-3E03BD8038A3}" destId="{95698B46-0288-4DC6-895E-752443F15009}" srcOrd="15" destOrd="0" presId="urn:microsoft.com/office/officeart/2005/8/layout/cycle6"/>
    <dgm:cxn modelId="{F36AC38E-D5D9-4BAE-981A-2A3240EEA9AB}" type="presParOf" srcId="{EF929DC6-E337-497B-8C35-3E03BD8038A3}" destId="{34CD4C90-89C4-42C0-A252-EAC374D21693}" srcOrd="16" destOrd="0" presId="urn:microsoft.com/office/officeart/2005/8/layout/cycle6"/>
    <dgm:cxn modelId="{67E60757-C850-4E52-977A-4090E9F4CB99}" type="presParOf" srcId="{EF929DC6-E337-497B-8C35-3E03BD8038A3}" destId="{56B68304-4F43-4F1F-AE34-3EBF9A343970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929DA1-DD27-4A79-92AB-2A4D52086968}">
      <dsp:nvSpPr>
        <dsp:cNvPr id="0" name=""/>
        <dsp:cNvSpPr/>
      </dsp:nvSpPr>
      <dsp:spPr>
        <a:xfrm>
          <a:off x="2713715" y="3167"/>
          <a:ext cx="1722176" cy="87649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</a:t>
          </a:r>
        </a:p>
      </dsp:txBody>
      <dsp:txXfrm>
        <a:off x="2756502" y="45954"/>
        <a:ext cx="1636602" cy="790920"/>
      </dsp:txXfrm>
    </dsp:sp>
    <dsp:sp modelId="{D74653BC-381D-4722-A2F5-045158679D44}">
      <dsp:nvSpPr>
        <dsp:cNvPr id="0" name=""/>
        <dsp:cNvSpPr/>
      </dsp:nvSpPr>
      <dsp:spPr>
        <a:xfrm>
          <a:off x="1583677" y="473341"/>
          <a:ext cx="4128809" cy="4128809"/>
        </a:xfrm>
        <a:custGeom>
          <a:avLst/>
          <a:gdLst/>
          <a:ahLst/>
          <a:cxnLst/>
          <a:rect l="0" t="0" r="0" b="0"/>
          <a:pathLst>
            <a:path>
              <a:moveTo>
                <a:pt x="2860913" y="159846"/>
              </a:moveTo>
              <a:arcTo wR="2064404" hR="2064404" stAng="17561716" swAng="155124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93016-73C6-4C07-B883-69A20D09B0D4}">
      <dsp:nvSpPr>
        <dsp:cNvPr id="0" name=""/>
        <dsp:cNvSpPr/>
      </dsp:nvSpPr>
      <dsp:spPr>
        <a:xfrm>
          <a:off x="4680669" y="1178238"/>
          <a:ext cx="1592535" cy="87649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Fortalecimiento Jurídico Municipal</a:t>
          </a:r>
          <a:endParaRPr lang="es-MX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23456" y="1221025"/>
        <a:ext cx="1506961" cy="790920"/>
      </dsp:txXfrm>
    </dsp:sp>
    <dsp:sp modelId="{68863AE2-91C2-418F-8476-CC99182015EC}">
      <dsp:nvSpPr>
        <dsp:cNvPr id="0" name=""/>
        <dsp:cNvSpPr/>
      </dsp:nvSpPr>
      <dsp:spPr>
        <a:xfrm>
          <a:off x="1518719" y="290788"/>
          <a:ext cx="4128809" cy="4128809"/>
        </a:xfrm>
        <a:custGeom>
          <a:avLst/>
          <a:gdLst/>
          <a:ahLst/>
          <a:cxnLst/>
          <a:rect l="0" t="0" r="0" b="0"/>
          <a:pathLst>
            <a:path>
              <a:moveTo>
                <a:pt x="4108083" y="1772610"/>
              </a:moveTo>
              <a:arcTo wR="2064404" hR="2064404" stAng="21112457" swAng="1440078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33B33-7AB6-47FC-B5C6-402E7D775B96}">
      <dsp:nvSpPr>
        <dsp:cNvPr id="0" name=""/>
        <dsp:cNvSpPr/>
      </dsp:nvSpPr>
      <dsp:spPr>
        <a:xfrm>
          <a:off x="4563502" y="2928326"/>
          <a:ext cx="1712575" cy="87649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III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Procesos Administrativos</a:t>
          </a:r>
          <a:endParaRPr lang="es-MX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06289" y="2971113"/>
        <a:ext cx="1627001" cy="790920"/>
      </dsp:txXfrm>
    </dsp:sp>
    <dsp:sp modelId="{EA8FB8EF-2DCB-4C7B-9C12-390C208462E0}">
      <dsp:nvSpPr>
        <dsp:cNvPr id="0" name=""/>
        <dsp:cNvSpPr/>
      </dsp:nvSpPr>
      <dsp:spPr>
        <a:xfrm>
          <a:off x="1450485" y="470428"/>
          <a:ext cx="4128809" cy="4128809"/>
        </a:xfrm>
        <a:custGeom>
          <a:avLst/>
          <a:gdLst/>
          <a:ahLst/>
          <a:cxnLst/>
          <a:rect l="0" t="0" r="0" b="0"/>
          <a:pathLst>
            <a:path>
              <a:moveTo>
                <a:pt x="3686377" y="3341499"/>
              </a:moveTo>
              <a:arcTo wR="2064404" hR="2064404" stAng="2292953" swAng="1486199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C0C2A-33A4-40F3-B36B-A6FE6DBFB6D1}">
      <dsp:nvSpPr>
        <dsp:cNvPr id="0" name=""/>
        <dsp:cNvSpPr/>
      </dsp:nvSpPr>
      <dsp:spPr>
        <a:xfrm>
          <a:off x="2705099" y="4131976"/>
          <a:ext cx="1739409" cy="87649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IV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Gobierno y Administración Municipal</a:t>
          </a:r>
          <a:endParaRPr lang="es-MX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47886" y="4174763"/>
        <a:ext cx="1653835" cy="790920"/>
      </dsp:txXfrm>
    </dsp:sp>
    <dsp:sp modelId="{03DEB3DF-7262-41E9-880C-ED67903A40CA}">
      <dsp:nvSpPr>
        <dsp:cNvPr id="0" name=""/>
        <dsp:cNvSpPr/>
      </dsp:nvSpPr>
      <dsp:spPr>
        <a:xfrm>
          <a:off x="1445151" y="412465"/>
          <a:ext cx="4128809" cy="4128809"/>
        </a:xfrm>
        <a:custGeom>
          <a:avLst/>
          <a:gdLst/>
          <a:ahLst/>
          <a:cxnLst/>
          <a:rect l="0" t="0" r="0" b="0"/>
          <a:pathLst>
            <a:path>
              <a:moveTo>
                <a:pt x="1250849" y="3961743"/>
              </a:moveTo>
              <a:arcTo wR="2064404" hR="2064404" stAng="6792543" swAng="1630099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351707-4167-43B8-B655-206D19A2490B}">
      <dsp:nvSpPr>
        <dsp:cNvPr id="0" name=""/>
        <dsp:cNvSpPr/>
      </dsp:nvSpPr>
      <dsp:spPr>
        <a:xfrm>
          <a:off x="871308" y="2909273"/>
          <a:ext cx="1564623" cy="87649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V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Hacienda Pública Municipal</a:t>
          </a:r>
          <a:endParaRPr lang="es-MX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14095" y="2952060"/>
        <a:ext cx="1479049" cy="790920"/>
      </dsp:txXfrm>
    </dsp:sp>
    <dsp:sp modelId="{1C1854E3-7853-440C-A6F3-5F1F253F6B58}">
      <dsp:nvSpPr>
        <dsp:cNvPr id="0" name=""/>
        <dsp:cNvSpPr/>
      </dsp:nvSpPr>
      <dsp:spPr>
        <a:xfrm>
          <a:off x="1483205" y="475622"/>
          <a:ext cx="4128809" cy="4128809"/>
        </a:xfrm>
        <a:custGeom>
          <a:avLst/>
          <a:gdLst/>
          <a:ahLst/>
          <a:cxnLst/>
          <a:rect l="0" t="0" r="0" b="0"/>
          <a:pathLst>
            <a:path>
              <a:moveTo>
                <a:pt x="31846" y="2425614"/>
              </a:moveTo>
              <a:arcTo wR="2064404" hR="2064404" stAng="10195385" swAng="1341653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698B46-0288-4DC6-895E-752443F15009}">
      <dsp:nvSpPr>
        <dsp:cNvPr id="0" name=""/>
        <dsp:cNvSpPr/>
      </dsp:nvSpPr>
      <dsp:spPr>
        <a:xfrm>
          <a:off x="886727" y="1216341"/>
          <a:ext cx="1571891" cy="876494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VI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Temas Transversales</a:t>
          </a:r>
        </a:p>
      </dsp:txBody>
      <dsp:txXfrm>
        <a:off x="929514" y="1259128"/>
        <a:ext cx="1486317" cy="790920"/>
      </dsp:txXfrm>
    </dsp:sp>
    <dsp:sp modelId="{56B68304-4F43-4F1F-AE34-3EBF9A343970}">
      <dsp:nvSpPr>
        <dsp:cNvPr id="0" name=""/>
        <dsp:cNvSpPr/>
      </dsp:nvSpPr>
      <dsp:spPr>
        <a:xfrm>
          <a:off x="1471414" y="458820"/>
          <a:ext cx="4128809" cy="4128809"/>
        </a:xfrm>
        <a:custGeom>
          <a:avLst/>
          <a:gdLst/>
          <a:ahLst/>
          <a:cxnLst/>
          <a:rect l="0" t="0" r="0" b="0"/>
          <a:pathLst>
            <a:path>
              <a:moveTo>
                <a:pt x="472512" y="750004"/>
              </a:moveTo>
              <a:arcTo wR="2064404" hR="2064404" stAng="13172757" swAng="160299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929DA1-DD27-4A79-92AB-2A4D52086968}">
      <dsp:nvSpPr>
        <dsp:cNvPr id="0" name=""/>
        <dsp:cNvSpPr/>
      </dsp:nvSpPr>
      <dsp:spPr>
        <a:xfrm>
          <a:off x="1409488" y="562"/>
          <a:ext cx="877095" cy="57011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</a:t>
          </a:r>
        </a:p>
      </dsp:txBody>
      <dsp:txXfrm>
        <a:off x="1437319" y="28393"/>
        <a:ext cx="821433" cy="514449"/>
      </dsp:txXfrm>
    </dsp:sp>
    <dsp:sp modelId="{D74653BC-381D-4722-A2F5-045158679D44}">
      <dsp:nvSpPr>
        <dsp:cNvPr id="0" name=""/>
        <dsp:cNvSpPr/>
      </dsp:nvSpPr>
      <dsp:spPr>
        <a:xfrm>
          <a:off x="505586" y="285618"/>
          <a:ext cx="2684898" cy="2684898"/>
        </a:xfrm>
        <a:custGeom>
          <a:avLst/>
          <a:gdLst/>
          <a:ahLst/>
          <a:cxnLst/>
          <a:rect l="0" t="0" r="0" b="0"/>
          <a:pathLst>
            <a:path>
              <a:moveTo>
                <a:pt x="1786594" y="75600"/>
              </a:moveTo>
              <a:arcTo wR="1342449" hR="1342449" stAng="17359212" swAng="150007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93016-73C6-4C07-B883-69A20D09B0D4}">
      <dsp:nvSpPr>
        <dsp:cNvPr id="0" name=""/>
        <dsp:cNvSpPr/>
      </dsp:nvSpPr>
      <dsp:spPr>
        <a:xfrm>
          <a:off x="2572083" y="671787"/>
          <a:ext cx="877095" cy="57011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II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Fortalecimiento </a:t>
          </a:r>
          <a:r>
            <a:rPr lang="es-MX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Jurídico Municipal</a:t>
          </a:r>
          <a:endParaRPr lang="es-MX" sz="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99914" y="699618"/>
        <a:ext cx="821433" cy="514449"/>
      </dsp:txXfrm>
    </dsp:sp>
    <dsp:sp modelId="{68863AE2-91C2-418F-8476-CC99182015EC}">
      <dsp:nvSpPr>
        <dsp:cNvPr id="0" name=""/>
        <dsp:cNvSpPr/>
      </dsp:nvSpPr>
      <dsp:spPr>
        <a:xfrm>
          <a:off x="505586" y="285618"/>
          <a:ext cx="2684898" cy="2684898"/>
        </a:xfrm>
        <a:custGeom>
          <a:avLst/>
          <a:gdLst/>
          <a:ahLst/>
          <a:cxnLst/>
          <a:rect l="0" t="0" r="0" b="0"/>
          <a:pathLst>
            <a:path>
              <a:moveTo>
                <a:pt x="2630356" y="963683"/>
              </a:moveTo>
              <a:arcTo wR="1342449" hR="1342449" stAng="20616704" swAng="1966592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33B33-7AB6-47FC-B5C6-402E7D775B96}">
      <dsp:nvSpPr>
        <dsp:cNvPr id="0" name=""/>
        <dsp:cNvSpPr/>
      </dsp:nvSpPr>
      <dsp:spPr>
        <a:xfrm>
          <a:off x="2572083" y="2014236"/>
          <a:ext cx="877095" cy="57011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III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Procesos </a:t>
          </a:r>
          <a:r>
            <a:rPr lang="es-MX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Administrativos</a:t>
          </a:r>
          <a:endParaRPr lang="es-MX" sz="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99914" y="2042067"/>
        <a:ext cx="821433" cy="514449"/>
      </dsp:txXfrm>
    </dsp:sp>
    <dsp:sp modelId="{EA8FB8EF-2DCB-4C7B-9C12-390C208462E0}">
      <dsp:nvSpPr>
        <dsp:cNvPr id="0" name=""/>
        <dsp:cNvSpPr/>
      </dsp:nvSpPr>
      <dsp:spPr>
        <a:xfrm>
          <a:off x="505586" y="285618"/>
          <a:ext cx="2684898" cy="2684898"/>
        </a:xfrm>
        <a:custGeom>
          <a:avLst/>
          <a:gdLst/>
          <a:ahLst/>
          <a:cxnLst/>
          <a:rect l="0" t="0" r="0" b="0"/>
          <a:pathLst>
            <a:path>
              <a:moveTo>
                <a:pt x="2280394" y="2302880"/>
              </a:moveTo>
              <a:arcTo wR="1342449" hR="1342449" stAng="2740717" swAng="1500072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C0C2A-33A4-40F3-B36B-A6FE6DBFB6D1}">
      <dsp:nvSpPr>
        <dsp:cNvPr id="0" name=""/>
        <dsp:cNvSpPr/>
      </dsp:nvSpPr>
      <dsp:spPr>
        <a:xfrm>
          <a:off x="1409488" y="2685461"/>
          <a:ext cx="877095" cy="57011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IV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Gobierno y </a:t>
          </a:r>
          <a:r>
            <a:rPr lang="es-MX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Administración </a:t>
          </a:r>
          <a:r>
            <a:rPr lang="es-MX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Municipal</a:t>
          </a:r>
          <a:endParaRPr lang="es-MX" sz="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37319" y="2713292"/>
        <a:ext cx="821433" cy="514449"/>
      </dsp:txXfrm>
    </dsp:sp>
    <dsp:sp modelId="{03DEB3DF-7262-41E9-880C-ED67903A40CA}">
      <dsp:nvSpPr>
        <dsp:cNvPr id="0" name=""/>
        <dsp:cNvSpPr/>
      </dsp:nvSpPr>
      <dsp:spPr>
        <a:xfrm>
          <a:off x="505586" y="285618"/>
          <a:ext cx="2684898" cy="2684898"/>
        </a:xfrm>
        <a:custGeom>
          <a:avLst/>
          <a:gdLst/>
          <a:ahLst/>
          <a:cxnLst/>
          <a:rect l="0" t="0" r="0" b="0"/>
          <a:pathLst>
            <a:path>
              <a:moveTo>
                <a:pt x="898303" y="2609297"/>
              </a:moveTo>
              <a:arcTo wR="1342449" hR="1342449" stAng="6559212" swAng="1500072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351707-4167-43B8-B655-206D19A2490B}">
      <dsp:nvSpPr>
        <dsp:cNvPr id="0" name=""/>
        <dsp:cNvSpPr/>
      </dsp:nvSpPr>
      <dsp:spPr>
        <a:xfrm>
          <a:off x="246893" y="2014236"/>
          <a:ext cx="877095" cy="57011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V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Hacienda Pública Municipal</a:t>
          </a:r>
          <a:endParaRPr lang="es-MX" sz="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4724" y="2042067"/>
        <a:ext cx="821433" cy="514449"/>
      </dsp:txXfrm>
    </dsp:sp>
    <dsp:sp modelId="{1C1854E3-7853-440C-A6F3-5F1F253F6B58}">
      <dsp:nvSpPr>
        <dsp:cNvPr id="0" name=""/>
        <dsp:cNvSpPr/>
      </dsp:nvSpPr>
      <dsp:spPr>
        <a:xfrm>
          <a:off x="505586" y="285618"/>
          <a:ext cx="2684898" cy="2684898"/>
        </a:xfrm>
        <a:custGeom>
          <a:avLst/>
          <a:gdLst/>
          <a:ahLst/>
          <a:cxnLst/>
          <a:rect l="0" t="0" r="0" b="0"/>
          <a:pathLst>
            <a:path>
              <a:moveTo>
                <a:pt x="54541" y="1721214"/>
              </a:moveTo>
              <a:arcTo wR="1342449" hR="1342449" stAng="9816704" swAng="1966592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698B46-0288-4DC6-895E-752443F15009}">
      <dsp:nvSpPr>
        <dsp:cNvPr id="0" name=""/>
        <dsp:cNvSpPr/>
      </dsp:nvSpPr>
      <dsp:spPr>
        <a:xfrm>
          <a:off x="246893" y="671787"/>
          <a:ext cx="877095" cy="570111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Módulo VI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Transversales</a:t>
          </a:r>
        </a:p>
      </dsp:txBody>
      <dsp:txXfrm>
        <a:off x="274724" y="699618"/>
        <a:ext cx="821433" cy="514449"/>
      </dsp:txXfrm>
    </dsp:sp>
    <dsp:sp modelId="{56B68304-4F43-4F1F-AE34-3EBF9A343970}">
      <dsp:nvSpPr>
        <dsp:cNvPr id="0" name=""/>
        <dsp:cNvSpPr/>
      </dsp:nvSpPr>
      <dsp:spPr>
        <a:xfrm>
          <a:off x="505586" y="285618"/>
          <a:ext cx="2684898" cy="2684898"/>
        </a:xfrm>
        <a:custGeom>
          <a:avLst/>
          <a:gdLst/>
          <a:ahLst/>
          <a:cxnLst/>
          <a:rect l="0" t="0" r="0" b="0"/>
          <a:pathLst>
            <a:path>
              <a:moveTo>
                <a:pt x="404503" y="382018"/>
              </a:moveTo>
              <a:arcTo wR="1342449" hR="1342449" stAng="13540717" swAng="150007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615C9-3F1C-4F9B-98F4-49959ED43E88}" type="datetimeFigureOut">
              <a:rPr lang="es-MX" smtClean="0"/>
              <a:pPr/>
              <a:t>01/jul/2014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8628A-EF78-4037-B67D-B05E36284FC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1023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12C02-E3B6-4B2C-9FFE-CE33FA6A449B}" type="datetimeFigureOut">
              <a:rPr lang="es-MX" smtClean="0"/>
              <a:pPr/>
              <a:t>01/jul/2014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B67B4-0F6C-48B5-8148-383658A92FC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4483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gobernacion.gob.mx/work/models/SEGOB/css/logoSEGOB_hoz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104775"/>
            <a:ext cx="2344738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0" y="6597650"/>
            <a:ext cx="9144000" cy="2873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>
              <a:solidFill>
                <a:prstClr val="white"/>
              </a:solidFill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 cmpd="dbl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615397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7E733-F0B3-476A-8D77-DCD6A0F41935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FEDEF-FCC6-4263-ADB3-9985A1811DAA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825926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820FF-F9E9-4061-8B1D-5BE0516C67A2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37291-957E-4CC2-B5BA-010FECA8DA02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009686"/>
      </p:ext>
    </p:extLst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6077F-7041-4723-8A35-03B01082EDC6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339142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D59A3-664D-40CD-8AFC-6CC9DB233084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9B64B-3F15-4FB3-B5C8-BA3A99BCE36A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49662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C777B-76F3-4BBC-975D-0EF55D7AB7C7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130EC-72E7-4722-BA4D-D33444CF6C61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776576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85BB9-8ABE-4D94-AA23-12E9EF8BD76B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81168-DE74-4DC2-BA22-CBE5569FE77F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78947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687A6-B4F7-4BDA-A7AC-F6D11D21CDC5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4CF39-6E93-4259-86CF-B57B7FA6B18E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240453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9B4D7-94ED-4EE5-B4FD-0CA6AC0CBBBA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2AFB4-D1BE-4604-9235-60B485488CDB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72504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8CFCE-2A20-4696-94A8-61EF81CF56CF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D8530-6F39-41A4-8322-86A9692E6797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292381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2BCF2-FD01-439F-874D-8902E0AC8343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AA76E-444E-4ED4-A2F8-3CE82AC4C2FA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53291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32065-A0EF-4BCB-BE48-8E5EFA0AB9E4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557F-EC6E-441C-A378-3945150C0A51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2111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984D76-E230-4D9B-93C6-9CA3E75D3914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AC573E-F0D6-4BAB-B836-E29322F02149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http://www.gobernacion.gob.mx/work/models/SEGOB/css/logoSEGOB_hoz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104775"/>
            <a:ext cx="2344738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0" y="6597650"/>
            <a:ext cx="9144000" cy="2873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>
              <a:solidFill>
                <a:prstClr val="white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 cmpd="dbl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19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cover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901716"/>
            <a:ext cx="9144000" cy="529729"/>
          </a:xfrm>
        </p:spPr>
        <p:txBody>
          <a:bodyPr/>
          <a:lstStyle/>
          <a:p>
            <a:r>
              <a:rPr lang="es-E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 de </a:t>
            </a:r>
            <a:r>
              <a:rPr lang="es-E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</a:t>
            </a:r>
            <a:r>
              <a:rPr lang="es-E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apacitación Modular</a:t>
            </a:r>
            <a:endParaRPr lang="es-ES" sz="32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0" y="3431445"/>
            <a:ext cx="9144000" cy="52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Agenda para el Desarrollo Municipal</a:t>
            </a:r>
          </a:p>
        </p:txBody>
      </p:sp>
    </p:spTree>
    <p:extLst>
      <p:ext uri="{BB962C8B-B14F-4D97-AF65-F5344CB8AC3E}">
        <p14:creationId xmlns:p14="http://schemas.microsoft.com/office/powerpoint/2010/main" val="19362104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523453" y="1124744"/>
            <a:ext cx="1676822" cy="948966"/>
            <a:chOff x="1091898" y="1116892"/>
            <a:chExt cx="1459947" cy="948966"/>
          </a:xfrm>
        </p:grpSpPr>
        <p:sp>
          <p:nvSpPr>
            <p:cNvPr id="3" name="2 Rectángulo redondeado"/>
            <p:cNvSpPr/>
            <p:nvPr/>
          </p:nvSpPr>
          <p:spPr>
            <a:xfrm>
              <a:off x="1091898" y="1116892"/>
              <a:ext cx="1459947" cy="94896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3 Rectángulo"/>
            <p:cNvSpPr/>
            <p:nvPr/>
          </p:nvSpPr>
          <p:spPr>
            <a:xfrm>
              <a:off x="1138223" y="1163217"/>
              <a:ext cx="1367297" cy="8563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/>
                <a:t>Módulo VI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/>
                <a:t>Transversales</a:t>
              </a:r>
            </a:p>
          </p:txBody>
        </p:sp>
      </p:grpSp>
      <p:sp>
        <p:nvSpPr>
          <p:cNvPr id="6" name="8 Marcador de contenido"/>
          <p:cNvSpPr txBox="1">
            <a:spLocks/>
          </p:cNvSpPr>
          <p:nvPr/>
        </p:nvSpPr>
        <p:spPr bwMode="auto">
          <a:xfrm>
            <a:off x="457200" y="1682131"/>
            <a:ext cx="8229600" cy="1251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Objetivo Específico</a:t>
            </a:r>
            <a:endParaRPr lang="es-MX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s-MX" sz="1800" dirty="0"/>
              <a:t>Al finalizar el </a:t>
            </a:r>
            <a:r>
              <a:rPr lang="es-MX" sz="1800" dirty="0" smtClean="0"/>
              <a:t>módulo, </a:t>
            </a:r>
            <a:r>
              <a:rPr lang="es-MX" sz="1800" dirty="0"/>
              <a:t>el </a:t>
            </a:r>
            <a:r>
              <a:rPr lang="es-MX" sz="1800" dirty="0" smtClean="0"/>
              <a:t>participante </a:t>
            </a:r>
            <a:r>
              <a:rPr lang="es-MX" sz="1800" dirty="0"/>
              <a:t>identificará </a:t>
            </a:r>
            <a:r>
              <a:rPr lang="es-MX" sz="1800" u="sng" dirty="0"/>
              <a:t>otros modelos de gestión municipal </a:t>
            </a:r>
            <a:r>
              <a:rPr lang="es-MX" sz="1800" dirty="0"/>
              <a:t>como la descentralización y la </a:t>
            </a:r>
            <a:r>
              <a:rPr lang="es-MX" sz="1800" dirty="0" err="1"/>
              <a:t>intermunicipalidad</a:t>
            </a:r>
            <a:r>
              <a:rPr lang="es-MX" sz="1800" dirty="0"/>
              <a:t>, para apoyar sus acciones de mejora.</a:t>
            </a:r>
            <a:endParaRPr lang="es-MX" sz="1800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750523"/>
              </p:ext>
            </p:extLst>
          </p:nvPr>
        </p:nvGraphicFramePr>
        <p:xfrm>
          <a:off x="3170582" y="3679379"/>
          <a:ext cx="4030318" cy="17208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2342"/>
                <a:gridCol w="2907976"/>
              </a:tblGrid>
              <a:tr h="15038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1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96" marR="1996" marT="19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La Descentralización en México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96" marR="1996" marT="19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0380"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96" marR="1996" marT="19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96" marR="1996" marT="19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038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2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96" marR="1996" marT="19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Taller de </a:t>
                      </a:r>
                      <a:r>
                        <a:rPr lang="es-MX" sz="1600" b="0" u="none" strike="noStrike" dirty="0" err="1" smtClean="0">
                          <a:effectLst/>
                        </a:rPr>
                        <a:t>Intermunicipalidad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96" marR="1996" marT="19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0380"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96" marR="1996" marT="19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96" marR="1996" marT="19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038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3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96" marR="1996" marT="19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 smtClean="0">
                          <a:effectLst/>
                        </a:rPr>
                        <a:t>Introducción al </a:t>
                      </a:r>
                      <a:r>
                        <a:rPr lang="es-MX" sz="1600" b="0" u="none" strike="noStrike" dirty="0">
                          <a:effectLst/>
                        </a:rPr>
                        <a:t>DIF Municipal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96" marR="1996" marT="19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0380"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96" marR="1996" marT="19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96" marR="1996" marT="19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038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Unidad</a:t>
                      </a:r>
                      <a:r>
                        <a:rPr lang="es-MX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4</a:t>
                      </a:r>
                    </a:p>
                  </a:txBody>
                  <a:tcPr marL="1996" marR="1996" marT="19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none" strike="noStrike" dirty="0" smtClean="0">
                          <a:effectLst/>
                        </a:rPr>
                        <a:t>Juventud y Equidad de Género</a:t>
                      </a:r>
                    </a:p>
                  </a:txBody>
                  <a:tcPr marL="1996" marR="1996" marT="19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1520541" y="3425825"/>
            <a:ext cx="1663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</a:rPr>
              <a:t>Contenido:</a:t>
            </a:r>
            <a:endParaRPr lang="es-MX" sz="2400" b="1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736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7338" y="2903538"/>
            <a:ext cx="8569325" cy="1050925"/>
          </a:xfrm>
        </p:spPr>
        <p:txBody>
          <a:bodyPr/>
          <a:lstStyle/>
          <a:p>
            <a:pPr>
              <a:defRPr/>
            </a:pPr>
            <a:r>
              <a:rPr lang="es-MX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Modelo de Gestión por Competencias </a:t>
            </a:r>
            <a:br>
              <a:rPr lang="es-MX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</a:br>
            <a:r>
              <a:rPr lang="es-MX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en la Administración Pública Municipal</a:t>
            </a:r>
            <a:endParaRPr lang="es-MX" sz="28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7287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 txBox="1">
            <a:spLocks/>
          </p:cNvSpPr>
          <p:nvPr/>
        </p:nvSpPr>
        <p:spPr bwMode="auto">
          <a:xfrm>
            <a:off x="250825" y="441325"/>
            <a:ext cx="360045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9pPr>
          </a:lstStyle>
          <a:p>
            <a:pPr algn="l">
              <a:defRPr/>
            </a:pPr>
            <a:r>
              <a:rPr lang="es-MX" sz="32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Antecedentes</a:t>
            </a:r>
            <a:endParaRPr lang="es-MX" sz="3200" b="1" kern="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39750" y="2222862"/>
            <a:ext cx="7920038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s-MX" sz="1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En 2011</a:t>
            </a:r>
            <a:r>
              <a:rPr lang="es-MX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, se integra el </a:t>
            </a:r>
            <a:r>
              <a:rPr lang="es-MX" sz="18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Comité de Gestión por Competencias de la Administración Pública Municipal</a:t>
            </a:r>
            <a:r>
              <a:rPr lang="es-MX" sz="18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(CGCAPM) presidido por la </a:t>
            </a:r>
            <a:r>
              <a:rPr lang="es-MX" sz="1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Coordinación </a:t>
            </a:r>
            <a:r>
              <a:rPr lang="es-MX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del Instituto Nacional para el Federalismo y el Desarrollo </a:t>
            </a:r>
            <a:r>
              <a:rPr lang="es-MX" sz="1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Municipal,  incorporándose </a:t>
            </a:r>
            <a:r>
              <a:rPr lang="es-MX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como Vocales del Comité </a:t>
            </a:r>
            <a:r>
              <a:rPr lang="es-ES" sz="1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los </a:t>
            </a:r>
            <a:r>
              <a:rPr lang="es-E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representantes de los organismos de desarrollo municipal de los estados de todo el </a:t>
            </a:r>
            <a:r>
              <a:rPr lang="es-ES" sz="1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país. Así mismo, se desarrolló  el </a:t>
            </a:r>
            <a:r>
              <a:rPr lang="es-E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Mapa Funcional de la Administración Pública Municipal.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s-ES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s-ES" sz="1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En 2013</a:t>
            </a:r>
            <a:r>
              <a:rPr lang="es-E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, se desarrollaron los Estándares de Competencia en Funciones de la Secretaría del Ayuntamiento y 2 de 6 elementos del Estándar de Competencia en Funciones de la Hacienda Pública Municipal. </a:t>
            </a:r>
          </a:p>
        </p:txBody>
      </p:sp>
    </p:spTree>
    <p:extLst>
      <p:ext uri="{BB962C8B-B14F-4D97-AF65-F5344CB8AC3E}">
        <p14:creationId xmlns:p14="http://schemas.microsoft.com/office/powerpoint/2010/main" val="2660145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 bwMode="auto">
          <a:xfrm>
            <a:off x="179388" y="460375"/>
            <a:ext cx="6410325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18" charset="0"/>
              </a:defRPr>
            </a:lvl9pPr>
          </a:lstStyle>
          <a:p>
            <a:pPr algn="l">
              <a:defRPr/>
            </a:pPr>
            <a:r>
              <a:rPr lang="es-MX" sz="32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Actividades a Desarrollar</a:t>
            </a:r>
            <a:endParaRPr lang="es-MX" sz="3200" b="1" kern="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188" y="1484784"/>
            <a:ext cx="7921625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MX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Reestructuración del Comité de Gestión por Competencias de la Administración Pública Municipal </a:t>
            </a:r>
            <a:r>
              <a:rPr lang="es-MX" sz="16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(CGCAPM) </a:t>
            </a:r>
            <a:r>
              <a:rPr lang="es-MX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(Sede y fecha por definir).</a:t>
            </a:r>
          </a:p>
          <a:p>
            <a:pPr marL="536575" indent="-180975" algn="just">
              <a:buFont typeface="Arial" panose="020B0604020202020204" pitchFamily="34" charset="0"/>
              <a:buChar char="•"/>
              <a:defRPr/>
            </a:pPr>
            <a:r>
              <a:rPr lang="es-E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Presidente, </a:t>
            </a:r>
            <a:r>
              <a:rPr lang="es-ES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Coord. INAFED.</a:t>
            </a:r>
          </a:p>
          <a:p>
            <a:pPr marL="536575" indent="-180975" algn="just">
              <a:buFont typeface="Arial" panose="020B0604020202020204" pitchFamily="34" charset="0"/>
              <a:buChar char="•"/>
              <a:defRPr/>
            </a:pPr>
            <a:r>
              <a:rPr lang="es-E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Vicepresidente, </a:t>
            </a:r>
            <a:r>
              <a:rPr lang="es-ES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DGAADGL.</a:t>
            </a:r>
          </a:p>
          <a:p>
            <a:pPr marL="536575" indent="-180975" algn="just">
              <a:buFont typeface="Arial" panose="020B0604020202020204" pitchFamily="34" charset="0"/>
              <a:buChar char="•"/>
              <a:defRPr/>
            </a:pPr>
            <a:r>
              <a:rPr lang="es-E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Vocales, 2 estados por cada región (8 estados en total).  </a:t>
            </a:r>
          </a:p>
          <a:p>
            <a:pPr marL="536575" indent="-180975" algn="just">
              <a:defRPr/>
            </a:pPr>
            <a:r>
              <a:rPr lang="es-E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   Representantes de la Región Centro Occidente</a:t>
            </a:r>
            <a:r>
              <a:rPr lang="es-ES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ES" sz="1600" i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Propuesta: Guanajuato</a:t>
            </a:r>
            <a:endParaRPr lang="es-ES" sz="1600" i="1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36575" indent="-180975" algn="just">
              <a:buFont typeface="Arial" panose="020B0604020202020204" pitchFamily="34" charset="0"/>
              <a:buChar char="•"/>
              <a:defRPr/>
            </a:pPr>
            <a:r>
              <a:rPr lang="es-ES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INDETEC.</a:t>
            </a: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endParaRPr lang="es-ES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s-ES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Definir los Estándares de Competencia (EC) a Desarrollar.</a:t>
            </a:r>
            <a:endParaRPr lang="es-ES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36575" indent="-180975" algn="just">
              <a:buFont typeface="Arial" panose="020B0604020202020204" pitchFamily="34" charset="0"/>
              <a:buChar char="•"/>
              <a:defRPr/>
            </a:pPr>
            <a:r>
              <a:rPr lang="es-ES" sz="16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Funciones de la Secretaría del Ayuntamiento.</a:t>
            </a:r>
          </a:p>
          <a:p>
            <a:pPr marL="536575" indent="-180975" algn="just">
              <a:buFont typeface="Arial" panose="020B0604020202020204" pitchFamily="34" charset="0"/>
              <a:buChar char="•"/>
              <a:defRPr/>
            </a:pPr>
            <a:r>
              <a:rPr lang="es-ES" sz="16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Funciones de la Hacienda Pública Municipal.</a:t>
            </a:r>
          </a:p>
          <a:p>
            <a:pPr marL="536575" indent="-180975" algn="just">
              <a:buFont typeface="Arial" panose="020B0604020202020204" pitchFamily="34" charset="0"/>
              <a:buChar char="•"/>
              <a:defRPr/>
            </a:pPr>
            <a:r>
              <a:rPr lang="es-E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Servicios Públicos Municipales.</a:t>
            </a:r>
          </a:p>
          <a:p>
            <a:pPr marL="536575" indent="-180975" algn="just">
              <a:buFont typeface="Arial" panose="020B0604020202020204" pitchFamily="34" charset="0"/>
              <a:buChar char="•"/>
              <a:defRPr/>
            </a:pPr>
            <a:r>
              <a:rPr lang="es-E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Obras Públicas Municipales.</a:t>
            </a:r>
            <a:endParaRPr lang="es-MX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s-ES" sz="16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s-ES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Integrar Comités Técnicos de Expertos en la Función Individual </a:t>
            </a:r>
            <a:r>
              <a:rPr lang="es-ES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(Funcionarios y/o exfuncionarios públicos municipales).</a:t>
            </a:r>
            <a:endParaRPr lang="es-ES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36575" indent="-180975" algn="just">
              <a:buFont typeface="Arial" panose="020B0604020202020204" pitchFamily="34" charset="0"/>
              <a:buChar char="•"/>
              <a:defRPr/>
            </a:pPr>
            <a:r>
              <a:rPr lang="es-E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Desarrollar los Estándares de Competencia.</a:t>
            </a:r>
          </a:p>
          <a:p>
            <a:pPr marL="536575" indent="-180975" algn="just">
              <a:buFont typeface="Arial" panose="020B0604020202020204" pitchFamily="34" charset="0"/>
              <a:buChar char="•"/>
              <a:defRPr/>
            </a:pPr>
            <a:r>
              <a:rPr lang="es-E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Instrumentos de Evaluación.</a:t>
            </a:r>
            <a:endParaRPr lang="es-ES" sz="16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442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/>
          </p:nvPr>
        </p:nvSpPr>
        <p:spPr>
          <a:xfrm>
            <a:off x="683568" y="2539634"/>
            <a:ext cx="7772400" cy="1778731"/>
          </a:xfrm>
        </p:spPr>
        <p:txBody>
          <a:bodyPr/>
          <a:lstStyle/>
          <a:p>
            <a:r>
              <a:rPr lang="es-MX" sz="6000" b="1" dirty="0" smtClean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Calibri" pitchFamily="34" charset="0"/>
              </a:rPr>
              <a:t>Gracias</a:t>
            </a:r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/>
            </a:r>
            <a:b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s-MX" sz="2800" b="1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Calibri" pitchFamily="34" charset="0"/>
              </a:rPr>
              <a:t>por su atención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3018973" y="3614058"/>
            <a:ext cx="310605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8566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142875" y="396876"/>
            <a:ext cx="82296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s-MX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Objetivo General</a:t>
            </a:r>
            <a:endParaRPr lang="es-MX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790574" y="2444131"/>
            <a:ext cx="7581901" cy="1994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400" dirty="0" smtClean="0">
                <a:solidFill>
                  <a:srgbClr val="000000"/>
                </a:solidFill>
                <a:latin typeface="+mj-lt"/>
              </a:rPr>
              <a:t>Dotar a los actores de la Agenda para el Desarrollo Municipal de los </a:t>
            </a:r>
            <a:r>
              <a:rPr lang="es-MX" sz="2400" u="sng" dirty="0" smtClean="0">
                <a:solidFill>
                  <a:srgbClr val="000000"/>
                </a:solidFill>
                <a:latin typeface="+mj-lt"/>
              </a:rPr>
              <a:t>elementos técnicos necesarios para la implementación del Programa</a:t>
            </a:r>
            <a:r>
              <a:rPr lang="es-MX" sz="2400" dirty="0" smtClean="0">
                <a:solidFill>
                  <a:srgbClr val="000000"/>
                </a:solidFill>
                <a:latin typeface="+mj-lt"/>
              </a:rPr>
              <a:t> en su municipio a través de la formación de su capital humano y la asistencia técnica que le permita establecer acciones de mejora en su gestión de gobierno.</a:t>
            </a:r>
            <a:endParaRPr lang="es-MX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29485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700270948"/>
              </p:ext>
            </p:extLst>
          </p:nvPr>
        </p:nvGraphicFramePr>
        <p:xfrm>
          <a:off x="866775" y="1360587"/>
          <a:ext cx="7219950" cy="501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 bwMode="auto">
          <a:xfrm>
            <a:off x="209550" y="396876"/>
            <a:ext cx="82296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s-MX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Estructura</a:t>
            </a:r>
            <a:endParaRPr lang="es-MX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656" y="2828925"/>
            <a:ext cx="1681161" cy="1729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64874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158586972"/>
              </p:ext>
            </p:extLst>
          </p:nvPr>
        </p:nvGraphicFramePr>
        <p:xfrm>
          <a:off x="5133975" y="2035449"/>
          <a:ext cx="3696072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8 Marcador de contenido"/>
          <p:cNvSpPr txBox="1">
            <a:spLocks/>
          </p:cNvSpPr>
          <p:nvPr/>
        </p:nvSpPr>
        <p:spPr bwMode="auto">
          <a:xfrm>
            <a:off x="285750" y="1888258"/>
            <a:ext cx="4743449" cy="3493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00025" algn="l">
              <a:buFont typeface="Arial" panose="020B0604020202020204" pitchFamily="34" charset="0"/>
              <a:buChar char="•"/>
            </a:pPr>
            <a:r>
              <a:rPr lang="es-MX" sz="1800" dirty="0" smtClean="0"/>
              <a:t>Módulos </a:t>
            </a:r>
            <a:r>
              <a:rPr lang="es-MX" sz="1800" dirty="0" smtClean="0"/>
              <a:t>presenciales  </a:t>
            </a:r>
            <a:r>
              <a:rPr lang="es-MX" sz="1800" dirty="0" smtClean="0"/>
              <a:t>con bloques de contenido relacionado.</a:t>
            </a:r>
          </a:p>
          <a:p>
            <a:pPr marL="285750" indent="-200025" algn="l">
              <a:buFont typeface="Arial" panose="020B0604020202020204" pitchFamily="34" charset="0"/>
              <a:buChar char="•"/>
            </a:pPr>
            <a:endParaRPr lang="es-MX" sz="1800" dirty="0" smtClean="0"/>
          </a:p>
          <a:p>
            <a:pPr marL="285750" indent="-200025" algn="l">
              <a:buFont typeface="Arial" panose="020B0604020202020204" pitchFamily="34" charset="0"/>
              <a:buChar char="•"/>
            </a:pPr>
            <a:r>
              <a:rPr lang="es-MX" sz="1800" dirty="0" smtClean="0"/>
              <a:t>La duración por módulo contempla de 16 a 24 horas.</a:t>
            </a:r>
          </a:p>
          <a:p>
            <a:pPr marL="285750" indent="-200025" algn="l">
              <a:buFont typeface="Arial" panose="020B0604020202020204" pitchFamily="34" charset="0"/>
              <a:buChar char="•"/>
            </a:pPr>
            <a:endParaRPr lang="es-MX" sz="1800" dirty="0" smtClean="0"/>
          </a:p>
          <a:p>
            <a:pPr marL="285750" indent="-200025" algn="l">
              <a:buFont typeface="Arial" panose="020B0604020202020204" pitchFamily="34" charset="0"/>
              <a:buChar char="•"/>
            </a:pPr>
            <a:r>
              <a:rPr lang="es-MX" sz="1800" dirty="0" smtClean="0"/>
              <a:t>Incluirán </a:t>
            </a:r>
            <a:r>
              <a:rPr lang="es-MX" sz="1800" dirty="0" smtClean="0"/>
              <a:t>evaluación </a:t>
            </a:r>
            <a:r>
              <a:rPr lang="es-MX" sz="1800" dirty="0" smtClean="0"/>
              <a:t>de aprendizaje.</a:t>
            </a:r>
          </a:p>
          <a:p>
            <a:pPr marL="285750" indent="-200025" algn="l">
              <a:buFont typeface="Arial" panose="020B0604020202020204" pitchFamily="34" charset="0"/>
              <a:buChar char="•"/>
            </a:pPr>
            <a:endParaRPr lang="es-MX" sz="1800" dirty="0" smtClean="0"/>
          </a:p>
          <a:p>
            <a:pPr marL="285750" indent="-200025" algn="l">
              <a:buFont typeface="Arial" panose="020B0604020202020204" pitchFamily="34" charset="0"/>
              <a:buChar char="•"/>
            </a:pPr>
            <a:r>
              <a:rPr lang="es-MX" sz="1800" dirty="0"/>
              <a:t>P</a:t>
            </a:r>
            <a:r>
              <a:rPr lang="es-MX" sz="1800" dirty="0" smtClean="0"/>
              <a:t>rogramación por estado</a:t>
            </a:r>
            <a:r>
              <a:rPr lang="es-MX" sz="1800" dirty="0" smtClean="0"/>
              <a:t>.</a:t>
            </a:r>
          </a:p>
          <a:p>
            <a:pPr marL="285750" indent="-200025" algn="l">
              <a:buFont typeface="Arial" panose="020B0604020202020204" pitchFamily="34" charset="0"/>
              <a:buChar char="•"/>
            </a:pPr>
            <a:endParaRPr lang="es-MX" sz="1800" dirty="0" smtClean="0"/>
          </a:p>
          <a:p>
            <a:pPr marL="285750" indent="-200025" algn="l">
              <a:buFont typeface="Arial" panose="020B0604020202020204" pitchFamily="34" charset="0"/>
              <a:buChar char="•"/>
            </a:pPr>
            <a:r>
              <a:rPr lang="es-MX" sz="1800" dirty="0" smtClean="0"/>
              <a:t>Dirigido a autoridades </a:t>
            </a:r>
            <a:r>
              <a:rPr lang="es-MX" sz="1800" dirty="0" smtClean="0"/>
              <a:t>y trabajadores en activo de los municipios.</a:t>
            </a:r>
          </a:p>
          <a:p>
            <a:pPr algn="just"/>
            <a:endParaRPr lang="es-MX" sz="2000" dirty="0" smtClean="0"/>
          </a:p>
          <a:p>
            <a:pPr algn="just"/>
            <a:endParaRPr lang="es-MX" sz="2000" dirty="0" smtClean="0"/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209550" y="396876"/>
            <a:ext cx="82296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s-MX" sz="3200" b="1" dirty="0" smtClean="0">
                <a:solidFill>
                  <a:schemeClr val="bg1">
                    <a:lumMod val="50000"/>
                  </a:schemeClr>
                </a:solidFill>
              </a:rPr>
              <a:t>Caract</a:t>
            </a:r>
            <a:r>
              <a:rPr lang="es-MX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erís</a:t>
            </a:r>
            <a:r>
              <a:rPr lang="es-MX" sz="3200" b="1" dirty="0" smtClean="0">
                <a:solidFill>
                  <a:schemeClr val="bg1">
                    <a:lumMod val="50000"/>
                  </a:schemeClr>
                </a:solidFill>
              </a:rPr>
              <a:t>ticas</a:t>
            </a:r>
            <a:endParaRPr lang="es-MX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581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8 Marcador de contenido"/>
          <p:cNvSpPr txBox="1">
            <a:spLocks/>
          </p:cNvSpPr>
          <p:nvPr/>
        </p:nvSpPr>
        <p:spPr bwMode="auto">
          <a:xfrm>
            <a:off x="467544" y="1908449"/>
            <a:ext cx="8229600" cy="1501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Objetivo Específico</a:t>
            </a:r>
          </a:p>
          <a:p>
            <a:pPr algn="just"/>
            <a:r>
              <a:rPr lang="es-MX" sz="1800" dirty="0" smtClean="0"/>
              <a:t>Al término </a:t>
            </a:r>
            <a:r>
              <a:rPr lang="es-MX" sz="1800" dirty="0" smtClean="0"/>
              <a:t>del módulo, </a:t>
            </a:r>
            <a:r>
              <a:rPr lang="es-MX" sz="1800" dirty="0" smtClean="0"/>
              <a:t>el participante aplicará los procesos e instrumentos para la </a:t>
            </a:r>
            <a:r>
              <a:rPr lang="es-MX" sz="1800" u="sng" dirty="0" smtClean="0"/>
              <a:t>implementación </a:t>
            </a:r>
            <a:r>
              <a:rPr lang="es-MX" sz="1800" u="sng" dirty="0" smtClean="0"/>
              <a:t>del programa Agenda </a:t>
            </a:r>
            <a:r>
              <a:rPr lang="es-MX" sz="1800" u="sng" dirty="0" smtClean="0"/>
              <a:t>para el Desarrollo Municipal</a:t>
            </a:r>
            <a:r>
              <a:rPr lang="es-MX" sz="1800" dirty="0" smtClean="0"/>
              <a:t>, que le permitan la realización del Autodiagnóstico y el </a:t>
            </a:r>
            <a:r>
              <a:rPr lang="es-MX" sz="1800" dirty="0"/>
              <a:t>d</a:t>
            </a:r>
            <a:r>
              <a:rPr lang="es-MX" sz="1800" dirty="0" smtClean="0"/>
              <a:t>iseño </a:t>
            </a:r>
            <a:r>
              <a:rPr lang="es-MX" sz="1800" dirty="0" smtClean="0"/>
              <a:t>del Plan de Mejora de Gestión.</a:t>
            </a:r>
            <a:endParaRPr lang="es-MX" sz="1800" dirty="0"/>
          </a:p>
        </p:txBody>
      </p:sp>
      <p:grpSp>
        <p:nvGrpSpPr>
          <p:cNvPr id="4" name="3 Grupo"/>
          <p:cNvGrpSpPr/>
          <p:nvPr/>
        </p:nvGrpSpPr>
        <p:grpSpPr>
          <a:xfrm>
            <a:off x="590128" y="1121489"/>
            <a:ext cx="1459947" cy="948966"/>
            <a:chOff x="3026274" y="80"/>
            <a:chExt cx="1459947" cy="948966"/>
          </a:xfrm>
        </p:grpSpPr>
        <p:sp>
          <p:nvSpPr>
            <p:cNvPr id="5" name="4 Rectángulo redondeado"/>
            <p:cNvSpPr/>
            <p:nvPr/>
          </p:nvSpPr>
          <p:spPr>
            <a:xfrm>
              <a:off x="3026274" y="80"/>
              <a:ext cx="1459947" cy="948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5 Rectángulo"/>
            <p:cNvSpPr/>
            <p:nvPr/>
          </p:nvSpPr>
          <p:spPr>
            <a:xfrm>
              <a:off x="3072599" y="46405"/>
              <a:ext cx="1367297" cy="8563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b="1" kern="1200" dirty="0" smtClean="0"/>
                <a:t>Módulo I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b="1" kern="1200" dirty="0" smtClean="0"/>
                <a:t>ADM</a:t>
              </a:r>
            </a:p>
          </p:txBody>
        </p:sp>
      </p:grp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840379"/>
              </p:ext>
            </p:extLst>
          </p:nvPr>
        </p:nvGraphicFramePr>
        <p:xfrm>
          <a:off x="2253551" y="4112481"/>
          <a:ext cx="6233224" cy="1229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6310"/>
                <a:gridCol w="5366914"/>
              </a:tblGrid>
              <a:tr h="100211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30" marR="2130" marT="21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Agenda para el Desarrollo Municipal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30" marR="2130" marT="2130" marB="0" anchor="b">
                    <a:solidFill>
                      <a:schemeClr val="bg1"/>
                    </a:solidFill>
                  </a:tcPr>
                </a:tc>
              </a:tr>
              <a:tr h="100211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30" marR="2130" marT="21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30" marR="2130" marT="2130" marB="0" anchor="b">
                    <a:solidFill>
                      <a:schemeClr val="bg1"/>
                    </a:solidFill>
                  </a:tcPr>
                </a:tc>
              </a:tr>
              <a:tr h="100211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2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30" marR="2130" marT="21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Taller para Elaboración de Autodiagnóstico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30" marR="2130" marT="2130" marB="0" anchor="b">
                    <a:solidFill>
                      <a:schemeClr val="bg1"/>
                    </a:solidFill>
                  </a:tcPr>
                </a:tc>
              </a:tr>
              <a:tr h="100211"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30" marR="2130" marT="21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30" marR="2130" marT="2130" marB="0" anchor="b">
                    <a:solidFill>
                      <a:schemeClr val="bg1"/>
                    </a:solidFill>
                  </a:tcPr>
                </a:tc>
              </a:tr>
              <a:tr h="100211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3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30" marR="2130" marT="21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Taller para la Elaboración del Programa de Mejora de la Gestión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30" marR="2130" marT="2130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590128" y="3849598"/>
            <a:ext cx="1663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</a:rPr>
              <a:t>Contenido:</a:t>
            </a:r>
            <a:endParaRPr lang="es-MX" sz="2400" b="1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61883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8 Marcador de contenido"/>
          <p:cNvSpPr txBox="1">
            <a:spLocks/>
          </p:cNvSpPr>
          <p:nvPr/>
        </p:nvSpPr>
        <p:spPr bwMode="auto">
          <a:xfrm>
            <a:off x="467544" y="1772816"/>
            <a:ext cx="8229600" cy="2103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Objetivo Específico</a:t>
            </a:r>
          </a:p>
          <a:p>
            <a:pPr algn="just"/>
            <a:r>
              <a:rPr lang="es-MX" sz="1800" dirty="0" smtClean="0"/>
              <a:t>Al concluir el </a:t>
            </a:r>
            <a:r>
              <a:rPr lang="es-MX" sz="1800" dirty="0" smtClean="0"/>
              <a:t>módulo </a:t>
            </a:r>
            <a:r>
              <a:rPr lang="es-MX" sz="1800" dirty="0" smtClean="0"/>
              <a:t>los participantes identificaran los </a:t>
            </a:r>
            <a:r>
              <a:rPr lang="es-MX" sz="1800" u="sng" dirty="0" smtClean="0"/>
              <a:t>principales elementos de las facultades reglamentarias del municipio</a:t>
            </a:r>
            <a:r>
              <a:rPr lang="es-MX" sz="1800" dirty="0" smtClean="0"/>
              <a:t>, aplicables a los diferentes ámbitos de las funciones de gobierno municipal con el fin de </a:t>
            </a:r>
            <a:r>
              <a:rPr lang="es-MX" sz="1800" u="sng" dirty="0" smtClean="0"/>
              <a:t>propiciar mejoras normativas</a:t>
            </a:r>
            <a:r>
              <a:rPr lang="es-MX" sz="1800" dirty="0" smtClean="0"/>
              <a:t> que incrementen su eficiencia y eficacia; así como el </a:t>
            </a:r>
            <a:r>
              <a:rPr lang="es-MX" sz="1800" u="sng" dirty="0" smtClean="0"/>
              <a:t>fortalecimiento de una cultura por la transparencia y la rendición de cuentas</a:t>
            </a:r>
            <a:r>
              <a:rPr lang="es-MX" sz="1800" dirty="0" smtClean="0"/>
              <a:t>.</a:t>
            </a:r>
            <a:endParaRPr lang="es-MX" sz="1800" dirty="0"/>
          </a:p>
        </p:txBody>
      </p:sp>
      <p:grpSp>
        <p:nvGrpSpPr>
          <p:cNvPr id="4" name="3 Grupo"/>
          <p:cNvGrpSpPr/>
          <p:nvPr/>
        </p:nvGrpSpPr>
        <p:grpSpPr>
          <a:xfrm>
            <a:off x="332216" y="1078419"/>
            <a:ext cx="1459947" cy="948966"/>
            <a:chOff x="4960649" y="1116892"/>
            <a:chExt cx="1459947" cy="948966"/>
          </a:xfrm>
        </p:grpSpPr>
        <p:sp>
          <p:nvSpPr>
            <p:cNvPr id="5" name="4 Rectángulo redondeado"/>
            <p:cNvSpPr/>
            <p:nvPr/>
          </p:nvSpPr>
          <p:spPr>
            <a:xfrm>
              <a:off x="4960649" y="1116892"/>
              <a:ext cx="1459947" cy="948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5 Rectángulo"/>
            <p:cNvSpPr/>
            <p:nvPr/>
          </p:nvSpPr>
          <p:spPr>
            <a:xfrm>
              <a:off x="5006974" y="1163217"/>
              <a:ext cx="1367297" cy="8563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/>
                <a:t>Módulo II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/>
                <a:t>Fortalecimiento Jurídico Municipal</a:t>
              </a:r>
              <a:endParaRPr lang="es-MX" sz="1400" b="1" kern="1200" dirty="0"/>
            </a:p>
          </p:txBody>
        </p:sp>
      </p:grp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337679"/>
              </p:ext>
            </p:extLst>
          </p:nvPr>
        </p:nvGraphicFramePr>
        <p:xfrm>
          <a:off x="2559961" y="4355422"/>
          <a:ext cx="5498189" cy="1225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3814"/>
                <a:gridCol w="4524375"/>
              </a:tblGrid>
              <a:tr h="19003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  <a:latin typeface="+mj-lt"/>
                        </a:rPr>
                        <a:t>Unidad 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303" marR="1303" marT="130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  <a:latin typeface="+mj-lt"/>
                        </a:rPr>
                        <a:t>Marco Jurídico del </a:t>
                      </a:r>
                      <a:r>
                        <a:rPr lang="es-MX" sz="1600" b="0" u="none" strike="noStrike" dirty="0" smtClean="0">
                          <a:effectLst/>
                          <a:latin typeface="+mj-lt"/>
                        </a:rPr>
                        <a:t>Municipio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303" marR="1303" marT="130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0034"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303" marR="1303" marT="130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303" marR="1303" marT="130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003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  <a:latin typeface="+mj-lt"/>
                        </a:rPr>
                        <a:t>Unidad 2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303" marR="1303" marT="130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  <a:latin typeface="+mj-lt"/>
                        </a:rPr>
                        <a:t>Facultad Reglamentaria Municipal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303" marR="1303" marT="130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0034"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303" marR="1303" marT="130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303" marR="1303" marT="130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003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  <a:latin typeface="+mj-lt"/>
                        </a:rPr>
                        <a:t>Unidad 3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303" marR="1303" marT="130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  <a:latin typeface="+mj-lt"/>
                        </a:rPr>
                        <a:t>Transparencia Municipal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303" marR="1303" marT="130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942553" y="4087723"/>
            <a:ext cx="1663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</a:rPr>
              <a:t>Contenido:</a:t>
            </a:r>
            <a:endParaRPr lang="es-MX" sz="2400" b="1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0452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8 Marcador de contenido"/>
          <p:cNvSpPr txBox="1">
            <a:spLocks/>
          </p:cNvSpPr>
          <p:nvPr/>
        </p:nvSpPr>
        <p:spPr bwMode="auto">
          <a:xfrm>
            <a:off x="457200" y="1986930"/>
            <a:ext cx="8229600" cy="196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Objetivo Específico</a:t>
            </a:r>
          </a:p>
          <a:p>
            <a:pPr algn="l"/>
            <a:r>
              <a:rPr lang="es-MX" sz="1800" dirty="0" smtClean="0"/>
              <a:t>Al finalizar el </a:t>
            </a:r>
            <a:r>
              <a:rPr lang="es-MX" sz="1800" dirty="0" smtClean="0"/>
              <a:t>módulo </a:t>
            </a:r>
            <a:r>
              <a:rPr lang="es-MX" sz="1800" dirty="0" smtClean="0"/>
              <a:t>el </a:t>
            </a:r>
            <a:r>
              <a:rPr lang="es-MX" sz="1800" dirty="0" smtClean="0"/>
              <a:t>participante </a:t>
            </a:r>
            <a:r>
              <a:rPr lang="es-MX" sz="1800" dirty="0" smtClean="0"/>
              <a:t>identificará diversos </a:t>
            </a:r>
            <a:r>
              <a:rPr lang="es-MX" sz="1800" u="sng" dirty="0" smtClean="0"/>
              <a:t>instrumentos para la gestión interna</a:t>
            </a:r>
            <a:r>
              <a:rPr lang="es-MX" sz="1800" dirty="0" smtClean="0"/>
              <a:t> que le permitan mejorar sus procesos y actividades de </a:t>
            </a:r>
            <a:r>
              <a:rPr lang="es-MX" sz="1800" dirty="0" smtClean="0"/>
              <a:t>planeación, ejecución </a:t>
            </a:r>
            <a:r>
              <a:rPr lang="es-MX" sz="1800" dirty="0" smtClean="0"/>
              <a:t>y </a:t>
            </a:r>
            <a:r>
              <a:rPr lang="es-MX" sz="1800" dirty="0" smtClean="0"/>
              <a:t>control</a:t>
            </a:r>
            <a:r>
              <a:rPr lang="es-MX" sz="18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s-MX" sz="2400" dirty="0"/>
          </a:p>
        </p:txBody>
      </p:sp>
      <p:grpSp>
        <p:nvGrpSpPr>
          <p:cNvPr id="4" name="3 Grupo"/>
          <p:cNvGrpSpPr/>
          <p:nvPr/>
        </p:nvGrpSpPr>
        <p:grpSpPr>
          <a:xfrm>
            <a:off x="457200" y="1156020"/>
            <a:ext cx="1459947" cy="948966"/>
            <a:chOff x="4960649" y="3350517"/>
            <a:chExt cx="1459947" cy="948966"/>
          </a:xfrm>
        </p:grpSpPr>
        <p:sp>
          <p:nvSpPr>
            <p:cNvPr id="5" name="4 Rectángulo redondeado"/>
            <p:cNvSpPr/>
            <p:nvPr/>
          </p:nvSpPr>
          <p:spPr>
            <a:xfrm>
              <a:off x="4960649" y="3350517"/>
              <a:ext cx="1459947" cy="948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5 Rectángulo"/>
            <p:cNvSpPr/>
            <p:nvPr/>
          </p:nvSpPr>
          <p:spPr>
            <a:xfrm>
              <a:off x="5006974" y="3396842"/>
              <a:ext cx="1367297" cy="8563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/>
                <a:t>Módulo III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/>
                <a:t>Procesos Administrativos</a:t>
              </a:r>
              <a:endParaRPr lang="es-MX" sz="1400" b="1" kern="1200" dirty="0"/>
            </a:p>
          </p:txBody>
        </p:sp>
      </p:grp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113598"/>
              </p:ext>
            </p:extLst>
          </p:nvPr>
        </p:nvGraphicFramePr>
        <p:xfrm>
          <a:off x="3382938" y="4215780"/>
          <a:ext cx="4694262" cy="17232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0937"/>
                <a:gridCol w="3743325"/>
              </a:tblGrid>
              <a:tr h="4673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337" marR="2337" marT="233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Planeación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337" marR="2337" marT="233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737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337" marR="2337" marT="233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337" marR="2337" marT="233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684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2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337" marR="2337" marT="233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Disposiciones Administrativas Internas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337" marR="2337" marT="233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737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337" marR="2337" marT="233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337" marR="2337" marT="233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593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3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337" marR="2337" marT="233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Informe de Gobierno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337" marR="2337" marT="233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737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337" marR="2337" marT="233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337" marR="2337" marT="233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593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4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337" marR="2337" marT="233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Entrega-Recepción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337" marR="2337" marT="233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1637878" y="3954373"/>
            <a:ext cx="1663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</a:rPr>
              <a:t>Contenido:</a:t>
            </a:r>
            <a:endParaRPr lang="es-MX" sz="2400" b="1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211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8 Marcador de contenido"/>
          <p:cNvSpPr txBox="1">
            <a:spLocks/>
          </p:cNvSpPr>
          <p:nvPr/>
        </p:nvSpPr>
        <p:spPr bwMode="auto">
          <a:xfrm>
            <a:off x="457200" y="1967881"/>
            <a:ext cx="8229600" cy="159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Objetivo Específico</a:t>
            </a:r>
            <a:endParaRPr lang="es-MX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s-MX" sz="1800" dirty="0" smtClean="0"/>
              <a:t>Al término del módulo el participante distinguirá los principales </a:t>
            </a:r>
            <a:r>
              <a:rPr lang="es-MX" sz="1800" u="sng" dirty="0" smtClean="0"/>
              <a:t>elementos y características del municipio en México, las facultades y </a:t>
            </a:r>
            <a:r>
              <a:rPr lang="es-MX" sz="1800" u="sng" dirty="0" smtClean="0"/>
              <a:t>atribuciones</a:t>
            </a:r>
            <a:r>
              <a:rPr lang="es-MX" sz="1800" u="sng" dirty="0"/>
              <a:t> </a:t>
            </a:r>
            <a:r>
              <a:rPr lang="es-MX" sz="1800" u="sng" dirty="0" smtClean="0"/>
              <a:t>del Ayuntamiento</a:t>
            </a:r>
            <a:r>
              <a:rPr lang="es-MX" sz="1800" dirty="0" smtClean="0"/>
              <a:t>, así </a:t>
            </a:r>
            <a:r>
              <a:rPr lang="es-MX" sz="1800" dirty="0" smtClean="0"/>
              <a:t>como los principales retos que enfrentan los gobiernos locales.</a:t>
            </a:r>
          </a:p>
          <a:p>
            <a:pPr algn="just">
              <a:lnSpc>
                <a:spcPct val="150000"/>
              </a:lnSpc>
            </a:pPr>
            <a:endParaRPr lang="es-MX" sz="2400" dirty="0"/>
          </a:p>
        </p:txBody>
      </p:sp>
      <p:grpSp>
        <p:nvGrpSpPr>
          <p:cNvPr id="4" name="3 Grupo"/>
          <p:cNvGrpSpPr/>
          <p:nvPr/>
        </p:nvGrpSpPr>
        <p:grpSpPr>
          <a:xfrm>
            <a:off x="523453" y="1118753"/>
            <a:ext cx="1459947" cy="948966"/>
            <a:chOff x="3026274" y="4467329"/>
            <a:chExt cx="1459947" cy="948966"/>
          </a:xfrm>
        </p:grpSpPr>
        <p:sp>
          <p:nvSpPr>
            <p:cNvPr id="5" name="4 Rectángulo redondeado"/>
            <p:cNvSpPr/>
            <p:nvPr/>
          </p:nvSpPr>
          <p:spPr>
            <a:xfrm>
              <a:off x="3026274" y="4467329"/>
              <a:ext cx="1459947" cy="948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5 Rectángulo"/>
            <p:cNvSpPr/>
            <p:nvPr/>
          </p:nvSpPr>
          <p:spPr>
            <a:xfrm>
              <a:off x="3072599" y="4513654"/>
              <a:ext cx="1367297" cy="8563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/>
                <a:t>Módulo IV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/>
                <a:t>Gobierno y Administración Municipal</a:t>
              </a:r>
              <a:endParaRPr lang="es-MX" sz="1400" b="1" kern="1200" dirty="0"/>
            </a:p>
          </p:txBody>
        </p:sp>
      </p:grp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309109"/>
              </p:ext>
            </p:extLst>
          </p:nvPr>
        </p:nvGraphicFramePr>
        <p:xfrm>
          <a:off x="2699047" y="3939580"/>
          <a:ext cx="5435303" cy="2043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9978"/>
                <a:gridCol w="4505325"/>
              </a:tblGrid>
              <a:tr h="215261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1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 smtClean="0">
                          <a:effectLst/>
                        </a:rPr>
                        <a:t>Funciones.</a:t>
                      </a:r>
                      <a:r>
                        <a:rPr lang="es-MX" sz="1600" b="0" u="none" strike="noStrike" baseline="0" dirty="0" smtClean="0">
                          <a:effectLst/>
                        </a:rPr>
                        <a:t> </a:t>
                      </a:r>
                      <a:r>
                        <a:rPr lang="es-MX" sz="1200" b="0" u="none" strike="noStrike" dirty="0" smtClean="0">
                          <a:effectLst/>
                        </a:rPr>
                        <a:t>Ayuntamiento, presidente municipal</a:t>
                      </a:r>
                      <a:r>
                        <a:rPr lang="es-MX" sz="1200" b="0" u="none" strike="noStrike" baseline="0" dirty="0" smtClean="0">
                          <a:effectLst/>
                        </a:rPr>
                        <a:t> sindico y regidores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237">
                <a:tc>
                  <a:txBody>
                    <a:bodyPr/>
                    <a:lstStyle/>
                    <a:p>
                      <a:pPr algn="l" fontAlgn="b"/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5261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effectLst/>
                        </a:rPr>
                        <a:t>Unidad 2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Comisiones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5261">
                <a:tc>
                  <a:txBody>
                    <a:bodyPr/>
                    <a:lstStyle/>
                    <a:p>
                      <a:pPr algn="l" fontAlgn="b"/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5261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effectLst/>
                        </a:rPr>
                        <a:t>Unidad 3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 smtClean="0">
                          <a:effectLst/>
                        </a:rPr>
                        <a:t>Régimen </a:t>
                      </a:r>
                      <a:r>
                        <a:rPr lang="es-MX" sz="1600" b="0" u="none" strike="noStrike" dirty="0">
                          <a:effectLst/>
                        </a:rPr>
                        <a:t>Administrativo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5261">
                <a:tc>
                  <a:txBody>
                    <a:bodyPr/>
                    <a:lstStyle/>
                    <a:p>
                      <a:pPr algn="l" fontAlgn="b"/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5261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effectLst/>
                        </a:rPr>
                        <a:t>Unidad 4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Servicios públicos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5261">
                <a:tc>
                  <a:txBody>
                    <a:bodyPr/>
                    <a:lstStyle/>
                    <a:p>
                      <a:pPr algn="l" fontAlgn="b"/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5261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5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Políticas Públicas Municipales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268" marR="2268" marT="22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1053816" y="3680330"/>
            <a:ext cx="1663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</a:rPr>
              <a:t>Contenido:</a:t>
            </a:r>
            <a:endParaRPr lang="es-MX" sz="2400" b="1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2798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8 Marcador de contenido"/>
          <p:cNvSpPr txBox="1">
            <a:spLocks/>
          </p:cNvSpPr>
          <p:nvPr/>
        </p:nvSpPr>
        <p:spPr bwMode="auto">
          <a:xfrm>
            <a:off x="467544" y="1727474"/>
            <a:ext cx="8229600" cy="1806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Objetivo Específico</a:t>
            </a:r>
          </a:p>
          <a:p>
            <a:pPr algn="just"/>
            <a:r>
              <a:rPr lang="es-MX" sz="1800" dirty="0" smtClean="0"/>
              <a:t>Al concluir el módulo el participante identificará los </a:t>
            </a:r>
            <a:r>
              <a:rPr lang="es-MX" sz="1800" u="sng" dirty="0" smtClean="0"/>
              <a:t>principales elementos del Sistema Nacional de Coordinación Fiscal</a:t>
            </a:r>
            <a:r>
              <a:rPr lang="es-MX" sz="1800" dirty="0" smtClean="0"/>
              <a:t>, los mecanismos específicos de las </a:t>
            </a:r>
            <a:r>
              <a:rPr lang="es-MX" sz="1800" u="sng" dirty="0" smtClean="0"/>
              <a:t>transferencias federales</a:t>
            </a:r>
            <a:r>
              <a:rPr lang="es-MX" sz="1800" dirty="0" smtClean="0"/>
              <a:t> así como los </a:t>
            </a:r>
            <a:r>
              <a:rPr lang="es-MX" sz="1800" u="sng" dirty="0" smtClean="0"/>
              <a:t>Programas Federales</a:t>
            </a:r>
            <a:r>
              <a:rPr lang="es-MX" sz="1800" dirty="0" smtClean="0"/>
              <a:t> y la gestión de proyectos que posibiliten el fortalecimiento de las finanzas municipales.</a:t>
            </a:r>
          </a:p>
          <a:p>
            <a:pPr algn="just">
              <a:lnSpc>
                <a:spcPct val="150000"/>
              </a:lnSpc>
            </a:pPr>
            <a:endParaRPr lang="es-MX" sz="2400" dirty="0" smtClean="0"/>
          </a:p>
          <a:p>
            <a:pPr algn="just">
              <a:lnSpc>
                <a:spcPct val="150000"/>
              </a:lnSpc>
            </a:pPr>
            <a:endParaRPr lang="es-MX" sz="2400" dirty="0"/>
          </a:p>
        </p:txBody>
      </p:sp>
      <p:grpSp>
        <p:nvGrpSpPr>
          <p:cNvPr id="4" name="3 Grupo"/>
          <p:cNvGrpSpPr/>
          <p:nvPr/>
        </p:nvGrpSpPr>
        <p:grpSpPr>
          <a:xfrm>
            <a:off x="524664" y="1111923"/>
            <a:ext cx="1743079" cy="948966"/>
            <a:chOff x="1091898" y="3350517"/>
            <a:chExt cx="1459947" cy="948966"/>
          </a:xfrm>
        </p:grpSpPr>
        <p:sp>
          <p:nvSpPr>
            <p:cNvPr id="5" name="4 Rectángulo redondeado"/>
            <p:cNvSpPr/>
            <p:nvPr/>
          </p:nvSpPr>
          <p:spPr>
            <a:xfrm>
              <a:off x="1091898" y="3350517"/>
              <a:ext cx="1459947" cy="948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5 Rectángulo"/>
            <p:cNvSpPr/>
            <p:nvPr/>
          </p:nvSpPr>
          <p:spPr>
            <a:xfrm>
              <a:off x="1138223" y="3396842"/>
              <a:ext cx="1367297" cy="8563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/>
                <a:t>Módulo V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/>
                <a:t>Hacienda Pública Municipal</a:t>
              </a:r>
              <a:endParaRPr lang="es-MX" sz="1400" b="1" kern="1200" dirty="0"/>
            </a:p>
          </p:txBody>
        </p:sp>
      </p:grp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238627"/>
              </p:ext>
            </p:extLst>
          </p:nvPr>
        </p:nvGraphicFramePr>
        <p:xfrm>
          <a:off x="2490292" y="3947527"/>
          <a:ext cx="5967908" cy="1720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3958"/>
                <a:gridCol w="4933950"/>
              </a:tblGrid>
              <a:tr h="103008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Hacienda Pública Municipal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</a:tr>
              <a:tr h="35476">
                <a:tc>
                  <a:txBody>
                    <a:bodyPr/>
                    <a:lstStyle/>
                    <a:p>
                      <a:pPr algn="l" fontAlgn="b"/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</a:tr>
              <a:tr h="1705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2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Sistema Nacional de Coordinación Fiscal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</a:tr>
              <a:tr h="35476">
                <a:tc>
                  <a:txBody>
                    <a:bodyPr/>
                    <a:lstStyle/>
                    <a:p>
                      <a:pPr algn="l" fontAlgn="b"/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</a:tr>
              <a:tr h="6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 smtClean="0">
                          <a:effectLst/>
                        </a:rPr>
                        <a:t>Unidad 3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Programas </a:t>
                      </a:r>
                      <a:r>
                        <a:rPr lang="es-MX" sz="1600" b="0" u="none" strike="noStrike" dirty="0" smtClean="0">
                          <a:effectLst/>
                        </a:rPr>
                        <a:t>Federales</a:t>
                      </a:r>
                    </a:p>
                  </a:txBody>
                  <a:tcPr marL="1544" marR="1544" marT="1544" marB="0" anchor="b">
                    <a:noFill/>
                  </a:tcPr>
                </a:tc>
              </a:tr>
              <a:tr h="69242">
                <a:tc>
                  <a:txBody>
                    <a:bodyPr/>
                    <a:lstStyle/>
                    <a:p>
                      <a:pPr algn="l" fontAlgn="b"/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u="none" strike="noStrike" dirty="0" smtClean="0">
                        <a:effectLst/>
                      </a:endParaRPr>
                    </a:p>
                  </a:txBody>
                  <a:tcPr marL="1544" marR="1544" marT="1544" marB="0" anchor="b">
                    <a:noFill/>
                  </a:tcPr>
                </a:tc>
              </a:tr>
              <a:tr h="6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 smtClean="0">
                          <a:effectLst/>
                        </a:rPr>
                        <a:t>Unidad </a:t>
                      </a:r>
                      <a:r>
                        <a:rPr lang="es-MX" sz="1600" b="1" u="none" strike="noStrike" dirty="0">
                          <a:effectLst/>
                        </a:rPr>
                        <a:t>4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u="none" strike="noStrike" dirty="0">
                          <a:effectLst/>
                        </a:rPr>
                        <a:t>Identificación de Proyectos con </a:t>
                      </a:r>
                      <a:r>
                        <a:rPr lang="es-MX" sz="1600" b="0" u="none" strike="noStrike" dirty="0" smtClean="0">
                          <a:effectLst/>
                        </a:rPr>
                        <a:t>MML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</a:tr>
              <a:tr h="69242">
                <a:tc>
                  <a:txBody>
                    <a:bodyPr/>
                    <a:lstStyle/>
                    <a:p>
                      <a:pPr algn="l" fontAlgn="b"/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</a:tr>
              <a:tr h="6924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Unidad 5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u="none" strike="noStrike" dirty="0">
                          <a:effectLst/>
                        </a:rPr>
                        <a:t>Evaluación de la Gestión Municipal a través de indicadores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44" marR="1544" marT="1544" marB="0" anchor="ctr">
                    <a:noFill/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844266" y="3680330"/>
            <a:ext cx="1663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</a:rPr>
              <a:t>Contenido:</a:t>
            </a:r>
            <a:endParaRPr lang="es-MX" sz="2400" b="1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7220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9532</TotalTime>
  <Words>821</Words>
  <Application>Microsoft Office PowerPoint</Application>
  <PresentationFormat>Presentación en pantalla (4:3)</PresentationFormat>
  <Paragraphs>154</Paragraphs>
  <Slides>14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1_Tema de Office</vt:lpstr>
      <vt:lpstr>Programa de Capacitación Modular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Modelo de Gestión por Competencias  en la Administración Pública Municipal</vt:lpstr>
      <vt:lpstr>Presentación de PowerPoint</vt:lpstr>
      <vt:lpstr>Presentación de PowerPoint</vt:lpstr>
      <vt:lpstr>Gracias por su atención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INAFED Sala de Juntas 02</dc:creator>
  <cp:lastModifiedBy>gdelatorre</cp:lastModifiedBy>
  <cp:revision>1195</cp:revision>
  <dcterms:created xsi:type="dcterms:W3CDTF">2013-09-10T17:29:53Z</dcterms:created>
  <dcterms:modified xsi:type="dcterms:W3CDTF">2014-07-01T19:15:41Z</dcterms:modified>
</cp:coreProperties>
</file>