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96" r:id="rId1"/>
  </p:sldMasterIdLst>
  <p:sldIdLst>
    <p:sldId id="256" r:id="rId2"/>
    <p:sldId id="257" r:id="rId3"/>
    <p:sldId id="258" r:id="rId4"/>
    <p:sldId id="260" r:id="rId5"/>
    <p:sldId id="264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D17BF8-86D0-47A7-8352-8F3446E01F86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CC9F219-D240-440F-BB8A-4DB03F6A769C}">
      <dgm:prSet phldrT="[Texto]" custT="1"/>
      <dgm:spPr>
        <a:xfrm>
          <a:off x="4245035" y="882702"/>
          <a:ext cx="1860500" cy="717918"/>
        </a:xfrm>
        <a:solidFill>
          <a:srgbClr val="006600"/>
        </a:solidFill>
      </dgm:spPr>
      <dgm:t>
        <a:bodyPr/>
        <a:lstStyle/>
        <a:p>
          <a:r>
            <a:rPr lang="es-MX" sz="1400" dirty="0" smtClean="0">
              <a:latin typeface="Tahoma" pitchFamily="34" charset="0"/>
              <a:ea typeface="Tahoma" pitchFamily="34" charset="0"/>
              <a:cs typeface="Tahoma" pitchFamily="34" charset="0"/>
            </a:rPr>
            <a:t>RIOVERDE</a:t>
          </a:r>
          <a:endParaRPr lang="en-US" sz="1400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129FA2C3-22AC-4BF8-9561-7A9701AD8405}" type="parTrans" cxnId="{3C8C1A59-BAAE-4FCA-BF49-4D060617713D}">
      <dgm:prSet/>
      <dgm:spPr/>
      <dgm:t>
        <a:bodyPr/>
        <a:lstStyle/>
        <a:p>
          <a:endParaRPr lang="en-US" sz="1600"/>
        </a:p>
      </dgm:t>
    </dgm:pt>
    <dgm:pt modelId="{40732C6D-CBE9-43ED-84C6-17D842467C3E}" type="sibTrans" cxnId="{3C8C1A59-BAAE-4FCA-BF49-4D060617713D}">
      <dgm:prSet/>
      <dgm:spPr/>
      <dgm:t>
        <a:bodyPr/>
        <a:lstStyle/>
        <a:p>
          <a:endParaRPr lang="en-US" sz="1600"/>
        </a:p>
      </dgm:t>
    </dgm:pt>
    <dgm:pt modelId="{22D89899-C553-472D-9D24-D6FC19A894AC}">
      <dgm:prSet phldrT="[Texto]" custT="1"/>
      <dgm:spPr>
        <a:xfrm>
          <a:off x="6366005" y="882702"/>
          <a:ext cx="1860500" cy="717918"/>
        </a:xfrm>
        <a:solidFill>
          <a:schemeClr val="accent3">
            <a:lumMod val="50000"/>
          </a:schemeClr>
        </a:solidFill>
      </dgm:spPr>
      <dgm:t>
        <a:bodyPr/>
        <a:lstStyle/>
        <a:p>
          <a:r>
            <a:rPr lang="es-MX" sz="1400" dirty="0" smtClean="0">
              <a:latin typeface="Tahoma" pitchFamily="34" charset="0"/>
              <a:ea typeface="Tahoma" pitchFamily="34" charset="0"/>
              <a:cs typeface="Tahoma" pitchFamily="34" charset="0"/>
            </a:rPr>
            <a:t>SAN LUIS POTOSÍ</a:t>
          </a:r>
          <a:endParaRPr lang="en-US" sz="1400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23DCBF90-0F73-40AE-A2FF-5EFBA1F3F3E2}" type="parTrans" cxnId="{158A8B5A-8146-413D-B936-2FE0E97E5F59}">
      <dgm:prSet/>
      <dgm:spPr/>
      <dgm:t>
        <a:bodyPr/>
        <a:lstStyle/>
        <a:p>
          <a:endParaRPr lang="en-US" sz="1600"/>
        </a:p>
      </dgm:t>
    </dgm:pt>
    <dgm:pt modelId="{3B1D3C3B-215B-470C-B81B-9ACF78B7F194}" type="sibTrans" cxnId="{158A8B5A-8146-413D-B936-2FE0E97E5F59}">
      <dgm:prSet/>
      <dgm:spPr/>
      <dgm:t>
        <a:bodyPr/>
        <a:lstStyle/>
        <a:p>
          <a:endParaRPr lang="en-US" sz="1600"/>
        </a:p>
      </dgm:t>
    </dgm:pt>
    <dgm:pt modelId="{7B49B345-D130-4472-B6D8-FC558CEB174D}">
      <dgm:prSet custT="1"/>
      <dgm:spPr>
        <a:xfrm>
          <a:off x="3094" y="882702"/>
          <a:ext cx="1860500" cy="717918"/>
        </a:xfrm>
        <a:solidFill>
          <a:srgbClr val="006600"/>
        </a:solidFill>
      </dgm:spPr>
      <dgm:t>
        <a:bodyPr/>
        <a:lstStyle/>
        <a:p>
          <a:r>
            <a:rPr lang="es-MX" sz="1400" dirty="0" smtClean="0">
              <a:latin typeface="Tahoma" pitchFamily="34" charset="0"/>
              <a:ea typeface="Tahoma" pitchFamily="34" charset="0"/>
              <a:cs typeface="Tahoma" pitchFamily="34" charset="0"/>
            </a:rPr>
            <a:t>MATEHUALA</a:t>
          </a:r>
          <a:endParaRPr lang="en-US" sz="1400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CE1DF406-AB5C-49FB-89ED-49CE777ACCBC}" type="parTrans" cxnId="{47BE27AB-4045-4229-BEE7-F0CA4D91F3A4}">
      <dgm:prSet/>
      <dgm:spPr/>
      <dgm:t>
        <a:bodyPr/>
        <a:lstStyle/>
        <a:p>
          <a:endParaRPr lang="en-US" sz="1600"/>
        </a:p>
      </dgm:t>
    </dgm:pt>
    <dgm:pt modelId="{C8418D1A-6D3F-4B1E-86E7-411BD8B9CF4B}" type="sibTrans" cxnId="{47BE27AB-4045-4229-BEE7-F0CA4D91F3A4}">
      <dgm:prSet/>
      <dgm:spPr/>
      <dgm:t>
        <a:bodyPr/>
        <a:lstStyle/>
        <a:p>
          <a:endParaRPr lang="en-US" sz="1600"/>
        </a:p>
      </dgm:t>
    </dgm:pt>
    <dgm:pt modelId="{58CF3D2D-B78E-469B-977A-F8BEFCF284D9}">
      <dgm:prSet custT="1"/>
      <dgm:spPr>
        <a:xfrm>
          <a:off x="2124064" y="882702"/>
          <a:ext cx="1860500" cy="717918"/>
        </a:xfrm>
        <a:solidFill>
          <a:schemeClr val="accent3">
            <a:lumMod val="50000"/>
          </a:schemeClr>
        </a:solidFill>
      </dgm:spPr>
      <dgm:t>
        <a:bodyPr/>
        <a:lstStyle/>
        <a:p>
          <a:r>
            <a:rPr lang="es-MX" sz="1400" dirty="0" smtClean="0">
              <a:latin typeface="Tahoma" pitchFamily="34" charset="0"/>
              <a:ea typeface="Tahoma" pitchFamily="34" charset="0"/>
              <a:cs typeface="Tahoma" pitchFamily="34" charset="0"/>
            </a:rPr>
            <a:t>CIUDAD VALLES </a:t>
          </a:r>
          <a:endParaRPr lang="en-US" sz="1400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6F3F23E0-AD36-4A0C-88D1-C2F1ADD6A1DA}" type="parTrans" cxnId="{1EF35EBF-E332-4860-B02D-10A748215FD5}">
      <dgm:prSet/>
      <dgm:spPr/>
      <dgm:t>
        <a:bodyPr/>
        <a:lstStyle/>
        <a:p>
          <a:endParaRPr lang="en-US" sz="1600"/>
        </a:p>
      </dgm:t>
    </dgm:pt>
    <dgm:pt modelId="{7AA3A641-29DB-478D-8794-3860FC4D1E81}" type="sibTrans" cxnId="{1EF35EBF-E332-4860-B02D-10A748215FD5}">
      <dgm:prSet/>
      <dgm:spPr/>
      <dgm:t>
        <a:bodyPr/>
        <a:lstStyle/>
        <a:p>
          <a:endParaRPr lang="en-US" sz="1600"/>
        </a:p>
      </dgm:t>
    </dgm:pt>
    <dgm:pt modelId="{FA954F01-9462-47DA-8F3C-E85C9B44F3B3}" type="pres">
      <dgm:prSet presAssocID="{D5D17BF8-86D0-47A7-8352-8F3446E01F8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B7FBFD2F-0604-493E-9D85-9A68370821CE}" type="pres">
      <dgm:prSet presAssocID="{7B49B345-D130-4472-B6D8-FC558CEB174D}" presName="composite" presStyleCnt="0"/>
      <dgm:spPr/>
      <dgm:t>
        <a:bodyPr/>
        <a:lstStyle/>
        <a:p>
          <a:endParaRPr lang="es-MX"/>
        </a:p>
      </dgm:t>
    </dgm:pt>
    <dgm:pt modelId="{3BC4D27C-7D3F-4298-AFB2-198EE727934C}" type="pres">
      <dgm:prSet presAssocID="{7B49B345-D130-4472-B6D8-FC558CEB174D}" presName="parTx" presStyleLbl="alignNode1" presStyleIdx="0" presStyleCnt="4">
        <dgm:presLayoutVars>
          <dgm:chMax val="0"/>
          <dgm:chPref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s-MX"/>
        </a:p>
      </dgm:t>
    </dgm:pt>
    <dgm:pt modelId="{DD65F594-9F0F-4385-9827-AC2BB4149E6F}" type="pres">
      <dgm:prSet presAssocID="{7B49B345-D130-4472-B6D8-FC558CEB174D}" presName="desTx" presStyleLbl="alignAccFollowNode1" presStyleIdx="0" presStyleCnt="4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43D17537-5EB3-4FFF-978C-DBE6DF72AFE4}" type="pres">
      <dgm:prSet presAssocID="{C8418D1A-6D3F-4B1E-86E7-411BD8B9CF4B}" presName="space" presStyleCnt="0"/>
      <dgm:spPr/>
      <dgm:t>
        <a:bodyPr/>
        <a:lstStyle/>
        <a:p>
          <a:endParaRPr lang="es-MX"/>
        </a:p>
      </dgm:t>
    </dgm:pt>
    <dgm:pt modelId="{4673A9BA-3B65-43AA-A822-BD5750B1DDE7}" type="pres">
      <dgm:prSet presAssocID="{58CF3D2D-B78E-469B-977A-F8BEFCF284D9}" presName="composite" presStyleCnt="0"/>
      <dgm:spPr/>
      <dgm:t>
        <a:bodyPr/>
        <a:lstStyle/>
        <a:p>
          <a:endParaRPr lang="es-MX"/>
        </a:p>
      </dgm:t>
    </dgm:pt>
    <dgm:pt modelId="{EF948A61-70C7-4670-91FB-8E674E201B42}" type="pres">
      <dgm:prSet presAssocID="{58CF3D2D-B78E-469B-977A-F8BEFCF284D9}" presName="parTx" presStyleLbl="alignNode1" presStyleIdx="1" presStyleCnt="4">
        <dgm:presLayoutVars>
          <dgm:chMax val="0"/>
          <dgm:chPref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s-MX"/>
        </a:p>
      </dgm:t>
    </dgm:pt>
    <dgm:pt modelId="{FF19E03D-3030-4A96-9544-DD96338FA4F2}" type="pres">
      <dgm:prSet presAssocID="{58CF3D2D-B78E-469B-977A-F8BEFCF284D9}" presName="desTx" presStyleLbl="alignAccFollowNode1" presStyleIdx="1" presStyleCnt="4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EFB9777D-EDDA-4616-8753-FDC609105BDB}" type="pres">
      <dgm:prSet presAssocID="{7AA3A641-29DB-478D-8794-3860FC4D1E81}" presName="space" presStyleCnt="0"/>
      <dgm:spPr/>
      <dgm:t>
        <a:bodyPr/>
        <a:lstStyle/>
        <a:p>
          <a:endParaRPr lang="es-MX"/>
        </a:p>
      </dgm:t>
    </dgm:pt>
    <dgm:pt modelId="{FB331A7E-B383-48FD-9C30-476A89FFD6DD}" type="pres">
      <dgm:prSet presAssocID="{CCC9F219-D240-440F-BB8A-4DB03F6A769C}" presName="composite" presStyleCnt="0"/>
      <dgm:spPr/>
      <dgm:t>
        <a:bodyPr/>
        <a:lstStyle/>
        <a:p>
          <a:endParaRPr lang="es-MX"/>
        </a:p>
      </dgm:t>
    </dgm:pt>
    <dgm:pt modelId="{8D17606B-4036-4981-BB6D-EF4247DB590F}" type="pres">
      <dgm:prSet presAssocID="{CCC9F219-D240-440F-BB8A-4DB03F6A769C}" presName="parTx" presStyleLbl="alignNode1" presStyleIdx="2" presStyleCnt="4">
        <dgm:presLayoutVars>
          <dgm:chMax val="0"/>
          <dgm:chPref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s-MX"/>
        </a:p>
      </dgm:t>
    </dgm:pt>
    <dgm:pt modelId="{768139A7-4844-452F-BD99-8C457723D253}" type="pres">
      <dgm:prSet presAssocID="{CCC9F219-D240-440F-BB8A-4DB03F6A769C}" presName="desTx" presStyleLbl="alignAccFollowNode1" presStyleIdx="2" presStyleCnt="4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FEBB12CE-FC49-4885-B85F-759DDFA9E7B0}" type="pres">
      <dgm:prSet presAssocID="{40732C6D-CBE9-43ED-84C6-17D842467C3E}" presName="space" presStyleCnt="0"/>
      <dgm:spPr/>
      <dgm:t>
        <a:bodyPr/>
        <a:lstStyle/>
        <a:p>
          <a:endParaRPr lang="es-MX"/>
        </a:p>
      </dgm:t>
    </dgm:pt>
    <dgm:pt modelId="{3E57DB8D-0E42-4E3E-9B95-5A65D70F38B9}" type="pres">
      <dgm:prSet presAssocID="{22D89899-C553-472D-9D24-D6FC19A894AC}" presName="composite" presStyleCnt="0"/>
      <dgm:spPr/>
      <dgm:t>
        <a:bodyPr/>
        <a:lstStyle/>
        <a:p>
          <a:endParaRPr lang="es-MX"/>
        </a:p>
      </dgm:t>
    </dgm:pt>
    <dgm:pt modelId="{831FBDB5-6BC2-4B25-A8EE-C8B76232B582}" type="pres">
      <dgm:prSet presAssocID="{22D89899-C553-472D-9D24-D6FC19A894AC}" presName="parTx" presStyleLbl="alignNode1" presStyleIdx="3" presStyleCnt="4">
        <dgm:presLayoutVars>
          <dgm:chMax val="0"/>
          <dgm:chPref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s-MX"/>
        </a:p>
      </dgm:t>
    </dgm:pt>
    <dgm:pt modelId="{5746BCAD-32AE-4B70-9CC3-F243A159582E}" type="pres">
      <dgm:prSet presAssocID="{22D89899-C553-472D-9D24-D6FC19A894AC}" presName="desTx" presStyleLbl="alignAccFollowNode1" presStyleIdx="3" presStyleCnt="4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</dgm:ptLst>
  <dgm:cxnLst>
    <dgm:cxn modelId="{1EF35EBF-E332-4860-B02D-10A748215FD5}" srcId="{D5D17BF8-86D0-47A7-8352-8F3446E01F86}" destId="{58CF3D2D-B78E-469B-977A-F8BEFCF284D9}" srcOrd="1" destOrd="0" parTransId="{6F3F23E0-AD36-4A0C-88D1-C2F1ADD6A1DA}" sibTransId="{7AA3A641-29DB-478D-8794-3860FC4D1E81}"/>
    <dgm:cxn modelId="{17EB6C1A-A2FC-41C5-872D-B89CAF25C975}" type="presOf" srcId="{7B49B345-D130-4472-B6D8-FC558CEB174D}" destId="{3BC4D27C-7D3F-4298-AFB2-198EE727934C}" srcOrd="0" destOrd="0" presId="urn:microsoft.com/office/officeart/2005/8/layout/hList1"/>
    <dgm:cxn modelId="{5A1C357B-F84E-4A72-A40B-E03675B8EDC2}" type="presOf" srcId="{22D89899-C553-472D-9D24-D6FC19A894AC}" destId="{831FBDB5-6BC2-4B25-A8EE-C8B76232B582}" srcOrd="0" destOrd="0" presId="urn:microsoft.com/office/officeart/2005/8/layout/hList1"/>
    <dgm:cxn modelId="{92337EF7-9CDF-40F0-9ADE-C855FAE3E7AA}" type="presOf" srcId="{CCC9F219-D240-440F-BB8A-4DB03F6A769C}" destId="{8D17606B-4036-4981-BB6D-EF4247DB590F}" srcOrd="0" destOrd="0" presId="urn:microsoft.com/office/officeart/2005/8/layout/hList1"/>
    <dgm:cxn modelId="{DCEAF6B3-F8A1-4EFC-804F-B60BDACE81BC}" type="presOf" srcId="{D5D17BF8-86D0-47A7-8352-8F3446E01F86}" destId="{FA954F01-9462-47DA-8F3C-E85C9B44F3B3}" srcOrd="0" destOrd="0" presId="urn:microsoft.com/office/officeart/2005/8/layout/hList1"/>
    <dgm:cxn modelId="{158A8B5A-8146-413D-B936-2FE0E97E5F59}" srcId="{D5D17BF8-86D0-47A7-8352-8F3446E01F86}" destId="{22D89899-C553-472D-9D24-D6FC19A894AC}" srcOrd="3" destOrd="0" parTransId="{23DCBF90-0F73-40AE-A2FF-5EFBA1F3F3E2}" sibTransId="{3B1D3C3B-215B-470C-B81B-9ACF78B7F194}"/>
    <dgm:cxn modelId="{47BE27AB-4045-4229-BEE7-F0CA4D91F3A4}" srcId="{D5D17BF8-86D0-47A7-8352-8F3446E01F86}" destId="{7B49B345-D130-4472-B6D8-FC558CEB174D}" srcOrd="0" destOrd="0" parTransId="{CE1DF406-AB5C-49FB-89ED-49CE777ACCBC}" sibTransId="{C8418D1A-6D3F-4B1E-86E7-411BD8B9CF4B}"/>
    <dgm:cxn modelId="{C0D88367-03F4-4948-BF5E-44B94922B861}" type="presOf" srcId="{58CF3D2D-B78E-469B-977A-F8BEFCF284D9}" destId="{EF948A61-70C7-4670-91FB-8E674E201B42}" srcOrd="0" destOrd="0" presId="urn:microsoft.com/office/officeart/2005/8/layout/hList1"/>
    <dgm:cxn modelId="{3C8C1A59-BAAE-4FCA-BF49-4D060617713D}" srcId="{D5D17BF8-86D0-47A7-8352-8F3446E01F86}" destId="{CCC9F219-D240-440F-BB8A-4DB03F6A769C}" srcOrd="2" destOrd="0" parTransId="{129FA2C3-22AC-4BF8-9561-7A9701AD8405}" sibTransId="{40732C6D-CBE9-43ED-84C6-17D842467C3E}"/>
    <dgm:cxn modelId="{BE1D6529-38E4-4167-9072-B6349110A60F}" type="presParOf" srcId="{FA954F01-9462-47DA-8F3C-E85C9B44F3B3}" destId="{B7FBFD2F-0604-493E-9D85-9A68370821CE}" srcOrd="0" destOrd="0" presId="urn:microsoft.com/office/officeart/2005/8/layout/hList1"/>
    <dgm:cxn modelId="{8371558E-CBE7-44AB-96AA-FE39AD063FE1}" type="presParOf" srcId="{B7FBFD2F-0604-493E-9D85-9A68370821CE}" destId="{3BC4D27C-7D3F-4298-AFB2-198EE727934C}" srcOrd="0" destOrd="0" presId="urn:microsoft.com/office/officeart/2005/8/layout/hList1"/>
    <dgm:cxn modelId="{5D24D0C3-D884-4ADF-8245-6CD0C3907784}" type="presParOf" srcId="{B7FBFD2F-0604-493E-9D85-9A68370821CE}" destId="{DD65F594-9F0F-4385-9827-AC2BB4149E6F}" srcOrd="1" destOrd="0" presId="urn:microsoft.com/office/officeart/2005/8/layout/hList1"/>
    <dgm:cxn modelId="{633670D4-C3AE-48FD-B48B-D02D36A0A758}" type="presParOf" srcId="{FA954F01-9462-47DA-8F3C-E85C9B44F3B3}" destId="{43D17537-5EB3-4FFF-978C-DBE6DF72AFE4}" srcOrd="1" destOrd="0" presId="urn:microsoft.com/office/officeart/2005/8/layout/hList1"/>
    <dgm:cxn modelId="{FC0108A5-D9C8-4A50-B0B8-0DD9E2D4865A}" type="presParOf" srcId="{FA954F01-9462-47DA-8F3C-E85C9B44F3B3}" destId="{4673A9BA-3B65-43AA-A822-BD5750B1DDE7}" srcOrd="2" destOrd="0" presId="urn:microsoft.com/office/officeart/2005/8/layout/hList1"/>
    <dgm:cxn modelId="{838111A6-2CD4-4C22-BF59-3B85115086C9}" type="presParOf" srcId="{4673A9BA-3B65-43AA-A822-BD5750B1DDE7}" destId="{EF948A61-70C7-4670-91FB-8E674E201B42}" srcOrd="0" destOrd="0" presId="urn:microsoft.com/office/officeart/2005/8/layout/hList1"/>
    <dgm:cxn modelId="{D7564C01-A4EB-48AC-90F3-BB9770F04FBF}" type="presParOf" srcId="{4673A9BA-3B65-43AA-A822-BD5750B1DDE7}" destId="{FF19E03D-3030-4A96-9544-DD96338FA4F2}" srcOrd="1" destOrd="0" presId="urn:microsoft.com/office/officeart/2005/8/layout/hList1"/>
    <dgm:cxn modelId="{4723CAFF-BD62-4190-BE99-2CDDD31B4C8D}" type="presParOf" srcId="{FA954F01-9462-47DA-8F3C-E85C9B44F3B3}" destId="{EFB9777D-EDDA-4616-8753-FDC609105BDB}" srcOrd="3" destOrd="0" presId="urn:microsoft.com/office/officeart/2005/8/layout/hList1"/>
    <dgm:cxn modelId="{7E5A0079-67BC-4FB0-93BF-0B9F70D012FE}" type="presParOf" srcId="{FA954F01-9462-47DA-8F3C-E85C9B44F3B3}" destId="{FB331A7E-B383-48FD-9C30-476A89FFD6DD}" srcOrd="4" destOrd="0" presId="urn:microsoft.com/office/officeart/2005/8/layout/hList1"/>
    <dgm:cxn modelId="{6FAA3438-0D72-4B57-A8DF-4CC16556F1F4}" type="presParOf" srcId="{FB331A7E-B383-48FD-9C30-476A89FFD6DD}" destId="{8D17606B-4036-4981-BB6D-EF4247DB590F}" srcOrd="0" destOrd="0" presId="urn:microsoft.com/office/officeart/2005/8/layout/hList1"/>
    <dgm:cxn modelId="{3947BEFF-5ADE-4695-A259-A8AAFF687919}" type="presParOf" srcId="{FB331A7E-B383-48FD-9C30-476A89FFD6DD}" destId="{768139A7-4844-452F-BD99-8C457723D253}" srcOrd="1" destOrd="0" presId="urn:microsoft.com/office/officeart/2005/8/layout/hList1"/>
    <dgm:cxn modelId="{BB668D92-5D19-421D-A599-BC7B9BF11D52}" type="presParOf" srcId="{FA954F01-9462-47DA-8F3C-E85C9B44F3B3}" destId="{FEBB12CE-FC49-4885-B85F-759DDFA9E7B0}" srcOrd="5" destOrd="0" presId="urn:microsoft.com/office/officeart/2005/8/layout/hList1"/>
    <dgm:cxn modelId="{DBEA838A-4DE9-44EB-A9A3-D84673B65727}" type="presParOf" srcId="{FA954F01-9462-47DA-8F3C-E85C9B44F3B3}" destId="{3E57DB8D-0E42-4E3E-9B95-5A65D70F38B9}" srcOrd="6" destOrd="0" presId="urn:microsoft.com/office/officeart/2005/8/layout/hList1"/>
    <dgm:cxn modelId="{359DB648-5A32-4AB0-BF4E-B200C299900D}" type="presParOf" srcId="{3E57DB8D-0E42-4E3E-9B95-5A65D70F38B9}" destId="{831FBDB5-6BC2-4B25-A8EE-C8B76232B582}" srcOrd="0" destOrd="0" presId="urn:microsoft.com/office/officeart/2005/8/layout/hList1"/>
    <dgm:cxn modelId="{449B16A1-83D4-45FD-828B-9CC03EF5A772}" type="presParOf" srcId="{3E57DB8D-0E42-4E3E-9B95-5A65D70F38B9}" destId="{5746BCAD-32AE-4B70-9CC3-F243A159582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F4CAC0-BF94-4EBC-AC77-909656808DD6}" type="doc">
      <dgm:prSet loTypeId="urn:microsoft.com/office/officeart/2005/8/layout/cycle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0DB908B-6362-461E-BB33-E126CCF99321}">
      <dgm:prSet phldrT="[Texto]" custT="1"/>
      <dgm:spPr>
        <a:xfrm>
          <a:off x="5177001" y="432050"/>
          <a:ext cx="1562155" cy="724355"/>
        </a:xfrm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MX" sz="1050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Instituciones Académicas</a:t>
          </a:r>
          <a:endParaRPr lang="en-US" sz="1050" b="1" dirty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BA493708-AEC9-4FBF-BA14-BE065E8B7779}" type="parTrans" cxnId="{DDEA56C2-BE76-4AFE-B206-85B7CAB2D95F}">
      <dgm:prSet/>
      <dgm:spPr/>
      <dgm:t>
        <a:bodyPr/>
        <a:lstStyle/>
        <a:p>
          <a:endParaRPr lang="en-US"/>
        </a:p>
      </dgm:t>
    </dgm:pt>
    <dgm:pt modelId="{971E0D7F-AB0F-4857-A1DF-7F2BB21E2F58}" type="sibTrans" cxnId="{DDEA56C2-BE76-4AFE-B206-85B7CAB2D95F}">
      <dgm:prSet/>
      <dgm:spPr/>
      <dgm:t>
        <a:bodyPr/>
        <a:lstStyle/>
        <a:p>
          <a:endParaRPr lang="en-US"/>
        </a:p>
      </dgm:t>
    </dgm:pt>
    <dgm:pt modelId="{5EE80226-7923-4B79-954E-010E410D8FCF}">
      <dgm:prSet phldrT="[Texto]" custT="1"/>
      <dgm:spPr>
        <a:xfrm>
          <a:off x="5976658" y="1440160"/>
          <a:ext cx="1591039" cy="709067"/>
        </a:xfrm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MX" sz="1050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Organismos No Gubernamentales</a:t>
          </a:r>
          <a:endParaRPr lang="en-US" sz="1050" b="1" dirty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BD089D1F-749D-4C14-8A7A-D7EF0E775DC9}" type="parTrans" cxnId="{2D2B5648-BFF5-4B4B-B65A-4C9EB5F581CA}">
      <dgm:prSet/>
      <dgm:spPr/>
      <dgm:t>
        <a:bodyPr/>
        <a:lstStyle/>
        <a:p>
          <a:endParaRPr lang="en-US"/>
        </a:p>
      </dgm:t>
    </dgm:pt>
    <dgm:pt modelId="{83720D04-4CE6-48EC-8A88-3A566DA50346}" type="sibTrans" cxnId="{2D2B5648-BFF5-4B4B-B65A-4C9EB5F581CA}">
      <dgm:prSet/>
      <dgm:spPr/>
      <dgm:t>
        <a:bodyPr/>
        <a:lstStyle/>
        <a:p>
          <a:endParaRPr lang="en-US"/>
        </a:p>
      </dgm:t>
    </dgm:pt>
    <dgm:pt modelId="{2F0CEEA6-7F03-4103-9BD5-38F2270D3112}">
      <dgm:prSet phldrT="[Texto]" custT="1"/>
      <dgm:spPr>
        <a:xfrm>
          <a:off x="6082539" y="2448266"/>
          <a:ext cx="1627813" cy="624758"/>
        </a:xfrm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MX" sz="1050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Fundaciones Privadas</a:t>
          </a:r>
          <a:endParaRPr lang="en-US" sz="1050" b="1" dirty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9164EA8B-655C-440F-B32A-B23D57AD9155}" type="parTrans" cxnId="{9DE5EB3B-7D91-40D8-9624-C8F8F8E1281C}">
      <dgm:prSet/>
      <dgm:spPr/>
      <dgm:t>
        <a:bodyPr/>
        <a:lstStyle/>
        <a:p>
          <a:endParaRPr lang="en-US"/>
        </a:p>
      </dgm:t>
    </dgm:pt>
    <dgm:pt modelId="{E2A2BC67-BBB1-4C5B-A210-A4EB2D65370C}" type="sibTrans" cxnId="{9DE5EB3B-7D91-40D8-9624-C8F8F8E1281C}">
      <dgm:prSet/>
      <dgm:spPr/>
      <dgm:t>
        <a:bodyPr/>
        <a:lstStyle/>
        <a:p>
          <a:endParaRPr lang="en-US"/>
        </a:p>
      </dgm:t>
    </dgm:pt>
    <dgm:pt modelId="{EE433DB9-53A8-496E-B662-2D0FB853F836}">
      <dgm:prSet phldrT="[Texto]" custT="1"/>
      <dgm:spPr>
        <a:xfrm>
          <a:off x="5494624" y="3456382"/>
          <a:ext cx="1562167" cy="587069"/>
        </a:xfrm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MX" sz="1050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Asociaciones de Productores</a:t>
          </a:r>
          <a:endParaRPr lang="en-US" sz="1050" b="1" dirty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761CA14D-61DA-4026-BD99-9A97D0AAD556}" type="parTrans" cxnId="{93B42E20-7E3C-4766-B801-3FDFC24B2404}">
      <dgm:prSet/>
      <dgm:spPr/>
      <dgm:t>
        <a:bodyPr/>
        <a:lstStyle/>
        <a:p>
          <a:endParaRPr lang="en-US"/>
        </a:p>
      </dgm:t>
    </dgm:pt>
    <dgm:pt modelId="{D201F9CD-C2BA-4C12-ACF1-2E49659B6A96}" type="sibTrans" cxnId="{93B42E20-7E3C-4766-B801-3FDFC24B2404}">
      <dgm:prSet/>
      <dgm:spPr/>
      <dgm:t>
        <a:bodyPr/>
        <a:lstStyle/>
        <a:p>
          <a:endParaRPr lang="en-US"/>
        </a:p>
      </dgm:t>
    </dgm:pt>
    <dgm:pt modelId="{5E66147F-EED1-4DFE-87FC-95897C0DB44A}">
      <dgm:prSet phldrT="[Texto]" custT="1"/>
      <dgm:spPr>
        <a:xfrm>
          <a:off x="4547825" y="4320482"/>
          <a:ext cx="1428832" cy="587069"/>
        </a:xfrm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MX" sz="1050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Organismos y Cámaras Empresariales</a:t>
          </a:r>
          <a:endParaRPr lang="en-US" sz="1050" b="1" dirty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2E5E25DD-EC47-4D24-9964-769EBBB94624}" type="parTrans" cxnId="{34343238-7776-410C-9C70-7FB1CF0ECEC6}">
      <dgm:prSet/>
      <dgm:spPr/>
      <dgm:t>
        <a:bodyPr/>
        <a:lstStyle/>
        <a:p>
          <a:endParaRPr lang="en-US"/>
        </a:p>
      </dgm:t>
    </dgm:pt>
    <dgm:pt modelId="{BA2CFC54-2BEF-43F5-A3FD-2133394A66EB}" type="sibTrans" cxnId="{34343238-7776-410C-9C70-7FB1CF0ECEC6}">
      <dgm:prSet/>
      <dgm:spPr/>
      <dgm:t>
        <a:bodyPr/>
        <a:lstStyle/>
        <a:p>
          <a:endParaRPr lang="en-US"/>
        </a:p>
      </dgm:t>
    </dgm:pt>
    <dgm:pt modelId="{00A92279-CE4E-451D-974C-7FA391420C03}">
      <dgm:prSet phldrT="[Texto]" custT="1"/>
      <dgm:spPr>
        <a:xfrm>
          <a:off x="2232263" y="4381474"/>
          <a:ext cx="1606174" cy="587069"/>
        </a:xfrm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MX" sz="1050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Agrupaciones Políticas Estatales</a:t>
          </a:r>
          <a:endParaRPr lang="en-US" sz="1050" b="1" dirty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91098382-B3B5-4B95-92A7-234F504D7676}" type="parTrans" cxnId="{EAF43A7E-67CA-468D-94CC-02D777EA247A}">
      <dgm:prSet/>
      <dgm:spPr/>
      <dgm:t>
        <a:bodyPr/>
        <a:lstStyle/>
        <a:p>
          <a:endParaRPr lang="en-US"/>
        </a:p>
      </dgm:t>
    </dgm:pt>
    <dgm:pt modelId="{14EFE16B-0833-4F66-BBB8-5A39E78924AD}" type="sibTrans" cxnId="{EAF43A7E-67CA-468D-94CC-02D777EA247A}">
      <dgm:prSet/>
      <dgm:spPr/>
      <dgm:t>
        <a:bodyPr/>
        <a:lstStyle/>
        <a:p>
          <a:endParaRPr lang="en-US"/>
        </a:p>
      </dgm:t>
    </dgm:pt>
    <dgm:pt modelId="{338888C1-4266-4038-A724-0E05CA3659BE}">
      <dgm:prSet phldrT="[Texto]" custT="1"/>
      <dgm:spPr>
        <a:xfrm>
          <a:off x="1246124" y="3445378"/>
          <a:ext cx="1562179" cy="587069"/>
        </a:xfrm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MX" sz="1050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Medios de Comunicación</a:t>
          </a:r>
          <a:endParaRPr lang="en-US" sz="1050" b="1" dirty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228483C9-4705-40BC-B278-E51A2A4859B9}" type="parTrans" cxnId="{257EDEC2-2D40-4A2F-8FF8-5B004318A12D}">
      <dgm:prSet/>
      <dgm:spPr/>
      <dgm:t>
        <a:bodyPr/>
        <a:lstStyle/>
        <a:p>
          <a:endParaRPr lang="en-US"/>
        </a:p>
      </dgm:t>
    </dgm:pt>
    <dgm:pt modelId="{02AF0CFF-FD34-4866-89F6-CF46BA3AE5B3}" type="sibTrans" cxnId="{257EDEC2-2D40-4A2F-8FF8-5B004318A12D}">
      <dgm:prSet/>
      <dgm:spPr/>
      <dgm:t>
        <a:bodyPr/>
        <a:lstStyle/>
        <a:p>
          <a:endParaRPr lang="en-US"/>
        </a:p>
      </dgm:t>
    </dgm:pt>
    <dgm:pt modelId="{348BA97B-A0A5-426B-8167-A335BBA5703A}">
      <dgm:prSet phldrT="[Texto]" custT="1"/>
      <dgm:spPr>
        <a:xfrm>
          <a:off x="882131" y="2387257"/>
          <a:ext cx="1597555" cy="709085"/>
        </a:xfrm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MX" sz="1050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Colegios y Asociaciones de Profesionistas</a:t>
          </a:r>
          <a:endParaRPr lang="en-US" sz="1050" b="1" dirty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404FE402-E2C3-4B16-81A7-EA85207F9F1A}" type="parTrans" cxnId="{1D84E3AA-8EFC-4786-AF38-FA04A3ABC1D5}">
      <dgm:prSet/>
      <dgm:spPr/>
      <dgm:t>
        <a:bodyPr/>
        <a:lstStyle/>
        <a:p>
          <a:endParaRPr lang="en-US"/>
        </a:p>
      </dgm:t>
    </dgm:pt>
    <dgm:pt modelId="{9E743D88-B2F2-40EE-9F93-93ABBF009F7C}" type="sibTrans" cxnId="{1D84E3AA-8EFC-4786-AF38-FA04A3ABC1D5}">
      <dgm:prSet/>
      <dgm:spPr/>
      <dgm:t>
        <a:bodyPr/>
        <a:lstStyle/>
        <a:p>
          <a:endParaRPr lang="en-US"/>
        </a:p>
      </dgm:t>
    </dgm:pt>
    <dgm:pt modelId="{3FDEF72E-7211-4429-9CCF-EBB907715A1F}">
      <dgm:prSet phldrT="[Texto]" custT="1"/>
      <dgm:spPr>
        <a:xfrm>
          <a:off x="1039596" y="1338325"/>
          <a:ext cx="1624690" cy="749910"/>
        </a:xfrm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MX" sz="1050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Diputados Federales y Locales</a:t>
          </a:r>
          <a:endParaRPr lang="en-US" sz="1050" b="1" dirty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9D204ED7-A8CB-4092-8411-8EF0C951BA6C}" type="parTrans" cxnId="{4C77EBFA-3C67-48F3-9D53-C094BFABE7C6}">
      <dgm:prSet/>
      <dgm:spPr/>
      <dgm:t>
        <a:bodyPr/>
        <a:lstStyle/>
        <a:p>
          <a:endParaRPr lang="en-US"/>
        </a:p>
      </dgm:t>
    </dgm:pt>
    <dgm:pt modelId="{66B72069-5E01-4F1C-B8B9-10326E693EE8}" type="sibTrans" cxnId="{4C77EBFA-3C67-48F3-9D53-C094BFABE7C6}">
      <dgm:prSet/>
      <dgm:spPr/>
      <dgm:t>
        <a:bodyPr/>
        <a:lstStyle/>
        <a:p>
          <a:endParaRPr lang="en-US"/>
        </a:p>
      </dgm:t>
    </dgm:pt>
    <dgm:pt modelId="{190F30F5-F959-4DB9-AEC6-0B20B3FE1B15}">
      <dgm:prSet phldrT="[Texto]" custT="1"/>
      <dgm:spPr>
        <a:xfrm>
          <a:off x="1716990" y="504983"/>
          <a:ext cx="1667393" cy="575128"/>
        </a:xfrm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MX" sz="1050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Autoridades y Funcionarios Municipales</a:t>
          </a:r>
        </a:p>
        <a:p>
          <a:endParaRPr lang="en-US" sz="600" dirty="0">
            <a:solidFill>
              <a:schemeClr val="tx1"/>
            </a:solidFill>
            <a:latin typeface="Constantia"/>
            <a:ea typeface="+mn-ea"/>
            <a:cs typeface="+mn-cs"/>
          </a:endParaRPr>
        </a:p>
      </dgm:t>
    </dgm:pt>
    <dgm:pt modelId="{2B1993EB-B6C9-45EA-890E-CFB6DE11636E}" type="parTrans" cxnId="{CB831E40-441D-4A1D-8F18-7EFF745D8328}">
      <dgm:prSet/>
      <dgm:spPr/>
      <dgm:t>
        <a:bodyPr/>
        <a:lstStyle/>
        <a:p>
          <a:endParaRPr lang="en-US"/>
        </a:p>
      </dgm:t>
    </dgm:pt>
    <dgm:pt modelId="{EF732236-906C-4BC7-BEB1-79A06D033335}" type="sibTrans" cxnId="{CB831E40-441D-4A1D-8F18-7EFF745D8328}">
      <dgm:prSet/>
      <dgm:spPr/>
      <dgm:t>
        <a:bodyPr/>
        <a:lstStyle/>
        <a:p>
          <a:endParaRPr lang="en-US"/>
        </a:p>
      </dgm:t>
    </dgm:pt>
    <dgm:pt modelId="{2D6D9CB1-9895-4605-98B0-272A806691A2}">
      <dgm:prSet phldrT="[Texto]" custT="1"/>
      <dgm:spPr>
        <a:xfrm>
          <a:off x="3520826" y="7458"/>
          <a:ext cx="1440162" cy="566926"/>
        </a:xfrm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MX" sz="1050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Partidos Políticos</a:t>
          </a:r>
          <a:endParaRPr lang="en-US" sz="1050" b="1" dirty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D2A03489-5735-497E-BAD2-92564BBC41BA}" type="sibTrans" cxnId="{9B6921A9-8A06-446D-ACD2-089013A9FDC3}">
      <dgm:prSet/>
      <dgm:spPr>
        <a:xfrm>
          <a:off x="1535888" y="-125366"/>
          <a:ext cx="5410039" cy="5410039"/>
        </a:xfrm>
        <a:solidFill>
          <a:srgbClr val="C00000"/>
        </a:solidFill>
      </dgm:spPr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014BFB55-143E-41BA-BB4E-443E7A50A7BF}" type="parTrans" cxnId="{9B6921A9-8A06-446D-ACD2-089013A9FDC3}">
      <dgm:prSet/>
      <dgm:spPr/>
      <dgm:t>
        <a:bodyPr/>
        <a:lstStyle/>
        <a:p>
          <a:endParaRPr lang="en-US"/>
        </a:p>
      </dgm:t>
    </dgm:pt>
    <dgm:pt modelId="{CEEC6C4D-F47C-4D77-BA44-DE2127A51ECE}" type="pres">
      <dgm:prSet presAssocID="{35F4CAC0-BF94-4EBC-AC77-909656808DD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8996F66D-F6BC-496A-A713-2428C4EE431A}" type="pres">
      <dgm:prSet presAssocID="{35F4CAC0-BF94-4EBC-AC77-909656808DD6}" presName="cycle" presStyleCnt="0"/>
      <dgm:spPr/>
      <dgm:t>
        <a:bodyPr/>
        <a:lstStyle/>
        <a:p>
          <a:endParaRPr lang="es-MX"/>
        </a:p>
      </dgm:t>
    </dgm:pt>
    <dgm:pt modelId="{24A0DDA9-264D-4420-BDB3-492FBB6F8682}" type="pres">
      <dgm:prSet presAssocID="{2D6D9CB1-9895-4605-98B0-272A806691A2}" presName="nodeFirstNode" presStyleLbl="node1" presStyleIdx="0" presStyleCnt="11" custScaleX="176166" custScaleY="80675" custRadScaleRad="106887" custRadScaleInc="708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s-MX"/>
        </a:p>
      </dgm:t>
    </dgm:pt>
    <dgm:pt modelId="{24B20D74-9CF1-4260-BA40-93806B925E3C}" type="pres">
      <dgm:prSet presAssocID="{D2A03489-5735-497E-BAD2-92564BBC41BA}" presName="sibTransFirstNode" presStyleLbl="bgShp" presStyleIdx="0" presStyleCnt="1" custScaleX="113484" custLinFactNeighborY="125"/>
      <dgm:spPr>
        <a:prstGeom prst="circularArrow">
          <a:avLst>
            <a:gd name="adj1" fmla="val 5544"/>
            <a:gd name="adj2" fmla="val 330680"/>
            <a:gd name="adj3" fmla="val 14718269"/>
            <a:gd name="adj4" fmla="val 16835187"/>
            <a:gd name="adj5" fmla="val 5757"/>
          </a:avLst>
        </a:prstGeom>
      </dgm:spPr>
      <dgm:t>
        <a:bodyPr/>
        <a:lstStyle/>
        <a:p>
          <a:endParaRPr lang="es-MX"/>
        </a:p>
      </dgm:t>
    </dgm:pt>
    <dgm:pt modelId="{D1514B5D-C18D-40BA-B588-CE3E74F2DF09}" type="pres">
      <dgm:prSet presAssocID="{20DB908B-6362-461E-BB33-E126CCF99321}" presName="nodeFollowingNodes" presStyleLbl="node1" presStyleIdx="1" presStyleCnt="11" custScaleX="162312" custScaleY="103078" custRadScaleRad="111284" custRadScaleInc="42133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s-MX"/>
        </a:p>
      </dgm:t>
    </dgm:pt>
    <dgm:pt modelId="{32776EA9-8194-474F-B418-0ED23338073A}" type="pres">
      <dgm:prSet presAssocID="{5EE80226-7923-4B79-954E-010E410D8FCF}" presName="nodeFollowingNodes" presStyleLbl="node1" presStyleIdx="2" presStyleCnt="11" custScaleX="192032" custScaleY="100902" custRadScaleRad="115111" custRadScaleInc="23130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s-MX"/>
        </a:p>
      </dgm:t>
    </dgm:pt>
    <dgm:pt modelId="{81A225F3-CB40-478F-875C-D2CED7314898}" type="pres">
      <dgm:prSet presAssocID="{2F0CEEA6-7F03-4103-9BD5-38F2270D3112}" presName="nodeFollowingNodes" presStyleLbl="node1" presStyleIdx="3" presStyleCnt="11" custScaleX="169135" custScaleY="88905" custRadScaleRad="115321" custRadScaleInc="-15588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s-MX"/>
        </a:p>
      </dgm:t>
    </dgm:pt>
    <dgm:pt modelId="{B1FF855D-E301-4056-AFE6-E66919A3F7DD}" type="pres">
      <dgm:prSet presAssocID="{EE433DB9-53A8-496E-B662-2D0FB853F836}" presName="nodeFollowingNodes" presStyleLbl="node1" presStyleIdx="4" presStyleCnt="11" custScaleX="162313" custScaleY="83542" custRadScaleRad="101352" custRadScaleInc="-37980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s-MX"/>
        </a:p>
      </dgm:t>
    </dgm:pt>
    <dgm:pt modelId="{F32A20AE-4433-479E-8E79-36CB6D937826}" type="pres">
      <dgm:prSet presAssocID="{5E66147F-EED1-4DFE-87FC-95897C0DB44A}" presName="nodeFollowingNodes" presStyleLbl="node1" presStyleIdx="5" presStyleCnt="11" custScaleX="148460" custScaleY="83542" custRadScaleRad="97960" custRadScaleInc="-35011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s-MX"/>
        </a:p>
      </dgm:t>
    </dgm:pt>
    <dgm:pt modelId="{B3733854-5AA7-4006-97E7-5D892AD71090}" type="pres">
      <dgm:prSet presAssocID="{00A92279-CE4E-451D-974C-7FA391420C03}" presName="nodeFollowingNodes" presStyleLbl="node1" presStyleIdx="6" presStyleCnt="11" custScaleX="166887" custScaleY="83542" custRadScaleRad="104096" custRadScaleInc="4589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s-MX"/>
        </a:p>
      </dgm:t>
    </dgm:pt>
    <dgm:pt modelId="{E3D42117-6E71-4F63-8142-FD6E2E2CEB8B}" type="pres">
      <dgm:prSet presAssocID="{338888C1-4266-4038-A724-0E05CA3659BE}" presName="nodeFollowingNodes" presStyleLbl="node1" presStyleIdx="7" presStyleCnt="11" custScaleX="162314" custScaleY="83542" custRadScaleRad="107948" custRadScaleInc="4547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s-MX"/>
        </a:p>
      </dgm:t>
    </dgm:pt>
    <dgm:pt modelId="{FBEB04D6-0DE2-47EE-BBC2-5709E51C530C}" type="pres">
      <dgm:prSet presAssocID="{348BA97B-A0A5-426B-8167-A335BBA5703A}" presName="nodeFollowingNodes" presStyleLbl="node1" presStyleIdx="8" presStyleCnt="11" custScaleX="165991" custScaleY="100905" custRadScaleRad="111139" custRadScaleInc="1655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s-MX"/>
        </a:p>
      </dgm:t>
    </dgm:pt>
    <dgm:pt modelId="{F8ED249D-6FD2-47F2-A7F2-8BEB6610CD72}" type="pres">
      <dgm:prSet presAssocID="{3FDEF72E-7211-4429-9CCF-EBB907715A1F}" presName="nodeFollowingNodes" presStyleLbl="node1" presStyleIdx="9" presStyleCnt="11" custScaleX="168810" custScaleY="106714" custRadScaleRad="110423" custRadScaleInc="-14082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s-MX"/>
        </a:p>
      </dgm:t>
    </dgm:pt>
    <dgm:pt modelId="{A5396A6A-3DBB-46C6-AB0E-F6C4D828D9A2}" type="pres">
      <dgm:prSet presAssocID="{190F30F5-F959-4DB9-AEC6-0B20B3FE1B15}" presName="nodeFollowingNodes" presStyleLbl="node1" presStyleIdx="10" presStyleCnt="11" custScaleX="224549" custScaleY="108429" custRadScaleRad="112317" custRadScaleInc="-4368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s-MX"/>
        </a:p>
      </dgm:t>
    </dgm:pt>
  </dgm:ptLst>
  <dgm:cxnLst>
    <dgm:cxn modelId="{93B42E20-7E3C-4766-B801-3FDFC24B2404}" srcId="{35F4CAC0-BF94-4EBC-AC77-909656808DD6}" destId="{EE433DB9-53A8-496E-B662-2D0FB853F836}" srcOrd="4" destOrd="0" parTransId="{761CA14D-61DA-4026-BD99-9A97D0AAD556}" sibTransId="{D201F9CD-C2BA-4C12-ACF1-2E49659B6A96}"/>
    <dgm:cxn modelId="{C7A0990C-7461-4AC6-A1A6-D8EDACD66DB0}" type="presOf" srcId="{338888C1-4266-4038-A724-0E05CA3659BE}" destId="{E3D42117-6E71-4F63-8142-FD6E2E2CEB8B}" srcOrd="0" destOrd="0" presId="urn:microsoft.com/office/officeart/2005/8/layout/cycle3"/>
    <dgm:cxn modelId="{257EDEC2-2D40-4A2F-8FF8-5B004318A12D}" srcId="{35F4CAC0-BF94-4EBC-AC77-909656808DD6}" destId="{338888C1-4266-4038-A724-0E05CA3659BE}" srcOrd="7" destOrd="0" parTransId="{228483C9-4705-40BC-B278-E51A2A4859B9}" sibTransId="{02AF0CFF-FD34-4866-89F6-CF46BA3AE5B3}"/>
    <dgm:cxn modelId="{E7BC989D-46D8-49D5-93D7-D2D435001EF4}" type="presOf" srcId="{35F4CAC0-BF94-4EBC-AC77-909656808DD6}" destId="{CEEC6C4D-F47C-4D77-BA44-DE2127A51ECE}" srcOrd="0" destOrd="0" presId="urn:microsoft.com/office/officeart/2005/8/layout/cycle3"/>
    <dgm:cxn modelId="{0E7B2E92-66B6-4DB2-AB2B-7E3213BF4892}" type="presOf" srcId="{D2A03489-5735-497E-BAD2-92564BBC41BA}" destId="{24B20D74-9CF1-4260-BA40-93806B925E3C}" srcOrd="0" destOrd="0" presId="urn:microsoft.com/office/officeart/2005/8/layout/cycle3"/>
    <dgm:cxn modelId="{34343238-7776-410C-9C70-7FB1CF0ECEC6}" srcId="{35F4CAC0-BF94-4EBC-AC77-909656808DD6}" destId="{5E66147F-EED1-4DFE-87FC-95897C0DB44A}" srcOrd="5" destOrd="0" parTransId="{2E5E25DD-EC47-4D24-9964-769EBBB94624}" sibTransId="{BA2CFC54-2BEF-43F5-A3FD-2133394A66EB}"/>
    <dgm:cxn modelId="{DDEA56C2-BE76-4AFE-B206-85B7CAB2D95F}" srcId="{35F4CAC0-BF94-4EBC-AC77-909656808DD6}" destId="{20DB908B-6362-461E-BB33-E126CCF99321}" srcOrd="1" destOrd="0" parTransId="{BA493708-AEC9-4FBF-BA14-BE065E8B7779}" sibTransId="{971E0D7F-AB0F-4857-A1DF-7F2BB21E2F58}"/>
    <dgm:cxn modelId="{65AD31B5-5416-4381-9342-59A5D66861B3}" type="presOf" srcId="{2F0CEEA6-7F03-4103-9BD5-38F2270D3112}" destId="{81A225F3-CB40-478F-875C-D2CED7314898}" srcOrd="0" destOrd="0" presId="urn:microsoft.com/office/officeart/2005/8/layout/cycle3"/>
    <dgm:cxn modelId="{6AB48BF5-32DB-4C6D-BB2E-60508838257C}" type="presOf" srcId="{5E66147F-EED1-4DFE-87FC-95897C0DB44A}" destId="{F32A20AE-4433-479E-8E79-36CB6D937826}" srcOrd="0" destOrd="0" presId="urn:microsoft.com/office/officeart/2005/8/layout/cycle3"/>
    <dgm:cxn modelId="{1D84E3AA-8EFC-4786-AF38-FA04A3ABC1D5}" srcId="{35F4CAC0-BF94-4EBC-AC77-909656808DD6}" destId="{348BA97B-A0A5-426B-8167-A335BBA5703A}" srcOrd="8" destOrd="0" parTransId="{404FE402-E2C3-4B16-81A7-EA85207F9F1A}" sibTransId="{9E743D88-B2F2-40EE-9F93-93ABBF009F7C}"/>
    <dgm:cxn modelId="{2D2B5648-BFF5-4B4B-B65A-4C9EB5F581CA}" srcId="{35F4CAC0-BF94-4EBC-AC77-909656808DD6}" destId="{5EE80226-7923-4B79-954E-010E410D8FCF}" srcOrd="2" destOrd="0" parTransId="{BD089D1F-749D-4C14-8A7A-D7EF0E775DC9}" sibTransId="{83720D04-4CE6-48EC-8A88-3A566DA50346}"/>
    <dgm:cxn modelId="{9B6921A9-8A06-446D-ACD2-089013A9FDC3}" srcId="{35F4CAC0-BF94-4EBC-AC77-909656808DD6}" destId="{2D6D9CB1-9895-4605-98B0-272A806691A2}" srcOrd="0" destOrd="0" parTransId="{014BFB55-143E-41BA-BB4E-443E7A50A7BF}" sibTransId="{D2A03489-5735-497E-BAD2-92564BBC41BA}"/>
    <dgm:cxn modelId="{EAF43A7E-67CA-468D-94CC-02D777EA247A}" srcId="{35F4CAC0-BF94-4EBC-AC77-909656808DD6}" destId="{00A92279-CE4E-451D-974C-7FA391420C03}" srcOrd="6" destOrd="0" parTransId="{91098382-B3B5-4B95-92A7-234F504D7676}" sibTransId="{14EFE16B-0833-4F66-BBB8-5A39E78924AD}"/>
    <dgm:cxn modelId="{CB831E40-441D-4A1D-8F18-7EFF745D8328}" srcId="{35F4CAC0-BF94-4EBC-AC77-909656808DD6}" destId="{190F30F5-F959-4DB9-AEC6-0B20B3FE1B15}" srcOrd="10" destOrd="0" parTransId="{2B1993EB-B6C9-45EA-890E-CFB6DE11636E}" sibTransId="{EF732236-906C-4BC7-BEB1-79A06D033335}"/>
    <dgm:cxn modelId="{9DE5EB3B-7D91-40D8-9624-C8F8F8E1281C}" srcId="{35F4CAC0-BF94-4EBC-AC77-909656808DD6}" destId="{2F0CEEA6-7F03-4103-9BD5-38F2270D3112}" srcOrd="3" destOrd="0" parTransId="{9164EA8B-655C-440F-B32A-B23D57AD9155}" sibTransId="{E2A2BC67-BBB1-4C5B-A210-A4EB2D65370C}"/>
    <dgm:cxn modelId="{A394848D-BD09-42C8-8AC5-20B3774B8A36}" type="presOf" srcId="{5EE80226-7923-4B79-954E-010E410D8FCF}" destId="{32776EA9-8194-474F-B418-0ED23338073A}" srcOrd="0" destOrd="0" presId="urn:microsoft.com/office/officeart/2005/8/layout/cycle3"/>
    <dgm:cxn modelId="{3FA3B747-139B-4B9A-932C-3E915271034C}" type="presOf" srcId="{348BA97B-A0A5-426B-8167-A335BBA5703A}" destId="{FBEB04D6-0DE2-47EE-BBC2-5709E51C530C}" srcOrd="0" destOrd="0" presId="urn:microsoft.com/office/officeart/2005/8/layout/cycle3"/>
    <dgm:cxn modelId="{27822311-4955-4738-A4D0-DF236D0336C4}" type="presOf" srcId="{2D6D9CB1-9895-4605-98B0-272A806691A2}" destId="{24A0DDA9-264D-4420-BDB3-492FBB6F8682}" srcOrd="0" destOrd="0" presId="urn:microsoft.com/office/officeart/2005/8/layout/cycle3"/>
    <dgm:cxn modelId="{902240B9-021C-4CF0-9047-372DA092BC9A}" type="presOf" srcId="{00A92279-CE4E-451D-974C-7FA391420C03}" destId="{B3733854-5AA7-4006-97E7-5D892AD71090}" srcOrd="0" destOrd="0" presId="urn:microsoft.com/office/officeart/2005/8/layout/cycle3"/>
    <dgm:cxn modelId="{AED4BBDA-FF29-41F8-9599-CA80BF5CFE4C}" type="presOf" srcId="{EE433DB9-53A8-496E-B662-2D0FB853F836}" destId="{B1FF855D-E301-4056-AFE6-E66919A3F7DD}" srcOrd="0" destOrd="0" presId="urn:microsoft.com/office/officeart/2005/8/layout/cycle3"/>
    <dgm:cxn modelId="{4C77EBFA-3C67-48F3-9D53-C094BFABE7C6}" srcId="{35F4CAC0-BF94-4EBC-AC77-909656808DD6}" destId="{3FDEF72E-7211-4429-9CCF-EBB907715A1F}" srcOrd="9" destOrd="0" parTransId="{9D204ED7-A8CB-4092-8411-8EF0C951BA6C}" sibTransId="{66B72069-5E01-4F1C-B8B9-10326E693EE8}"/>
    <dgm:cxn modelId="{630F4DBF-DAD7-4205-AAF7-4206A7B2081C}" type="presOf" srcId="{190F30F5-F959-4DB9-AEC6-0B20B3FE1B15}" destId="{A5396A6A-3DBB-46C6-AB0E-F6C4D828D9A2}" srcOrd="0" destOrd="0" presId="urn:microsoft.com/office/officeart/2005/8/layout/cycle3"/>
    <dgm:cxn modelId="{7BC3B686-F477-482B-B7F5-7F9FDD58F84B}" type="presOf" srcId="{3FDEF72E-7211-4429-9CCF-EBB907715A1F}" destId="{F8ED249D-6FD2-47F2-A7F2-8BEB6610CD72}" srcOrd="0" destOrd="0" presId="urn:microsoft.com/office/officeart/2005/8/layout/cycle3"/>
    <dgm:cxn modelId="{DDAD0DC5-0A7C-4E0C-9D1D-DBA4C8475AC8}" type="presOf" srcId="{20DB908B-6362-461E-BB33-E126CCF99321}" destId="{D1514B5D-C18D-40BA-B588-CE3E74F2DF09}" srcOrd="0" destOrd="0" presId="urn:microsoft.com/office/officeart/2005/8/layout/cycle3"/>
    <dgm:cxn modelId="{5EC35CB1-BDCB-4AC6-B31F-85C8819AA74F}" type="presParOf" srcId="{CEEC6C4D-F47C-4D77-BA44-DE2127A51ECE}" destId="{8996F66D-F6BC-496A-A713-2428C4EE431A}" srcOrd="0" destOrd="0" presId="urn:microsoft.com/office/officeart/2005/8/layout/cycle3"/>
    <dgm:cxn modelId="{B39B2679-C596-4ADA-BA28-8E3A5A5A13CD}" type="presParOf" srcId="{8996F66D-F6BC-496A-A713-2428C4EE431A}" destId="{24A0DDA9-264D-4420-BDB3-492FBB6F8682}" srcOrd="0" destOrd="0" presId="urn:microsoft.com/office/officeart/2005/8/layout/cycle3"/>
    <dgm:cxn modelId="{BA557F9C-8B0E-44AE-AEF0-173EAF9E6DC6}" type="presParOf" srcId="{8996F66D-F6BC-496A-A713-2428C4EE431A}" destId="{24B20D74-9CF1-4260-BA40-93806B925E3C}" srcOrd="1" destOrd="0" presId="urn:microsoft.com/office/officeart/2005/8/layout/cycle3"/>
    <dgm:cxn modelId="{BF63E528-B08A-4318-81DD-F80733C27ECE}" type="presParOf" srcId="{8996F66D-F6BC-496A-A713-2428C4EE431A}" destId="{D1514B5D-C18D-40BA-B588-CE3E74F2DF09}" srcOrd="2" destOrd="0" presId="urn:microsoft.com/office/officeart/2005/8/layout/cycle3"/>
    <dgm:cxn modelId="{A236F7C4-DBBF-4708-A428-622FEB7E70A4}" type="presParOf" srcId="{8996F66D-F6BC-496A-A713-2428C4EE431A}" destId="{32776EA9-8194-474F-B418-0ED23338073A}" srcOrd="3" destOrd="0" presId="urn:microsoft.com/office/officeart/2005/8/layout/cycle3"/>
    <dgm:cxn modelId="{6528F3D6-3BD1-40AE-AA31-943657FEF1DF}" type="presParOf" srcId="{8996F66D-F6BC-496A-A713-2428C4EE431A}" destId="{81A225F3-CB40-478F-875C-D2CED7314898}" srcOrd="4" destOrd="0" presId="urn:microsoft.com/office/officeart/2005/8/layout/cycle3"/>
    <dgm:cxn modelId="{7F012CA4-E030-49BD-B8BB-B6F3C1BBA137}" type="presParOf" srcId="{8996F66D-F6BC-496A-A713-2428C4EE431A}" destId="{B1FF855D-E301-4056-AFE6-E66919A3F7DD}" srcOrd="5" destOrd="0" presId="urn:microsoft.com/office/officeart/2005/8/layout/cycle3"/>
    <dgm:cxn modelId="{0DDC5E2C-0D7E-476B-9055-CAA136BDBE41}" type="presParOf" srcId="{8996F66D-F6BC-496A-A713-2428C4EE431A}" destId="{F32A20AE-4433-479E-8E79-36CB6D937826}" srcOrd="6" destOrd="0" presId="urn:microsoft.com/office/officeart/2005/8/layout/cycle3"/>
    <dgm:cxn modelId="{BCE729E0-A648-4E8A-A1BE-A758273503E2}" type="presParOf" srcId="{8996F66D-F6BC-496A-A713-2428C4EE431A}" destId="{B3733854-5AA7-4006-97E7-5D892AD71090}" srcOrd="7" destOrd="0" presId="urn:microsoft.com/office/officeart/2005/8/layout/cycle3"/>
    <dgm:cxn modelId="{313E9371-F12C-4692-AA35-D2BE8F140903}" type="presParOf" srcId="{8996F66D-F6BC-496A-A713-2428C4EE431A}" destId="{E3D42117-6E71-4F63-8142-FD6E2E2CEB8B}" srcOrd="8" destOrd="0" presId="urn:microsoft.com/office/officeart/2005/8/layout/cycle3"/>
    <dgm:cxn modelId="{DAD93F3B-4BF9-40FB-9F7B-E3FB259E5D91}" type="presParOf" srcId="{8996F66D-F6BC-496A-A713-2428C4EE431A}" destId="{FBEB04D6-0DE2-47EE-BBC2-5709E51C530C}" srcOrd="9" destOrd="0" presId="urn:microsoft.com/office/officeart/2005/8/layout/cycle3"/>
    <dgm:cxn modelId="{528B2D7D-70AB-4A56-82C0-26CE90723348}" type="presParOf" srcId="{8996F66D-F6BC-496A-A713-2428C4EE431A}" destId="{F8ED249D-6FD2-47F2-A7F2-8BEB6610CD72}" srcOrd="10" destOrd="0" presId="urn:microsoft.com/office/officeart/2005/8/layout/cycle3"/>
    <dgm:cxn modelId="{E21E19F3-F564-4C25-97C2-69BF2D434FC9}" type="presParOf" srcId="{8996F66D-F6BC-496A-A713-2428C4EE431A}" destId="{A5396A6A-3DBB-46C6-AB0E-F6C4D828D9A2}" srcOrd="11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A12B0A-BE3B-4889-8B4A-14C804EE8149}" type="doc">
      <dgm:prSet loTypeId="urn:microsoft.com/office/officeart/2005/8/layout/equation1" loCatId="process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s-MX"/>
        </a:p>
      </dgm:t>
    </dgm:pt>
    <dgm:pt modelId="{8A7B3DD5-2E0E-49F6-8857-C17528E042AC}">
      <dgm:prSet phldrT="[Texto]" custT="1"/>
      <dgm:spPr>
        <a:xfrm>
          <a:off x="516277" y="1385346"/>
          <a:ext cx="1755907" cy="1755599"/>
        </a:xfrm>
        <a:solidFill>
          <a:srgbClr val="9BBB59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s-MX" sz="16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Programas </a:t>
          </a:r>
          <a:r>
            <a:rPr lang="es-MX" sz="16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de </a:t>
          </a:r>
          <a:r>
            <a:rPr lang="es-MX" sz="16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Formación</a:t>
          </a:r>
          <a:endParaRPr lang="es-MX" sz="16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itchFamily="34" charset="0"/>
            <a:ea typeface="+mn-ea"/>
            <a:cs typeface="Arial" pitchFamily="34" charset="0"/>
          </a:endParaRPr>
        </a:p>
      </dgm:t>
    </dgm:pt>
    <dgm:pt modelId="{8D8824A0-A335-46A2-9A54-D19271639F74}" type="parTrans" cxnId="{BFB61360-ACD1-400E-A987-57A1F10A2A32}">
      <dgm:prSet/>
      <dgm:spPr/>
      <dgm:t>
        <a:bodyPr/>
        <a:lstStyle/>
        <a:p>
          <a:endParaRPr lang="es-MX"/>
        </a:p>
      </dgm:t>
    </dgm:pt>
    <dgm:pt modelId="{AFF87546-6BDC-4896-A681-9FDFD0A18E85}" type="sibTrans" cxnId="{BFB61360-ACD1-400E-A987-57A1F10A2A32}">
      <dgm:prSet/>
      <dgm:spPr>
        <a:solidFill>
          <a:srgbClr val="C00000"/>
        </a:solidFill>
      </dgm:spPr>
      <dgm:t>
        <a:bodyPr/>
        <a:lstStyle/>
        <a:p>
          <a:endParaRPr lang="es-MX" dirty="0"/>
        </a:p>
      </dgm:t>
    </dgm:pt>
    <dgm:pt modelId="{7EDC6756-45B6-4712-919C-6B5CC3A6A527}">
      <dgm:prSet phldrT="[Texto]" custT="1"/>
      <dgm:spPr>
        <a:xfrm>
          <a:off x="2460116" y="1385346"/>
          <a:ext cx="1755907" cy="1755599"/>
        </a:xfrm>
        <a:solidFill>
          <a:srgbClr val="9BBB59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s-MX" sz="20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Evaluación</a:t>
          </a:r>
          <a:endParaRPr lang="es-MX" sz="20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562BD3F6-79A8-44D1-9FEE-2968F93D8631}" type="parTrans" cxnId="{0D297324-B26B-4DD2-B845-EE204E36A4B3}">
      <dgm:prSet/>
      <dgm:spPr/>
      <dgm:t>
        <a:bodyPr/>
        <a:lstStyle/>
        <a:p>
          <a:endParaRPr lang="es-MX"/>
        </a:p>
      </dgm:t>
    </dgm:pt>
    <dgm:pt modelId="{DC46DFDA-1595-4F33-9CE0-A61934777723}" type="sibTrans" cxnId="{0D297324-B26B-4DD2-B845-EE204E36A4B3}">
      <dgm:prSet/>
      <dgm:spPr>
        <a:solidFill>
          <a:srgbClr val="C00000"/>
        </a:solidFill>
      </dgm:spPr>
      <dgm:t>
        <a:bodyPr/>
        <a:lstStyle/>
        <a:p>
          <a:endParaRPr lang="es-MX" dirty="0"/>
        </a:p>
      </dgm:t>
    </dgm:pt>
    <dgm:pt modelId="{C0315922-A83E-4E3E-A949-2B906CD64A60}">
      <dgm:prSet phldrT="[Texto]" custT="1"/>
      <dgm:spPr>
        <a:xfrm>
          <a:off x="4403956" y="1385346"/>
          <a:ext cx="1755907" cy="1755599"/>
        </a:xfrm>
        <a:solidFill>
          <a:srgbClr val="9BBB59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s-MX" sz="20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Certificación</a:t>
          </a:r>
        </a:p>
      </dgm:t>
    </dgm:pt>
    <dgm:pt modelId="{3F95E5A8-2751-4BE3-8CD1-B684A055E18D}" type="parTrans" cxnId="{F1A3090D-CD8F-4C59-B39F-9A899095D2F8}">
      <dgm:prSet/>
      <dgm:spPr/>
      <dgm:t>
        <a:bodyPr/>
        <a:lstStyle/>
        <a:p>
          <a:endParaRPr lang="es-MX"/>
        </a:p>
      </dgm:t>
    </dgm:pt>
    <dgm:pt modelId="{BB420A78-9113-4BB9-BD6E-A44E6F16F4C6}" type="sibTrans" cxnId="{F1A3090D-CD8F-4C59-B39F-9A899095D2F8}">
      <dgm:prSet/>
      <dgm:spPr>
        <a:solidFill>
          <a:srgbClr val="C00000"/>
        </a:solidFill>
      </dgm:spPr>
      <dgm:t>
        <a:bodyPr/>
        <a:lstStyle/>
        <a:p>
          <a:endParaRPr lang="es-MX" dirty="0"/>
        </a:p>
      </dgm:t>
    </dgm:pt>
    <dgm:pt modelId="{BB6863DA-2B12-46D5-A87D-00153F258D84}">
      <dgm:prSet custT="1"/>
      <dgm:spPr>
        <a:xfrm>
          <a:off x="6347795" y="1385346"/>
          <a:ext cx="1755907" cy="1755599"/>
        </a:xfrm>
        <a:solidFill>
          <a:srgbClr val="9BBB59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s-MX" sz="18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Actualización</a:t>
          </a:r>
        </a:p>
      </dgm:t>
    </dgm:pt>
    <dgm:pt modelId="{B581FC94-41CA-4507-AE09-7904462E8684}" type="parTrans" cxnId="{BEE01AAD-3999-4AFA-9C51-E18DC94AA9E9}">
      <dgm:prSet/>
      <dgm:spPr/>
      <dgm:t>
        <a:bodyPr/>
        <a:lstStyle/>
        <a:p>
          <a:endParaRPr lang="es-MX"/>
        </a:p>
      </dgm:t>
    </dgm:pt>
    <dgm:pt modelId="{B3F5AE57-17E6-4047-9135-DBA9DA3638B4}" type="sibTrans" cxnId="{BEE01AAD-3999-4AFA-9C51-E18DC94AA9E9}">
      <dgm:prSet/>
      <dgm:spPr/>
      <dgm:t>
        <a:bodyPr/>
        <a:lstStyle/>
        <a:p>
          <a:endParaRPr lang="es-MX"/>
        </a:p>
      </dgm:t>
    </dgm:pt>
    <dgm:pt modelId="{BC8B6030-B5E0-498F-A143-219CC1920808}" type="pres">
      <dgm:prSet presAssocID="{80A12B0A-BE3B-4889-8B4A-14C804EE8149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DA21922C-CC0D-43A9-B39A-F4C0897351E7}" type="pres">
      <dgm:prSet presAssocID="{8A7B3DD5-2E0E-49F6-8857-C17528E042AC}" presName="node" presStyleLbl="node1" presStyleIdx="0" presStyleCnt="4" custScaleX="139966" custScaleY="114986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s-MX"/>
        </a:p>
      </dgm:t>
    </dgm:pt>
    <dgm:pt modelId="{6D9C4008-5228-480B-8CE4-EFF13D9E0D25}" type="pres">
      <dgm:prSet presAssocID="{AFF87546-6BDC-4896-A681-9FDFD0A18E85}" presName="spacerL" presStyleCnt="0"/>
      <dgm:spPr/>
    </dgm:pt>
    <dgm:pt modelId="{59ED6131-0C4F-45F5-8CAC-9335EA265390}" type="pres">
      <dgm:prSet presAssocID="{AFF87546-6BDC-4896-A681-9FDFD0A18E85}" presName="sibTrans" presStyleLbl="sibTrans2D1" presStyleIdx="0" presStyleCnt="3"/>
      <dgm:spPr/>
      <dgm:t>
        <a:bodyPr/>
        <a:lstStyle/>
        <a:p>
          <a:endParaRPr lang="es-MX"/>
        </a:p>
      </dgm:t>
    </dgm:pt>
    <dgm:pt modelId="{CA907118-E367-47FA-86FD-047C3C9F1907}" type="pres">
      <dgm:prSet presAssocID="{AFF87546-6BDC-4896-A681-9FDFD0A18E85}" presName="spacerR" presStyleCnt="0"/>
      <dgm:spPr/>
    </dgm:pt>
    <dgm:pt modelId="{57F26F22-D4DF-4182-9A82-CC304E9452BD}" type="pres">
      <dgm:prSet presAssocID="{7EDC6756-45B6-4712-919C-6B5CC3A6A527}" presName="node" presStyleLbl="node1" presStyleIdx="1" presStyleCnt="4" custScaleX="14650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s-MX"/>
        </a:p>
      </dgm:t>
    </dgm:pt>
    <dgm:pt modelId="{136A1205-4929-46E3-9E00-32740627C1CB}" type="pres">
      <dgm:prSet presAssocID="{DC46DFDA-1595-4F33-9CE0-A61934777723}" presName="spacerL" presStyleCnt="0"/>
      <dgm:spPr/>
    </dgm:pt>
    <dgm:pt modelId="{24776026-FFC9-4810-BEDB-95173D11196D}" type="pres">
      <dgm:prSet presAssocID="{DC46DFDA-1595-4F33-9CE0-A61934777723}" presName="sibTrans" presStyleLbl="sibTrans2D1" presStyleIdx="1" presStyleCnt="3"/>
      <dgm:spPr/>
      <dgm:t>
        <a:bodyPr/>
        <a:lstStyle/>
        <a:p>
          <a:endParaRPr lang="es-MX"/>
        </a:p>
      </dgm:t>
    </dgm:pt>
    <dgm:pt modelId="{F34F8B07-3349-4466-BACB-8F34C2DF88CD}" type="pres">
      <dgm:prSet presAssocID="{DC46DFDA-1595-4F33-9CE0-A61934777723}" presName="spacerR" presStyleCnt="0"/>
      <dgm:spPr/>
    </dgm:pt>
    <dgm:pt modelId="{2581B9B8-1526-4572-8B62-65134EE80795}" type="pres">
      <dgm:prSet presAssocID="{C0315922-A83E-4E3E-A949-2B906CD64A60}" presName="node" presStyleLbl="node1" presStyleIdx="2" presStyleCnt="4" custScaleX="113216" custLinFactX="158751" custLinFactNeighborX="200000" custLinFactNeighborY="-5276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s-MX"/>
        </a:p>
      </dgm:t>
    </dgm:pt>
    <dgm:pt modelId="{D60C4C78-7464-45B3-BD21-E22326541D13}" type="pres">
      <dgm:prSet presAssocID="{BB420A78-9113-4BB9-BD6E-A44E6F16F4C6}" presName="spacerL" presStyleCnt="0"/>
      <dgm:spPr/>
    </dgm:pt>
    <dgm:pt modelId="{8E982FCD-B3B3-42B6-908A-9CA39B958C49}" type="pres">
      <dgm:prSet presAssocID="{BB420A78-9113-4BB9-BD6E-A44E6F16F4C6}" presName="sibTrans" presStyleLbl="sibTrans2D1" presStyleIdx="2" presStyleCnt="3"/>
      <dgm:spPr/>
      <dgm:t>
        <a:bodyPr/>
        <a:lstStyle/>
        <a:p>
          <a:endParaRPr lang="es-MX"/>
        </a:p>
      </dgm:t>
    </dgm:pt>
    <dgm:pt modelId="{FD9E785C-0431-4FF9-B406-8470D8DCF358}" type="pres">
      <dgm:prSet presAssocID="{BB420A78-9113-4BB9-BD6E-A44E6F16F4C6}" presName="spacerR" presStyleCnt="0"/>
      <dgm:spPr/>
    </dgm:pt>
    <dgm:pt modelId="{4C19084D-0E46-457E-8F4E-054F1DD4091C}" type="pres">
      <dgm:prSet presAssocID="{BB6863DA-2B12-46D5-A87D-00153F258D84}" presName="node" presStyleLbl="node1" presStyleIdx="3" presStyleCnt="4" custScaleX="112168" custLinFactX="-158922" custLinFactNeighborX="-200000" custLinFactNeighborY="-5276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s-MX"/>
        </a:p>
      </dgm:t>
    </dgm:pt>
  </dgm:ptLst>
  <dgm:cxnLst>
    <dgm:cxn modelId="{D0014AAE-CFDA-49AC-ABE3-908E5ECE208B}" type="presOf" srcId="{AFF87546-6BDC-4896-A681-9FDFD0A18E85}" destId="{59ED6131-0C4F-45F5-8CAC-9335EA265390}" srcOrd="0" destOrd="0" presId="urn:microsoft.com/office/officeart/2005/8/layout/equation1"/>
    <dgm:cxn modelId="{9F4E8E7E-3C99-425A-BDF3-B22546929FA2}" type="presOf" srcId="{7EDC6756-45B6-4712-919C-6B5CC3A6A527}" destId="{57F26F22-D4DF-4182-9A82-CC304E9452BD}" srcOrd="0" destOrd="0" presId="urn:microsoft.com/office/officeart/2005/8/layout/equation1"/>
    <dgm:cxn modelId="{D50CDC23-A193-4669-ACE9-9776387DEC33}" type="presOf" srcId="{80A12B0A-BE3B-4889-8B4A-14C804EE8149}" destId="{BC8B6030-B5E0-498F-A143-219CC1920808}" srcOrd="0" destOrd="0" presId="urn:microsoft.com/office/officeart/2005/8/layout/equation1"/>
    <dgm:cxn modelId="{F1A3090D-CD8F-4C59-B39F-9A899095D2F8}" srcId="{80A12B0A-BE3B-4889-8B4A-14C804EE8149}" destId="{C0315922-A83E-4E3E-A949-2B906CD64A60}" srcOrd="2" destOrd="0" parTransId="{3F95E5A8-2751-4BE3-8CD1-B684A055E18D}" sibTransId="{BB420A78-9113-4BB9-BD6E-A44E6F16F4C6}"/>
    <dgm:cxn modelId="{BEE01AAD-3999-4AFA-9C51-E18DC94AA9E9}" srcId="{80A12B0A-BE3B-4889-8B4A-14C804EE8149}" destId="{BB6863DA-2B12-46D5-A87D-00153F258D84}" srcOrd="3" destOrd="0" parTransId="{B581FC94-41CA-4507-AE09-7904462E8684}" sibTransId="{B3F5AE57-17E6-4047-9135-DBA9DA3638B4}"/>
    <dgm:cxn modelId="{D679A956-2C47-4251-A49B-51B9843EA9BB}" type="presOf" srcId="{BB420A78-9113-4BB9-BD6E-A44E6F16F4C6}" destId="{8E982FCD-B3B3-42B6-908A-9CA39B958C49}" srcOrd="0" destOrd="0" presId="urn:microsoft.com/office/officeart/2005/8/layout/equation1"/>
    <dgm:cxn modelId="{BFB61360-ACD1-400E-A987-57A1F10A2A32}" srcId="{80A12B0A-BE3B-4889-8B4A-14C804EE8149}" destId="{8A7B3DD5-2E0E-49F6-8857-C17528E042AC}" srcOrd="0" destOrd="0" parTransId="{8D8824A0-A335-46A2-9A54-D19271639F74}" sibTransId="{AFF87546-6BDC-4896-A681-9FDFD0A18E85}"/>
    <dgm:cxn modelId="{3D00D5DA-CE60-4E5F-B6D6-31B477D64C2F}" type="presOf" srcId="{C0315922-A83E-4E3E-A949-2B906CD64A60}" destId="{2581B9B8-1526-4572-8B62-65134EE80795}" srcOrd="0" destOrd="0" presId="urn:microsoft.com/office/officeart/2005/8/layout/equation1"/>
    <dgm:cxn modelId="{BECF31B5-3E14-48B8-BDCF-9B0424400C79}" type="presOf" srcId="{8A7B3DD5-2E0E-49F6-8857-C17528E042AC}" destId="{DA21922C-CC0D-43A9-B39A-F4C0897351E7}" srcOrd="0" destOrd="0" presId="urn:microsoft.com/office/officeart/2005/8/layout/equation1"/>
    <dgm:cxn modelId="{0C422D2D-082A-4646-A1CA-1952F909D6AC}" type="presOf" srcId="{DC46DFDA-1595-4F33-9CE0-A61934777723}" destId="{24776026-FFC9-4810-BEDB-95173D11196D}" srcOrd="0" destOrd="0" presId="urn:microsoft.com/office/officeart/2005/8/layout/equation1"/>
    <dgm:cxn modelId="{0D297324-B26B-4DD2-B845-EE204E36A4B3}" srcId="{80A12B0A-BE3B-4889-8B4A-14C804EE8149}" destId="{7EDC6756-45B6-4712-919C-6B5CC3A6A527}" srcOrd="1" destOrd="0" parTransId="{562BD3F6-79A8-44D1-9FEE-2968F93D8631}" sibTransId="{DC46DFDA-1595-4F33-9CE0-A61934777723}"/>
    <dgm:cxn modelId="{D03965AE-B56D-45D0-A181-5AC05E9DD8BE}" type="presOf" srcId="{BB6863DA-2B12-46D5-A87D-00153F258D84}" destId="{4C19084D-0E46-457E-8F4E-054F1DD4091C}" srcOrd="0" destOrd="0" presId="urn:microsoft.com/office/officeart/2005/8/layout/equation1"/>
    <dgm:cxn modelId="{81BBBC1B-143A-487D-A207-62F1F3CF8072}" type="presParOf" srcId="{BC8B6030-B5E0-498F-A143-219CC1920808}" destId="{DA21922C-CC0D-43A9-B39A-F4C0897351E7}" srcOrd="0" destOrd="0" presId="urn:microsoft.com/office/officeart/2005/8/layout/equation1"/>
    <dgm:cxn modelId="{7C23575A-1C66-42A7-8F2B-F0AA17F98B02}" type="presParOf" srcId="{BC8B6030-B5E0-498F-A143-219CC1920808}" destId="{6D9C4008-5228-480B-8CE4-EFF13D9E0D25}" srcOrd="1" destOrd="0" presId="urn:microsoft.com/office/officeart/2005/8/layout/equation1"/>
    <dgm:cxn modelId="{3A8A370F-6EFF-459C-B407-E5BEC4BAB5AC}" type="presParOf" srcId="{BC8B6030-B5E0-498F-A143-219CC1920808}" destId="{59ED6131-0C4F-45F5-8CAC-9335EA265390}" srcOrd="2" destOrd="0" presId="urn:microsoft.com/office/officeart/2005/8/layout/equation1"/>
    <dgm:cxn modelId="{86EB4DEA-8BD4-4033-91B9-2AE1A1E5F997}" type="presParOf" srcId="{BC8B6030-B5E0-498F-A143-219CC1920808}" destId="{CA907118-E367-47FA-86FD-047C3C9F1907}" srcOrd="3" destOrd="0" presId="urn:microsoft.com/office/officeart/2005/8/layout/equation1"/>
    <dgm:cxn modelId="{8A694544-C3B7-4BEB-9180-2EA2ABA4A649}" type="presParOf" srcId="{BC8B6030-B5E0-498F-A143-219CC1920808}" destId="{57F26F22-D4DF-4182-9A82-CC304E9452BD}" srcOrd="4" destOrd="0" presId="urn:microsoft.com/office/officeart/2005/8/layout/equation1"/>
    <dgm:cxn modelId="{4E3664F6-2053-4192-AD94-DB90F4BBCEFB}" type="presParOf" srcId="{BC8B6030-B5E0-498F-A143-219CC1920808}" destId="{136A1205-4929-46E3-9E00-32740627C1CB}" srcOrd="5" destOrd="0" presId="urn:microsoft.com/office/officeart/2005/8/layout/equation1"/>
    <dgm:cxn modelId="{CCF0EEBA-A9CD-40D4-94CB-803A9715049A}" type="presParOf" srcId="{BC8B6030-B5E0-498F-A143-219CC1920808}" destId="{24776026-FFC9-4810-BEDB-95173D11196D}" srcOrd="6" destOrd="0" presId="urn:microsoft.com/office/officeart/2005/8/layout/equation1"/>
    <dgm:cxn modelId="{30EAF377-3404-4AF0-8258-C183285DD040}" type="presParOf" srcId="{BC8B6030-B5E0-498F-A143-219CC1920808}" destId="{F34F8B07-3349-4466-BACB-8F34C2DF88CD}" srcOrd="7" destOrd="0" presId="urn:microsoft.com/office/officeart/2005/8/layout/equation1"/>
    <dgm:cxn modelId="{45C8F05A-1FA7-41DE-AC78-E6C91B48228E}" type="presParOf" srcId="{BC8B6030-B5E0-498F-A143-219CC1920808}" destId="{2581B9B8-1526-4572-8B62-65134EE80795}" srcOrd="8" destOrd="0" presId="urn:microsoft.com/office/officeart/2005/8/layout/equation1"/>
    <dgm:cxn modelId="{98E8A024-AB0B-48A8-B7C5-E9B65F12E843}" type="presParOf" srcId="{BC8B6030-B5E0-498F-A143-219CC1920808}" destId="{D60C4C78-7464-45B3-BD21-E22326541D13}" srcOrd="9" destOrd="0" presId="urn:microsoft.com/office/officeart/2005/8/layout/equation1"/>
    <dgm:cxn modelId="{9ECB0786-77F9-43A0-98C1-079D59008FED}" type="presParOf" srcId="{BC8B6030-B5E0-498F-A143-219CC1920808}" destId="{8E982FCD-B3B3-42B6-908A-9CA39B958C49}" srcOrd="10" destOrd="0" presId="urn:microsoft.com/office/officeart/2005/8/layout/equation1"/>
    <dgm:cxn modelId="{4818CAC9-E1AA-4480-8D98-627FCF994FBC}" type="presParOf" srcId="{BC8B6030-B5E0-498F-A143-219CC1920808}" destId="{FD9E785C-0431-4FF9-B406-8470D8DCF358}" srcOrd="11" destOrd="0" presId="urn:microsoft.com/office/officeart/2005/8/layout/equation1"/>
    <dgm:cxn modelId="{0895A5DC-8BF3-4C18-B46E-A160FC5A60A8}" type="presParOf" srcId="{BC8B6030-B5E0-498F-A143-219CC1920808}" destId="{4C19084D-0E46-457E-8F4E-054F1DD4091C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C4D27C-7D3F-4298-AFB2-198EE727934C}">
      <dsp:nvSpPr>
        <dsp:cNvPr id="0" name=""/>
        <dsp:cNvSpPr/>
      </dsp:nvSpPr>
      <dsp:spPr>
        <a:xfrm>
          <a:off x="3051" y="11280"/>
          <a:ext cx="1835107" cy="318071"/>
        </a:xfrm>
        <a:prstGeom prst="rect">
          <a:avLst/>
        </a:prstGeom>
        <a:solidFill>
          <a:srgbClr val="006600"/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MATEHUALA</a:t>
          </a:r>
          <a:endParaRPr lang="en-US" sz="14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3051" y="11280"/>
        <a:ext cx="1835107" cy="318071"/>
      </dsp:txXfrm>
    </dsp:sp>
    <dsp:sp modelId="{DD65F594-9F0F-4385-9827-AC2BB4149E6F}">
      <dsp:nvSpPr>
        <dsp:cNvPr id="0" name=""/>
        <dsp:cNvSpPr/>
      </dsp:nvSpPr>
      <dsp:spPr>
        <a:xfrm>
          <a:off x="3051" y="329351"/>
          <a:ext cx="1835107" cy="30743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948A61-70C7-4670-91FB-8E674E201B42}">
      <dsp:nvSpPr>
        <dsp:cNvPr id="0" name=""/>
        <dsp:cNvSpPr/>
      </dsp:nvSpPr>
      <dsp:spPr>
        <a:xfrm>
          <a:off x="2095074" y="11280"/>
          <a:ext cx="1835107" cy="318071"/>
        </a:xfrm>
        <a:prstGeom prst="rect">
          <a:avLst/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CIUDAD VALLES </a:t>
          </a:r>
          <a:endParaRPr lang="en-US" sz="14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2095074" y="11280"/>
        <a:ext cx="1835107" cy="318071"/>
      </dsp:txXfrm>
    </dsp:sp>
    <dsp:sp modelId="{FF19E03D-3030-4A96-9544-DD96338FA4F2}">
      <dsp:nvSpPr>
        <dsp:cNvPr id="0" name=""/>
        <dsp:cNvSpPr/>
      </dsp:nvSpPr>
      <dsp:spPr>
        <a:xfrm>
          <a:off x="2095074" y="329351"/>
          <a:ext cx="1835107" cy="30743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17606B-4036-4981-BB6D-EF4247DB590F}">
      <dsp:nvSpPr>
        <dsp:cNvPr id="0" name=""/>
        <dsp:cNvSpPr/>
      </dsp:nvSpPr>
      <dsp:spPr>
        <a:xfrm>
          <a:off x="4187096" y="11280"/>
          <a:ext cx="1835107" cy="318071"/>
        </a:xfrm>
        <a:prstGeom prst="rect">
          <a:avLst/>
        </a:prstGeom>
        <a:solidFill>
          <a:srgbClr val="006600"/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RIOVERDE</a:t>
          </a:r>
          <a:endParaRPr lang="en-US" sz="14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4187096" y="11280"/>
        <a:ext cx="1835107" cy="318071"/>
      </dsp:txXfrm>
    </dsp:sp>
    <dsp:sp modelId="{768139A7-4844-452F-BD99-8C457723D253}">
      <dsp:nvSpPr>
        <dsp:cNvPr id="0" name=""/>
        <dsp:cNvSpPr/>
      </dsp:nvSpPr>
      <dsp:spPr>
        <a:xfrm>
          <a:off x="4187096" y="329351"/>
          <a:ext cx="1835107" cy="307439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1FBDB5-6BC2-4B25-A8EE-C8B76232B582}">
      <dsp:nvSpPr>
        <dsp:cNvPr id="0" name=""/>
        <dsp:cNvSpPr/>
      </dsp:nvSpPr>
      <dsp:spPr>
        <a:xfrm>
          <a:off x="6279118" y="11280"/>
          <a:ext cx="1835107" cy="318071"/>
        </a:xfrm>
        <a:prstGeom prst="rect">
          <a:avLst/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SAN LUIS POTOSÍ</a:t>
          </a:r>
          <a:endParaRPr lang="en-US" sz="14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6279118" y="11280"/>
        <a:ext cx="1835107" cy="318071"/>
      </dsp:txXfrm>
    </dsp:sp>
    <dsp:sp modelId="{5746BCAD-32AE-4B70-9CC3-F243A159582E}">
      <dsp:nvSpPr>
        <dsp:cNvPr id="0" name=""/>
        <dsp:cNvSpPr/>
      </dsp:nvSpPr>
      <dsp:spPr>
        <a:xfrm>
          <a:off x="6279118" y="329351"/>
          <a:ext cx="1835107" cy="307439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B20D74-9CF1-4260-BA40-93806B925E3C}">
      <dsp:nvSpPr>
        <dsp:cNvPr id="0" name=""/>
        <dsp:cNvSpPr/>
      </dsp:nvSpPr>
      <dsp:spPr>
        <a:xfrm>
          <a:off x="1322639" y="-211077"/>
          <a:ext cx="4411520" cy="3887350"/>
        </a:xfrm>
        <a:prstGeom prst="circularArrow">
          <a:avLst>
            <a:gd name="adj1" fmla="val 5544"/>
            <a:gd name="adj2" fmla="val 330680"/>
            <a:gd name="adj3" fmla="val 14718269"/>
            <a:gd name="adj4" fmla="val 16835187"/>
            <a:gd name="adj5" fmla="val 5757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A0DDA9-264D-4420-BDB3-492FBB6F8682}">
      <dsp:nvSpPr>
        <dsp:cNvPr id="0" name=""/>
        <dsp:cNvSpPr/>
      </dsp:nvSpPr>
      <dsp:spPr>
        <a:xfrm>
          <a:off x="2793153" y="0"/>
          <a:ext cx="1470492" cy="336705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b="1" kern="1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Partidos Políticos</a:t>
          </a:r>
          <a:endParaRPr lang="en-US" sz="1050" b="1" kern="1200" dirty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2809590" y="16437"/>
        <a:ext cx="1437618" cy="303831"/>
      </dsp:txXfrm>
    </dsp:sp>
    <dsp:sp modelId="{D1514B5D-C18D-40BA-B588-CE3E74F2DF09}">
      <dsp:nvSpPr>
        <dsp:cNvPr id="0" name=""/>
        <dsp:cNvSpPr/>
      </dsp:nvSpPr>
      <dsp:spPr>
        <a:xfrm>
          <a:off x="4157191" y="353630"/>
          <a:ext cx="1354850" cy="430206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b="1" kern="1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Instituciones Académicas</a:t>
          </a:r>
          <a:endParaRPr lang="en-US" sz="1050" b="1" kern="1200" dirty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4178192" y="374631"/>
        <a:ext cx="1312848" cy="388204"/>
      </dsp:txXfrm>
    </dsp:sp>
    <dsp:sp modelId="{32776EA9-8194-474F-B418-0ED23338073A}">
      <dsp:nvSpPr>
        <dsp:cNvPr id="0" name=""/>
        <dsp:cNvSpPr/>
      </dsp:nvSpPr>
      <dsp:spPr>
        <a:xfrm>
          <a:off x="4539195" y="1077046"/>
          <a:ext cx="1602928" cy="421124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b="1" kern="1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Organismos No Gubernamentales</a:t>
          </a:r>
          <a:endParaRPr lang="en-US" sz="1050" b="1" kern="1200" dirty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4559753" y="1097604"/>
        <a:ext cx="1561812" cy="380008"/>
      </dsp:txXfrm>
    </dsp:sp>
    <dsp:sp modelId="{81A225F3-CB40-478F-875C-D2CED7314898}">
      <dsp:nvSpPr>
        <dsp:cNvPr id="0" name=""/>
        <dsp:cNvSpPr/>
      </dsp:nvSpPr>
      <dsp:spPr>
        <a:xfrm>
          <a:off x="4724050" y="1796161"/>
          <a:ext cx="1411803" cy="371053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b="1" kern="1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Fundaciones Privadas</a:t>
          </a:r>
          <a:endParaRPr lang="en-US" sz="1050" b="1" kern="1200" dirty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4742163" y="1814274"/>
        <a:ext cx="1375577" cy="334827"/>
      </dsp:txXfrm>
    </dsp:sp>
    <dsp:sp modelId="{B1FF855D-E301-4056-AFE6-E66919A3F7DD}">
      <dsp:nvSpPr>
        <dsp:cNvPr id="0" name=""/>
        <dsp:cNvSpPr/>
      </dsp:nvSpPr>
      <dsp:spPr>
        <a:xfrm>
          <a:off x="4306495" y="2518186"/>
          <a:ext cx="1354858" cy="348670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b="1" kern="1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Asociaciones de Productores</a:t>
          </a:r>
          <a:endParaRPr lang="en-US" sz="1050" b="1" kern="1200" dirty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4323516" y="2535207"/>
        <a:ext cx="1320816" cy="314628"/>
      </dsp:txXfrm>
    </dsp:sp>
    <dsp:sp modelId="{F32A20AE-4433-479E-8E79-36CB6D937826}">
      <dsp:nvSpPr>
        <dsp:cNvPr id="0" name=""/>
        <dsp:cNvSpPr/>
      </dsp:nvSpPr>
      <dsp:spPr>
        <a:xfrm>
          <a:off x="3636092" y="3139080"/>
          <a:ext cx="1239224" cy="348670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b="1" kern="1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Organismos y Cámaras Empresariales</a:t>
          </a:r>
          <a:endParaRPr lang="en-US" sz="1050" b="1" kern="1200" dirty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3653113" y="3156101"/>
        <a:ext cx="1205182" cy="314628"/>
      </dsp:txXfrm>
    </dsp:sp>
    <dsp:sp modelId="{B3733854-5AA7-4006-97E7-5D892AD71090}">
      <dsp:nvSpPr>
        <dsp:cNvPr id="0" name=""/>
        <dsp:cNvSpPr/>
      </dsp:nvSpPr>
      <dsp:spPr>
        <a:xfrm>
          <a:off x="1959066" y="3182906"/>
          <a:ext cx="1393038" cy="348670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b="1" kern="1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Agrupaciones Políticas Estatales</a:t>
          </a:r>
          <a:endParaRPr lang="en-US" sz="1050" b="1" kern="1200" dirty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1976087" y="3199927"/>
        <a:ext cx="1358996" cy="314628"/>
      </dsp:txXfrm>
    </dsp:sp>
    <dsp:sp modelId="{E3D42117-6E71-4F63-8142-FD6E2E2CEB8B}">
      <dsp:nvSpPr>
        <dsp:cNvPr id="0" name=""/>
        <dsp:cNvSpPr/>
      </dsp:nvSpPr>
      <dsp:spPr>
        <a:xfrm>
          <a:off x="1253761" y="2510279"/>
          <a:ext cx="1354866" cy="348670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b="1" kern="1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Medios de Comunicación</a:t>
          </a:r>
          <a:endParaRPr lang="en-US" sz="1050" b="1" kern="1200" dirty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1270782" y="2527300"/>
        <a:ext cx="1320824" cy="314628"/>
      </dsp:txXfrm>
    </dsp:sp>
    <dsp:sp modelId="{FBEB04D6-0DE2-47EE-BBC2-5709E51C530C}">
      <dsp:nvSpPr>
        <dsp:cNvPr id="0" name=""/>
        <dsp:cNvSpPr/>
      </dsp:nvSpPr>
      <dsp:spPr>
        <a:xfrm>
          <a:off x="989580" y="1757578"/>
          <a:ext cx="1385559" cy="421136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b="1" kern="1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Colegios y Asociaciones de Profesionistas</a:t>
          </a:r>
          <a:endParaRPr lang="en-US" sz="1050" b="1" kern="1200" dirty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1010138" y="1778136"/>
        <a:ext cx="1344443" cy="380020"/>
      </dsp:txXfrm>
    </dsp:sp>
    <dsp:sp modelId="{F8ED249D-6FD2-47F2-A7F2-8BEB6610CD72}">
      <dsp:nvSpPr>
        <dsp:cNvPr id="0" name=""/>
        <dsp:cNvSpPr/>
      </dsp:nvSpPr>
      <dsp:spPr>
        <a:xfrm>
          <a:off x="1100709" y="1006419"/>
          <a:ext cx="1409090" cy="445381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b="1" kern="1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Diputados Federales y Locales</a:t>
          </a:r>
          <a:endParaRPr lang="en-US" sz="1050" b="1" kern="1200" dirty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1122451" y="1028161"/>
        <a:ext cx="1365606" cy="401897"/>
      </dsp:txXfrm>
    </dsp:sp>
    <dsp:sp modelId="{A5396A6A-3DBB-46C6-AB0E-F6C4D828D9A2}">
      <dsp:nvSpPr>
        <dsp:cNvPr id="0" name=""/>
        <dsp:cNvSpPr/>
      </dsp:nvSpPr>
      <dsp:spPr>
        <a:xfrm>
          <a:off x="1249095" y="341243"/>
          <a:ext cx="1874354" cy="452539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b="1" kern="1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Autoridades y Funcionarios Municipales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 dirty="0">
            <a:solidFill>
              <a:schemeClr val="tx1"/>
            </a:solidFill>
            <a:latin typeface="Constantia"/>
            <a:ea typeface="+mn-ea"/>
            <a:cs typeface="+mn-cs"/>
          </a:endParaRPr>
        </a:p>
      </dsp:txBody>
      <dsp:txXfrm>
        <a:off x="1271186" y="363334"/>
        <a:ext cx="1830172" cy="4083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21922C-CC0D-43A9-B39A-F4C0897351E7}">
      <dsp:nvSpPr>
        <dsp:cNvPr id="0" name=""/>
        <dsp:cNvSpPr/>
      </dsp:nvSpPr>
      <dsp:spPr>
        <a:xfrm>
          <a:off x="4620" y="1593038"/>
          <a:ext cx="1630968" cy="1339886"/>
        </a:xfrm>
        <a:prstGeom prst="ellipse">
          <a:avLst/>
        </a:prstGeom>
        <a:solidFill>
          <a:srgbClr val="9BBB59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Programas </a:t>
          </a:r>
          <a:r>
            <a:rPr lang="es-MX" sz="16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de </a:t>
          </a:r>
          <a:r>
            <a:rPr lang="es-MX" sz="16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Formación</a:t>
          </a:r>
          <a:endParaRPr lang="es-MX" sz="16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itchFamily="34" charset="0"/>
            <a:ea typeface="+mn-ea"/>
            <a:cs typeface="Arial" pitchFamily="34" charset="0"/>
          </a:endParaRPr>
        </a:p>
      </dsp:txBody>
      <dsp:txXfrm>
        <a:off x="243470" y="1789260"/>
        <a:ext cx="1153268" cy="947442"/>
      </dsp:txXfrm>
    </dsp:sp>
    <dsp:sp modelId="{59ED6131-0C4F-45F5-8CAC-9335EA265390}">
      <dsp:nvSpPr>
        <dsp:cNvPr id="0" name=""/>
        <dsp:cNvSpPr/>
      </dsp:nvSpPr>
      <dsp:spPr>
        <a:xfrm>
          <a:off x="1730207" y="1925056"/>
          <a:ext cx="675850" cy="675850"/>
        </a:xfrm>
        <a:prstGeom prst="mathPlus">
          <a:avLst/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100" kern="1200" dirty="0"/>
        </a:p>
      </dsp:txBody>
      <dsp:txXfrm>
        <a:off x="1819791" y="2183501"/>
        <a:ext cx="496682" cy="158960"/>
      </dsp:txXfrm>
    </dsp:sp>
    <dsp:sp modelId="{57F26F22-D4DF-4182-9A82-CC304E9452BD}">
      <dsp:nvSpPr>
        <dsp:cNvPr id="0" name=""/>
        <dsp:cNvSpPr/>
      </dsp:nvSpPr>
      <dsp:spPr>
        <a:xfrm>
          <a:off x="2500678" y="1680351"/>
          <a:ext cx="1707164" cy="1165260"/>
        </a:xfrm>
        <a:prstGeom prst="ellipse">
          <a:avLst/>
        </a:prstGeom>
        <a:solidFill>
          <a:srgbClr val="9BBB59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Evaluación</a:t>
          </a:r>
          <a:endParaRPr lang="es-MX" sz="20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2750686" y="1850999"/>
        <a:ext cx="1207148" cy="823964"/>
      </dsp:txXfrm>
    </dsp:sp>
    <dsp:sp modelId="{24776026-FFC9-4810-BEDB-95173D11196D}">
      <dsp:nvSpPr>
        <dsp:cNvPr id="0" name=""/>
        <dsp:cNvSpPr/>
      </dsp:nvSpPr>
      <dsp:spPr>
        <a:xfrm>
          <a:off x="4302461" y="1925056"/>
          <a:ext cx="675850" cy="675850"/>
        </a:xfrm>
        <a:prstGeom prst="mathPlus">
          <a:avLst/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100" kern="1200" dirty="0"/>
        </a:p>
      </dsp:txBody>
      <dsp:txXfrm>
        <a:off x="4392045" y="2183501"/>
        <a:ext cx="496682" cy="158960"/>
      </dsp:txXfrm>
    </dsp:sp>
    <dsp:sp modelId="{2581B9B8-1526-4572-8B62-65134EE80795}">
      <dsp:nvSpPr>
        <dsp:cNvPr id="0" name=""/>
        <dsp:cNvSpPr/>
      </dsp:nvSpPr>
      <dsp:spPr>
        <a:xfrm>
          <a:off x="7112032" y="1618872"/>
          <a:ext cx="1319261" cy="1165260"/>
        </a:xfrm>
        <a:prstGeom prst="ellipse">
          <a:avLst/>
        </a:prstGeom>
        <a:solidFill>
          <a:srgbClr val="9BBB59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Certificación</a:t>
          </a:r>
        </a:p>
      </dsp:txBody>
      <dsp:txXfrm>
        <a:off x="7305233" y="1789520"/>
        <a:ext cx="932859" cy="823964"/>
      </dsp:txXfrm>
    </dsp:sp>
    <dsp:sp modelId="{8E982FCD-B3B3-42B6-908A-9CA39B958C49}">
      <dsp:nvSpPr>
        <dsp:cNvPr id="0" name=""/>
        <dsp:cNvSpPr/>
      </dsp:nvSpPr>
      <dsp:spPr>
        <a:xfrm>
          <a:off x="6486812" y="1925056"/>
          <a:ext cx="675850" cy="675850"/>
        </a:xfrm>
        <a:prstGeom prst="mathEqual">
          <a:avLst/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800" kern="1200" dirty="0"/>
        </a:p>
      </dsp:txBody>
      <dsp:txXfrm>
        <a:off x="6576396" y="2064281"/>
        <a:ext cx="496682" cy="397400"/>
      </dsp:txXfrm>
    </dsp:sp>
    <dsp:sp modelId="{4C19084D-0E46-457E-8F4E-054F1DD4091C}">
      <dsp:nvSpPr>
        <dsp:cNvPr id="0" name=""/>
        <dsp:cNvSpPr/>
      </dsp:nvSpPr>
      <dsp:spPr>
        <a:xfrm>
          <a:off x="5216189" y="1618872"/>
          <a:ext cx="1307049" cy="1165260"/>
        </a:xfrm>
        <a:prstGeom prst="ellipse">
          <a:avLst/>
        </a:prstGeom>
        <a:solidFill>
          <a:srgbClr val="9BBB59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Actualización</a:t>
          </a:r>
        </a:p>
      </dsp:txBody>
      <dsp:txXfrm>
        <a:off x="5407602" y="1789520"/>
        <a:ext cx="924223" cy="8239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DFF4E-4F0C-4974-AEEC-D706D5441A15}" type="datetimeFigureOut">
              <a:rPr lang="es-MX" smtClean="0"/>
              <a:t>01/07/2014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5C77C-517B-464C-AAB8-4FA1E890BED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274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DFF4E-4F0C-4974-AEEC-D706D5441A15}" type="datetimeFigureOut">
              <a:rPr lang="es-MX" smtClean="0"/>
              <a:t>01/07/2014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5C77C-517B-464C-AAB8-4FA1E890BED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30022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DFF4E-4F0C-4974-AEEC-D706D5441A15}" type="datetimeFigureOut">
              <a:rPr lang="es-MX" smtClean="0"/>
              <a:t>01/07/2014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5C77C-517B-464C-AAB8-4FA1E890BED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25082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DFF4E-4F0C-4974-AEEC-D706D5441A15}" type="datetimeFigureOut">
              <a:rPr lang="es-MX" smtClean="0"/>
              <a:t>01/07/2014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5C77C-517B-464C-AAB8-4FA1E890BED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89245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DFF4E-4F0C-4974-AEEC-D706D5441A15}" type="datetimeFigureOut">
              <a:rPr lang="es-MX" smtClean="0"/>
              <a:t>01/07/2014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5C77C-517B-464C-AAB8-4FA1E890BED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82562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DFF4E-4F0C-4974-AEEC-D706D5441A15}" type="datetimeFigureOut">
              <a:rPr lang="es-MX" smtClean="0"/>
              <a:t>01/07/2014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5C77C-517B-464C-AAB8-4FA1E890BED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5622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DFF4E-4F0C-4974-AEEC-D706D5441A15}" type="datetimeFigureOut">
              <a:rPr lang="es-MX" smtClean="0"/>
              <a:t>01/07/2014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5C77C-517B-464C-AAB8-4FA1E890BED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004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DFF4E-4F0C-4974-AEEC-D706D5441A15}" type="datetimeFigureOut">
              <a:rPr lang="es-MX" smtClean="0"/>
              <a:t>01/07/2014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5C77C-517B-464C-AAB8-4FA1E890BED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78202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DFF4E-4F0C-4974-AEEC-D706D5441A15}" type="datetimeFigureOut">
              <a:rPr lang="es-MX" smtClean="0"/>
              <a:t>01/07/2014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5C77C-517B-464C-AAB8-4FA1E890BED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904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DFF4E-4F0C-4974-AEEC-D706D5441A15}" type="datetimeFigureOut">
              <a:rPr lang="es-MX" smtClean="0"/>
              <a:t>01/07/2014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5C77C-517B-464C-AAB8-4FA1E890BED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32039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DFF4E-4F0C-4974-AEEC-D706D5441A15}" type="datetimeFigureOut">
              <a:rPr lang="es-MX" smtClean="0"/>
              <a:t>01/07/2014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5C77C-517B-464C-AAB8-4FA1E890BED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08357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DFF4E-4F0C-4974-AEEC-D706D5441A15}" type="datetimeFigureOut">
              <a:rPr lang="es-MX" smtClean="0"/>
              <a:t>01/07/2014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5C77C-517B-464C-AAB8-4FA1E890BED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24083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.mx/url?sa=i&amp;rct=j&amp;q=&amp;esrc=s&amp;frm=1&amp;source=images&amp;cd=&amp;cad=rja&amp;uact=8&amp;docid=2hl26Uln3Ow4eM&amp;tbnid=cXFXFd9HESnpCM:&amp;ved=0CAUQjRw&amp;url=http://ccpslp.org.mx/&amp;ei=y8hjU6qYCcKmyQGvnoG4Cw&amp;bvm=bv.65788261,d.aWc&amp;psig=AFQjCNFTzC5zn3CuiEGqT99Cls7uOJi4sw&amp;ust=1399134792312190" TargetMode="External"/><Relationship Id="rId13" Type="http://schemas.openxmlformats.org/officeDocument/2006/relationships/image" Target="../media/image11.gif"/><Relationship Id="rId18" Type="http://schemas.openxmlformats.org/officeDocument/2006/relationships/image" Target="../media/image2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0.jpeg"/><Relationship Id="rId17" Type="http://schemas.openxmlformats.org/officeDocument/2006/relationships/image" Target="../media/image15.png"/><Relationship Id="rId2" Type="http://schemas.openxmlformats.org/officeDocument/2006/relationships/image" Target="../media/image3.jpe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hyperlink" Target="http://www.google.com.mx/url?sa=i&amp;rct=j&amp;q=&amp;esrc=s&amp;frm=1&amp;source=images&amp;cd=&amp;cad=rja&amp;uact=8&amp;docid=U-eZc5i1cPcj1M&amp;tbnid=wcfwSZM8iy8onM:&amp;ved=0CAUQjRw&amp;url=http://www.comitemexicanodecoaching.com/competencias&amp;ei=SspjU4vUHcjAyAHI2IHoCw&amp;bvm=bv.65788261,d.aWc&amp;psig=AFQjCNGI2BV9zV4lGoMVRxjpv5rolAZNgQ&amp;ust=1399135124759357" TargetMode="External"/><Relationship Id="rId5" Type="http://schemas.openxmlformats.org/officeDocument/2006/relationships/image" Target="../media/image6.png"/><Relationship Id="rId15" Type="http://schemas.openxmlformats.org/officeDocument/2006/relationships/image" Target="../media/image13.png"/><Relationship Id="rId10" Type="http://schemas.openxmlformats.org/officeDocument/2006/relationships/image" Target="../media/image9.gif"/><Relationship Id="rId19" Type="http://schemas.openxmlformats.org/officeDocument/2006/relationships/image" Target="../media/image16.jpeg"/><Relationship Id="rId4" Type="http://schemas.openxmlformats.org/officeDocument/2006/relationships/image" Target="../media/image5.png"/><Relationship Id="rId9" Type="http://schemas.openxmlformats.org/officeDocument/2006/relationships/hyperlink" Target="http://ccpslp.org.mx/" TargetMode="External"/><Relationship Id="rId1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60040" y="1094879"/>
            <a:ext cx="7772400" cy="1470025"/>
          </a:xfrm>
        </p:spPr>
        <p:txBody>
          <a:bodyPr/>
          <a:lstStyle/>
          <a:p>
            <a:r>
              <a:rPr lang="es-MX" b="1" dirty="0" smtClean="0">
                <a:solidFill>
                  <a:srgbClr val="C00000"/>
                </a:solidFill>
              </a:rPr>
              <a:t>FORMACIÓN Y CERTIFICACIÓN</a:t>
            </a:r>
            <a:endParaRPr lang="es-MX" b="1" dirty="0">
              <a:solidFill>
                <a:srgbClr val="C00000"/>
              </a:solidFill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3228960"/>
            <a:ext cx="5017008" cy="12801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44813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700808"/>
            <a:ext cx="8352928" cy="3816424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s-MX" dirty="0"/>
              <a:t>La Coordinación Estatal para el Fortalecimiento Institucional de los Municipios tiene como objetivo primordial: </a:t>
            </a:r>
            <a:r>
              <a:rPr lang="es-MX" b="1" dirty="0"/>
              <a:t>formular, conducir, orientar y evaluar las políticas y acciones de la administración pública estatal </a:t>
            </a:r>
            <a:r>
              <a:rPr lang="es-MX" dirty="0"/>
              <a:t>en materia de fortalecimiento Institucional de los Municipios. 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MX" dirty="0" smtClean="0"/>
              <a:t>Entre </a:t>
            </a:r>
            <a:r>
              <a:rPr lang="es-MX" dirty="0"/>
              <a:t>sus funciones se encuentra:</a:t>
            </a:r>
          </a:p>
          <a:p>
            <a:pPr algn="just"/>
            <a:endParaRPr lang="es-MX" dirty="0"/>
          </a:p>
          <a:p>
            <a:pPr marL="0" indent="0" algn="just">
              <a:buNone/>
            </a:pPr>
            <a:r>
              <a:rPr lang="es-MX" dirty="0"/>
              <a:t>Impulsar con Instituciones Académicas, un Sistema para la Certificación de: autoridades municipales electas, funcionarios designados y militantes de partidos políticos, que aspiren a contender a cargos políticos o </a:t>
            </a:r>
            <a:r>
              <a:rPr lang="es-MX" dirty="0" smtClean="0"/>
              <a:t>administrativos. </a:t>
            </a:r>
            <a:endParaRPr lang="es-MX" dirty="0"/>
          </a:p>
          <a:p>
            <a:pPr algn="just"/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endParaRPr lang="es-MX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2102"/>
            <a:ext cx="2973088" cy="7586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Imagen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949279"/>
            <a:ext cx="8496944" cy="44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4283968" y="475205"/>
            <a:ext cx="4248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rgbClr val="C00000"/>
                </a:solidFill>
              </a:rPr>
              <a:t>CEFIM</a:t>
            </a:r>
            <a:endParaRPr lang="es-MX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22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2102"/>
            <a:ext cx="2973088" cy="7586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Imagen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298049"/>
            <a:ext cx="8496944" cy="44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3419872" y="188640"/>
            <a:ext cx="547260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2100" b="1" dirty="0">
                <a:solidFill>
                  <a:srgbClr val="C00000"/>
                </a:solidFill>
              </a:rPr>
              <a:t>CONSULTA PÚBLICA SOBRE PROFESIONALIZACIÓN Y CERTIFICACIÓN MUNICIPAL S.L.P.</a:t>
            </a:r>
            <a:endParaRPr lang="en-US" sz="2100" b="1" dirty="0">
              <a:solidFill>
                <a:srgbClr val="C00000"/>
              </a:solidFill>
            </a:endParaRPr>
          </a:p>
          <a:p>
            <a:pPr algn="ctr"/>
            <a:endParaRPr lang="es-MX" b="1" dirty="0">
              <a:solidFill>
                <a:srgbClr val="C00000"/>
              </a:solidFill>
            </a:endParaRPr>
          </a:p>
        </p:txBody>
      </p:sp>
      <p:graphicFrame>
        <p:nvGraphicFramePr>
          <p:cNvPr id="7" name="6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3849516"/>
              </p:ext>
            </p:extLst>
          </p:nvPr>
        </p:nvGraphicFramePr>
        <p:xfrm>
          <a:off x="775202" y="1527468"/>
          <a:ext cx="8117278" cy="648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8" name="4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833279"/>
              </p:ext>
            </p:extLst>
          </p:nvPr>
        </p:nvGraphicFramePr>
        <p:xfrm>
          <a:off x="1115616" y="2564904"/>
          <a:ext cx="7056784" cy="36684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412600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700808"/>
            <a:ext cx="8496944" cy="4248471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s-MX" dirty="0" smtClean="0"/>
              <a:t>Iniciativa que </a:t>
            </a:r>
            <a:r>
              <a:rPr lang="es-MX" dirty="0"/>
              <a:t>pretende terminar con la práctica de designación voluntarista de funcionarios en puestos y cargos </a:t>
            </a:r>
            <a:r>
              <a:rPr lang="es-MX" dirty="0" smtClean="0"/>
              <a:t>municipales.</a:t>
            </a:r>
          </a:p>
          <a:p>
            <a:pPr algn="just"/>
            <a:endParaRPr lang="es-MX" dirty="0" smtClean="0"/>
          </a:p>
          <a:p>
            <a:r>
              <a:rPr lang="es-MX" b="1" dirty="0" smtClean="0"/>
              <a:t>Presidente </a:t>
            </a:r>
            <a:r>
              <a:rPr lang="es-MX" b="1" dirty="0"/>
              <a:t>Municipal, Regidores y Síndicos</a:t>
            </a:r>
            <a:r>
              <a:rPr lang="es-MX" b="1" dirty="0" smtClean="0"/>
              <a:t>:</a:t>
            </a:r>
          </a:p>
          <a:p>
            <a:endParaRPr lang="es-MX" b="1" dirty="0"/>
          </a:p>
          <a:p>
            <a:pPr marL="0" indent="0" algn="just">
              <a:buNone/>
            </a:pPr>
            <a:r>
              <a:rPr lang="es-MX" b="1" dirty="0" smtClean="0"/>
              <a:t>	</a:t>
            </a:r>
            <a:r>
              <a:rPr lang="es-MX" dirty="0" smtClean="0"/>
              <a:t>Asistir </a:t>
            </a:r>
            <a:r>
              <a:rPr lang="es-MX" dirty="0"/>
              <a:t>y acreditar los cursos de inducción, talleres de capacitación y </a:t>
            </a:r>
            <a:r>
              <a:rPr lang="es-MX" dirty="0" smtClean="0"/>
              <a:t>	formación… </a:t>
            </a:r>
            <a:r>
              <a:rPr lang="es-MX" dirty="0"/>
              <a:t>antes </a:t>
            </a:r>
            <a:r>
              <a:rPr lang="es-MX" dirty="0" smtClean="0"/>
              <a:t>de tomar </a:t>
            </a:r>
            <a:r>
              <a:rPr lang="es-MX" dirty="0"/>
              <a:t>posesión de su </a:t>
            </a:r>
            <a:r>
              <a:rPr lang="es-MX" dirty="0" smtClean="0"/>
              <a:t>cargo.</a:t>
            </a:r>
          </a:p>
          <a:p>
            <a:endParaRPr lang="es-MX" dirty="0"/>
          </a:p>
          <a:p>
            <a:r>
              <a:rPr lang="es-MX" b="1" dirty="0" smtClean="0"/>
              <a:t>Funcionario Municipal:</a:t>
            </a:r>
          </a:p>
          <a:p>
            <a:endParaRPr lang="es-MX" b="1" dirty="0"/>
          </a:p>
          <a:p>
            <a:pPr marL="0" indent="0" algn="just">
              <a:buNone/>
            </a:pPr>
            <a:r>
              <a:rPr lang="es-MX" b="1" dirty="0" smtClean="0"/>
              <a:t>	</a:t>
            </a:r>
            <a:r>
              <a:rPr lang="es-MX" dirty="0" smtClean="0"/>
              <a:t>Además </a:t>
            </a:r>
            <a:r>
              <a:rPr lang="es-MX" dirty="0"/>
              <a:t>de los requisitos enmarcados en la L</a:t>
            </a:r>
            <a:r>
              <a:rPr lang="es-MX" dirty="0" smtClean="0"/>
              <a:t>ey Orgánica, deberá 	presentar </a:t>
            </a:r>
            <a:r>
              <a:rPr lang="es-MX" b="1" dirty="0" smtClean="0"/>
              <a:t>Certificación</a:t>
            </a:r>
            <a:r>
              <a:rPr lang="es-MX" dirty="0" smtClean="0"/>
              <a:t> </a:t>
            </a:r>
            <a:r>
              <a:rPr lang="es-MX" dirty="0"/>
              <a:t>en </a:t>
            </a:r>
            <a:r>
              <a:rPr lang="es-MX" dirty="0" smtClean="0"/>
              <a:t>el ramo </a:t>
            </a:r>
            <a:r>
              <a:rPr lang="es-MX" dirty="0"/>
              <a:t>o función a </a:t>
            </a:r>
            <a:r>
              <a:rPr lang="es-MX" dirty="0" smtClean="0"/>
              <a:t>desempeñar.</a:t>
            </a:r>
          </a:p>
          <a:p>
            <a:pPr marL="0" indent="0">
              <a:buNone/>
            </a:pPr>
            <a:endParaRPr lang="es-MX" dirty="0"/>
          </a:p>
          <a:p>
            <a:r>
              <a:rPr lang="es-MX" b="1" dirty="0" smtClean="0"/>
              <a:t>Padrón de Funcionarios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2102"/>
            <a:ext cx="2973088" cy="7586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Imagen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949279"/>
            <a:ext cx="8496944" cy="44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3995936" y="475205"/>
            <a:ext cx="46805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srgbClr val="C00000"/>
                </a:solidFill>
                <a:latin typeface="+mj-lt"/>
                <a:ea typeface="Tahoma" pitchFamily="34" charset="0"/>
                <a:cs typeface="Tahoma" pitchFamily="34" charset="0"/>
              </a:rPr>
              <a:t>Iniciativa de Reforma a la LOMLSLP</a:t>
            </a:r>
            <a:r>
              <a:rPr lang="es-MX" sz="2800" b="1" dirty="0" smtClean="0">
                <a:solidFill>
                  <a:srgbClr val="C00000"/>
                </a:solidFill>
                <a:latin typeface="+mj-lt"/>
              </a:rPr>
              <a:t>.</a:t>
            </a:r>
            <a:endParaRPr lang="es-MX" sz="1600" b="1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9653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700808"/>
            <a:ext cx="8496944" cy="424847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800" b="1" dirty="0" smtClean="0"/>
              <a:t>Art. 41 De la Suspensión y Revocación del Mandato de algún miembro del Ayuntamiento.</a:t>
            </a:r>
          </a:p>
          <a:p>
            <a:pPr marL="0" indent="0" algn="just">
              <a:buNone/>
            </a:pPr>
            <a:r>
              <a:rPr lang="es-MX" sz="2800" b="1" dirty="0" smtClean="0"/>
              <a:t>…</a:t>
            </a:r>
            <a:endParaRPr lang="es-MX" sz="2800" b="1" dirty="0"/>
          </a:p>
          <a:p>
            <a:pPr marL="0" indent="0" algn="just">
              <a:buNone/>
            </a:pPr>
            <a:r>
              <a:rPr lang="es-MX" sz="2800" dirty="0"/>
              <a:t>IV. Por no asistir y acreditar los cursos de inducción, talleres de capacitación y formación que con motivo de su encargo tenga que participar. </a:t>
            </a:r>
          </a:p>
          <a:p>
            <a:pPr marL="0" indent="0" algn="just">
              <a:buNone/>
            </a:pPr>
            <a:endParaRPr lang="es-MX" sz="2800" b="1" dirty="0" smtClean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2102"/>
            <a:ext cx="2973088" cy="7586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Imagen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949279"/>
            <a:ext cx="8496944" cy="44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3995936" y="475205"/>
            <a:ext cx="46805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srgbClr val="C00000"/>
                </a:solidFill>
                <a:latin typeface="+mj-lt"/>
                <a:ea typeface="Tahoma" pitchFamily="34" charset="0"/>
                <a:cs typeface="Tahoma" pitchFamily="34" charset="0"/>
              </a:rPr>
              <a:t>Iniciativa de Reforma a la LOMLSLP</a:t>
            </a:r>
            <a:r>
              <a:rPr lang="es-MX" sz="2800" b="1" dirty="0" smtClean="0">
                <a:solidFill>
                  <a:srgbClr val="C00000"/>
                </a:solidFill>
                <a:latin typeface="+mj-lt"/>
              </a:rPr>
              <a:t>.</a:t>
            </a:r>
            <a:endParaRPr lang="es-MX" sz="1600" b="1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1636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84783"/>
            <a:ext cx="8352928" cy="446449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1600" dirty="0" smtClean="0"/>
              <a:t>No establece </a:t>
            </a:r>
            <a:r>
              <a:rPr lang="es-MX" sz="1600" dirty="0"/>
              <a:t>la obligatoriedad de contar con algún nivel de estudios para ser funcionario </a:t>
            </a:r>
            <a:r>
              <a:rPr lang="es-MX" sz="1600" dirty="0" smtClean="0"/>
              <a:t>público, busca </a:t>
            </a:r>
            <a:r>
              <a:rPr lang="es-MX" sz="1600" dirty="0"/>
              <a:t>propiciar que </a:t>
            </a:r>
            <a:r>
              <a:rPr lang="es-MX" sz="1600" dirty="0" smtClean="0"/>
              <a:t>se cuente </a:t>
            </a:r>
            <a:r>
              <a:rPr lang="es-MX" sz="1600" dirty="0"/>
              <a:t>desde el primer día de su encargo con el conocimiento mínimo indispensable sobre las funciones que debe </a:t>
            </a:r>
            <a:r>
              <a:rPr lang="es-MX" sz="1600" b="1" dirty="0"/>
              <a:t>desempeñar</a:t>
            </a:r>
            <a:r>
              <a:rPr lang="es-MX" sz="1600" dirty="0"/>
              <a:t> o </a:t>
            </a:r>
            <a:r>
              <a:rPr lang="es-MX" sz="1600" b="1" dirty="0"/>
              <a:t>vigilar</a:t>
            </a:r>
            <a:r>
              <a:rPr lang="es-MX" sz="1600" dirty="0"/>
              <a:t> que se desarrollen bajo su </a:t>
            </a:r>
            <a:r>
              <a:rPr lang="es-MX" sz="1600" dirty="0" smtClean="0"/>
              <a:t>dirección. </a:t>
            </a:r>
            <a:r>
              <a:rPr lang="es-MX" sz="1600" dirty="0"/>
              <a:t> </a:t>
            </a:r>
            <a:endParaRPr lang="es-MX" sz="1600" dirty="0" smtClean="0"/>
          </a:p>
          <a:p>
            <a:pPr marL="0" indent="0" algn="just">
              <a:buNone/>
            </a:pPr>
            <a:endParaRPr lang="es-MX" sz="1200" dirty="0" smtClean="0"/>
          </a:p>
          <a:p>
            <a:pPr marL="0" indent="0" algn="just">
              <a:buNone/>
            </a:pPr>
            <a:r>
              <a:rPr lang="es-MX" sz="1800" b="1" dirty="0" smtClean="0"/>
              <a:t>Características</a:t>
            </a:r>
            <a:r>
              <a:rPr lang="es-MX" sz="1600" dirty="0" smtClean="0"/>
              <a:t>:</a:t>
            </a:r>
            <a:endParaRPr lang="es-MX" sz="1600" dirty="0"/>
          </a:p>
          <a:p>
            <a:pPr marL="285750" lvl="0" indent="-285750" algn="just">
              <a:spcAft>
                <a:spcPts val="1200"/>
              </a:spcAft>
              <a:buClr>
                <a:srgbClr val="FF0000"/>
              </a:buClr>
              <a:buFont typeface="Wingdings" pitchFamily="2" charset="2"/>
              <a:buChar char="ü"/>
            </a:pPr>
            <a:r>
              <a:rPr lang="es-MX" sz="1600" dirty="0" smtClean="0"/>
              <a:t>Puede acceder </a:t>
            </a:r>
            <a:r>
              <a:rPr lang="es-MX" sz="1600" dirty="0"/>
              <a:t>a la certificación cualquier persona sin importar el nivel de estudios que posea.</a:t>
            </a:r>
          </a:p>
          <a:p>
            <a:pPr marL="285750" lvl="0" indent="-285750" algn="just">
              <a:spcAft>
                <a:spcPts val="1200"/>
              </a:spcAft>
              <a:buClr>
                <a:srgbClr val="FF0000"/>
              </a:buClr>
              <a:buFont typeface="Wingdings" pitchFamily="2" charset="2"/>
              <a:buChar char="ü"/>
            </a:pPr>
            <a:r>
              <a:rPr lang="es-MX" sz="1600" dirty="0"/>
              <a:t>La certificación </a:t>
            </a:r>
            <a:r>
              <a:rPr lang="es-MX" sz="1600" dirty="0" smtClean="0"/>
              <a:t>reconoce </a:t>
            </a:r>
            <a:r>
              <a:rPr lang="es-MX" sz="1600" dirty="0"/>
              <a:t>el conocimiento previo </a:t>
            </a:r>
            <a:r>
              <a:rPr lang="es-MX" sz="1600" dirty="0" smtClean="0"/>
              <a:t>adquirido por </a:t>
            </a:r>
            <a:r>
              <a:rPr lang="es-MX" sz="1600" dirty="0"/>
              <a:t>formación académica o por experiencia laboral.</a:t>
            </a:r>
          </a:p>
          <a:p>
            <a:pPr marL="285750" lvl="0" indent="-285750" algn="just">
              <a:spcAft>
                <a:spcPts val="1200"/>
              </a:spcAft>
              <a:buClr>
                <a:srgbClr val="FF0000"/>
              </a:buClr>
              <a:buFont typeface="Wingdings" pitchFamily="2" charset="2"/>
              <a:buChar char="ü"/>
            </a:pPr>
            <a:r>
              <a:rPr lang="es-MX" sz="1600" dirty="0"/>
              <a:t>Si no se cuenta con el conocimiento, </a:t>
            </a:r>
            <a:r>
              <a:rPr lang="es-MX" sz="1600" dirty="0" smtClean="0"/>
              <a:t>tiene la </a:t>
            </a:r>
            <a:r>
              <a:rPr lang="es-MX" sz="1600" dirty="0"/>
              <a:t>posibilidad de acceder a programas de </a:t>
            </a:r>
            <a:r>
              <a:rPr lang="es-MX" sz="1600" dirty="0" smtClean="0"/>
              <a:t>formación.</a:t>
            </a:r>
            <a:endParaRPr lang="es-MX" sz="1600" dirty="0"/>
          </a:p>
          <a:p>
            <a:pPr marL="285750" lvl="0" indent="-285750" algn="just">
              <a:spcAft>
                <a:spcPts val="1200"/>
              </a:spcAft>
              <a:buClr>
                <a:srgbClr val="FF0000"/>
              </a:buClr>
              <a:buFont typeface="Wingdings" pitchFamily="2" charset="2"/>
              <a:buChar char="ü"/>
            </a:pPr>
            <a:r>
              <a:rPr lang="es-MX" sz="1600" dirty="0" smtClean="0"/>
              <a:t>Programas </a:t>
            </a:r>
            <a:r>
              <a:rPr lang="es-MX" sz="1600" dirty="0"/>
              <a:t>de formación </a:t>
            </a:r>
            <a:r>
              <a:rPr lang="es-MX" sz="1600" dirty="0" smtClean="0"/>
              <a:t>diseñados </a:t>
            </a:r>
            <a:r>
              <a:rPr lang="es-MX" sz="1600" dirty="0"/>
              <a:t>por grupos integrados por académicos, funcionarios, ex funcionarios y organismos relacionados con las funciones a certificar.</a:t>
            </a:r>
          </a:p>
          <a:p>
            <a:pPr marL="285750" lvl="0" indent="-285750" algn="just">
              <a:spcAft>
                <a:spcPts val="1200"/>
              </a:spcAft>
              <a:buClr>
                <a:srgbClr val="FF0000"/>
              </a:buClr>
              <a:buFont typeface="Wingdings" pitchFamily="2" charset="2"/>
              <a:buChar char="ü"/>
            </a:pPr>
            <a:r>
              <a:rPr lang="es-MX" sz="1600" dirty="0" smtClean="0"/>
              <a:t>El </a:t>
            </a:r>
            <a:r>
              <a:rPr lang="es-MX" sz="1600" dirty="0"/>
              <a:t>nivel de instrucción será tal que pueda ser asimilado por cualquier persona independientemente del conocimiento previo que posea</a:t>
            </a:r>
            <a:r>
              <a:rPr lang="es-MX" sz="1600" dirty="0" smtClean="0"/>
              <a:t>.</a:t>
            </a:r>
            <a:endParaRPr lang="es-MX" sz="1600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2102"/>
            <a:ext cx="2973088" cy="7586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Imagen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082025"/>
            <a:ext cx="8496944" cy="44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3419872" y="475205"/>
            <a:ext cx="540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C00000"/>
                </a:solidFill>
              </a:rPr>
              <a:t>Modelo de Formación y Certificación de Funcionarios </a:t>
            </a:r>
            <a:r>
              <a:rPr lang="es-MX" sz="2400" b="1" dirty="0" smtClean="0">
                <a:solidFill>
                  <a:srgbClr val="C00000"/>
                </a:solidFill>
              </a:rPr>
              <a:t>Municipales.</a:t>
            </a:r>
            <a:endParaRPr lang="es-MX" sz="1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53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47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2" y="260648"/>
            <a:ext cx="2155990" cy="5501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892" y="2981697"/>
            <a:ext cx="826764" cy="106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278"/>
          <a:stretch/>
        </p:blipFill>
        <p:spPr bwMode="auto">
          <a:xfrm>
            <a:off x="3811166" y="2860157"/>
            <a:ext cx="1033709" cy="1250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5175" y="2989717"/>
            <a:ext cx="1378376" cy="970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5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72" t="19559" r="6330" b="12469"/>
          <a:stretch/>
        </p:blipFill>
        <p:spPr bwMode="auto">
          <a:xfrm>
            <a:off x="5207053" y="2904185"/>
            <a:ext cx="1423359" cy="1027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7327" y="3096337"/>
            <a:ext cx="1753849" cy="643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AutoShape 2" descr="data:image/jpeg;base64,/9j/4AAQSkZJRgABAQAAAQABAAD/2wCEAAkGBxQHBhMUBxIVFhMWGSEbGBgXGSEeIRgdIR4hIBYmHh8gIiogJCAxIhskLT0tJiorOi4uIyIzODMuNywtLysBCgoKDg0OGxAQGjQkHyY3NzI1Nzc3MC83MS8vNyw0NjI4NTE1LTI3NDc3Ljc0NzQxLC83Ly0sNCwsNzQsNCwrLP/AABEIAHYBGgMBEQACEQEDEQH/xAAbAAEAAwEBAQEAAAAAAAAAAAAABAUGAwIHAf/EADYQAAIBAwMDAwIFAwIHAQAAAAECAwAEEQUSIQYTMSJBURRhBxUycYEjQpEWUiRiY3KhwdEX/8QAGgEBAAMBAQEAAAAAAAAAAAAAAAMEBQIBBv/EADERAQACAQMCBAQFAwUAAAAAAAABAgMEESESMQVBUWETInGBQpGhscEy0fEUFSNi4f/aAAwDAQACEQMRAD8A+40CgUCgUCgUCgUCgUCgUCgUCgUCgUCgUCgUCgUCgUCgUCgUCgUCgUCgUCgUCgUCgUCgUCgUCgUCgUFPrOvjTLyOKOKSWWQEqqYGQPPLED+Kivl6Z223lf0mgnPS2SbRWte8z7+0bpGj6smrQM0AZWVtro4wyN8EV1S8XjhFqtJfT2iLbTE8xMdphn+rbdbvqS2S5kZE7UrFlYrtK7SGyPj71BmiJyViZ8panhmS2PSZbUrEz1VjaY33334+646RvHv+nonvDliD6sY3gEhW/kAH+alw2m1ImVDxPDTDqr0x8R6ent9uzvqOtw6beRR3kgV5ThR/9+Bnj966tkrWYiZ7osGizZ6WyY67xXusa7VSgUCgUCgUCgUCgUCgUCgUCgUCgUCgUCgUCgUCgUCgUCgUFV1HpQ1XTiN2yRDvjk/2OOQf2+ftUeWnVX3XdBqp0+Xfbes8THrE+Sg6E1T621u7m5K9wtl0X2CINpHznk1Dp77xa092n4zpfhXw6ekfLtxM+sz/AArY4G6h6gspNb2tHNHI6RD9KKNu0E/3E559uBUcROS9Zv5rlr10elzY9Pxas1ibeczzv9PZeXvWK2kLta20jwRnYZBtVSwOMICctzxwKmnURHMRxDOxeD2yWit8kRe3O3Mzt33nbt91FHa3OrxSi5tZBcXLANI4ASCIHKheck+/A8moYre++8cz+kNG2XTaaaTTLHRTtEd7WnvM+X/j6Ki7EA+BV58pM7zu9UeFAoFAoFAoFAoFAoFAoFAoFAoFAoFAoFAoFAoFAoFAoMLrVtNJqsj61FcvDnERtpDiNfkouGLZ9+f2qnki3VM2idvZ9JpMmGMNa6e1Yv8Ai647z6RM7xt+SR07rCazok1tdXH9X1xKX9LspHobaec84/cGusV4vSazPPZHrtHfTaimopj+Xi07cxE+cb+nH5ShW1tdQahb9m0ZZYwIpmBXtSxD3znOfccceOa5it4mPl57T6TCfJl0t8WTqyxNZ+asc9Vbftt68r2x6USw1VJbeV+2gYJEcEJvxu2nyBx45qWuCK23iWbm8VvmwzjtWOqdt7ec7dt1K2mPoqBtWxJb2zf8NGvmWR2Ozd/zAnA/zUXRNObdo7e7RjU01U9OD5b5P65n8NYjnb2nbf8ARPl6rk0mZP8AUkcUaP4Mcm4p/wB64Bx9xXfx5pPzxsq18Kx6is/6S02mPWNt/pP8S9X3WDfQSS6VaySRopYySf00wBnjPLfwOfmls87TNY4/J5h8Hr8SuPNliLTO20fNP6cR92mtZe/bI2MblBx8ZGasRO8bsfJTovNfR1r1wUCgUCgUCgUCgUCgUCgUCgUCgUCgUCgUCgUCgUCgUHKW5SFwJnVSfAJAz+2a8mYju7rjvaJmsTOzKa7oLfmskkdrHcxTAb0ZgrI4GMqT7EY+PFV8mL5pnp3iW3o9fX4NaTlnHau+094mJ8phYdH6c+nWsgunyzNkRiQuIRjhQTz967w0msTv/hV8U1FM16zSvER32iOqfXaGgqZlqjqqCGfRX/NWZY1w5KHDAqcjH3z8VFmis0+bsveG3zV1EfBiJtPHPbn1Z/SGt7G4QXWnvCsx2rNLhy5PgOclgT96hp0Vnmu2/m1dVGoy1maZ4tNOZrG8bbenaJ29lr/o6HeBvm7IbcIO5/TyORx5x9s4+1S/Ar9vRR/3jNtM9Nevt1bfN/n323aIDA4qZlFAoFAoFAoFAoFAoFAoFAoFAoFAoFAoFAoFAoFAoFAoPn76VNfX9x3rFZXeQju3DYVU8IEA9WMc8Y596pdFrWneu/vPo+ojVYcWLH055rERHy17zPnvPb9+HmXR7vTURNUluJ7YDxbcMD8N5cr8YOaTjvXi0zMezqus0mebXw1rTJ/37fWPKJ+sO2lXCdKxSzXEDxCd1EcA9T7VHqZhknPkn7V7SYxb2mNt/JFqcd/ELVxVvFuiJ3t2jee0R+0Na+tW8aRmaaNRKMx7mA3Djxn9xVn4leN57sSNFqLTaK0menvtG+yj17VWu9Re0SzWYBA5Ejhe4v8A0xg5I/jmocl5m3R07tHRaWuPFGpnNNOduI32n37bfqp7zRkvelnn0GWdVUF+wx3APGckYOSCCvsajtjicfVSZ+n0X8Wsvi1kYdTWszPHVHHFvPjiYnfzhYxdUXFjpyTajHFNCwGJIGwefA2MeT+x/iu4zWrXqtG8eypbwzT5cs4sVpraN+LR6e8fzDYI29AcYyPB9qtMGY2nZ6o8KBQKBQKBQKBQKBQKBQKBQKBQKBQKBQKBQKBQKBQKBQZjVuppIZp/y6JGjtx/VkkfYoOM7VwCScY/yKr3zTEz0x27tjTeG47Vp8W0xa/9MRG87es8xtCnso77Ubh7mS2USSpsiLycQRkc+nGS3OT4zxUVYyWnq25nt7L+W2hw1jBGWems722jm1o9+2z81i2g0W+sYtTIaJLeVDuGd59AAA9yT4ApetaTWLdtpe6XJn1WPPkw8Wm9Z48u/wCjrcWT23Q8U1yWS5txviJ5YZPoRvnIIBFezWYxRae8dv7OKZqX8Rvipzjvxb097R9J5hc9CSK/T4AJ7gZu8pGCsjMWcEe3nj7YqXTzHR+/1Z/jNbRqpn8O0dPvWI2j9vzS4OmbWC97sUCB85Bx4PyB4BrqMNInfZBfxLVXx/Dtedu32W9SqJQKBQKBQKBQKBQKBQKBQKBQKBQKBQKBQKBQKBQKBQKBQZi46WM+tFnk/wCGZxM8WP1SgADJ/wBvAOPkVXnBvfffjvt7tinikU08Viv/ACRHTFvSs/z7+jRXUhhtXaMZIUkD5IHAqeZ2hlY6xa8RM8TL5/oMQuuoLGe4cyyzRyu5Y5CsNuFVf7duSPmqWPm9bTzM7vqNZacelz4ax01rNYj3id+Znz3bPqHTDq2lNHG21shlPsGUhlz9sirWSnXXZ8/odTGnzRkmN47T9J4lS6VYXY6iE88cUSsu2cK+4SkfpZRgbW/fPFRUrk6+qY29fdoanPpP9L8GtptMTvXeNun1ie+8NZVliFAoFAoFAoFAoFAoFAoFAoFAoFAoFAoFAoFAoFAoFAoFAoFAoKuHp+3g1T6iCILLzyCQOf1cZxn+KjjFWLdURyuX8Q1F8PwLW3r/AG9+60qRTKBQKBQKBQKBQKBQKBQKBQKBQKD8Ztq5bgCgy3TepzdV2ZuYJTBbsxECqilnUHG6QuDwccKoGB5PwFvZXUlnp7N1A8YZXYblBVSu7EeASTkjHGTk+KDtZalHqSuLJ/UnDAgqyEjjcjAMPtkc0FL0RrrX3RVtc6zIC8i8nGNzEkABVHJ+ABQW9vrUFxZSSxyr24siQt6e2VGWDhsFSBz6sUC11u3urrtxSr3cZ7bel8HkHY2Gx98YoImg34GlyyXd5HOiyyf1QAqoA3C5HB2+M+9BOsNViv5WW2f1pgsjKVZQf0kqwDYODg4wcGg73l2llAXu2CqPc/J4AHySeAB5NBm9A15tR6tvo+5mGFIiqsmwozB+4GyA3sP1eKC6s9bgvbrt20oLld4BBG9PG5Mgbl+65H3oK/rnqZek9Aadl3vkJGmcb3b9I/aggX0GqW/TzywXEb3QQt2RCNmcZ2pzv3fBZiCcZGKC8vdch0yGP8zkCO65CYJY4GXwqgsQM88cUHKbqmzg0dbmW6iFu3Cybhgn4HuT9qD807qm01N5Rp9wkhiXc4XJwvyOOR9xmggdN9b2+uafPMT2o4XcEyZX0Lj1NkAD9vIoLTSOoLbWZWXTpQzoAWXBVgD+k4YA4Pz4oMl151qLT6ddBul3m5SJwqbgw3ASKHI25HuByPtQa3VuobbR5NuozKjbd5HJKp43MFBIX7nA+9B5v+prTTrGOa9uokilx23LDD58bceR9/ag5wdWWdzpwmt7lGiLmMFcks48qqgbicc4APHPig6RdS2s2km5juIzAp2l8+GzjaR53ZIG3GeRxzQd9K1iHVw/5e+7tna42lSpxnBDAEHBoM3+JGt3GhR2raVIF7s6QsGQMMMcZHg5/nH2oI9t1XPpvXz2GsMksZg7ySohDIBnIkUEj29gPb54CbZ9S/Ua2sj3UIsZsR2oUZM8nh/X4GGyu3ycZ/cK3/Wo0jry/h6iukS3jSIwqVAwWGX8As37+3Higm/iB1BJZdNwXGgTrtkmiXcoDB0dsHBOR496Cw1G+Kda2sSX0aBlfda7QXlO0kHd5UDGfvj70Eu96otLG+7V3cIrghSDnCs36AzY2qSPAYjNB11XX7fSHA1CUKxBYKAWO0eWwoJCj5PFB6m1y3g0xbh5k7L42ODkOW4ULjJYk+wyaDppeqxatAzae+9VYo3BGGGCQQQDkZFBNoOdxELiBlk8MCD+xGDQYnoW5PS+jrY64kiyQEqkixOyTJklChUEZweVPIPzQWHVbSzW9pcW8TlILlZJIwDuaLayltg5JBcNtxn0+M8UHqxi+q60ku7YEQi2WNnKlRI29mGMjJ2j3/5sexwGP062ms+gdKkaCZhayE3EShlkClXUkKMMSN2ce4oLbVLa3vei7+Sxt7iNZwCWZX7kjDhW7bncQOPP6gDx4yEzpzV4NR6paaZ5FuHhEKo0EkSkIzOxzIoyxJ8Z4A9+TQVFtZTP0pMbaOQtFqbXDR7SGliW57npBHqyoyMefFBpEjGq9aQXOnhu3HbyJI5Vl3F2QxKMgZI2uT8ZHzQfvXRkt0tJ4I3kjguBJMiAsxTYy5Cj9W0sGx9qDPXEEmuajrP5XHKv1FpGkLPG8Ydgr5GWAx+oDnHmgsekp4dWvIW+juY7iBCrNOJAIsgB1UucNkjwueBn4oPX4t9Oy9Q9Mr+VrumgkWZEzjftzkD74JxQTbPraK908G2hnNwRj6cwurB/gllCqM/3E4A5zQVWou+kfiXHdaoh+nltREJFBYQyBizKcDgHPk4z/FBk9U0p4ugtRMcUgS5ve5BFsO4puXLbMbgDtJwQOADQafTgP/1jdbr/AEzYqgYKQpYMTtzjG7GOKDPaXdyWX4fanD9HJLKlxKzRyRMU2tIMH234HqwD7fFB26YlebreY2n1TGeyVY5pYSgDDdzjaoVARgcefnzQUxvSeh7Czltbhbq3u07qCBzjEhLNuCkHdnPBJJJ/eg2kFx+R9fXz60j9m6iQwydtmBCrhozgHB5/SeTn70GYudGk0/8ADeyhuonBa9EohKljHEZS2GAzjCnJz4zig0X4iWv5drOnXUEEj2kTSd4W+4MpkUBXAjIPzz8Ej3oIsthZT9LXBhtbq3t57mMrKO4ZS/B72x9zBQ325AJx4NBe/hxPcSvdjUyJVWRRHddvtm4AUct43FeBkfHvQQPxij+ptbJEVmIuo2YIGJCA+onaMgfeg1VjoFtYCWXTIl7kq+qTJZnGOPUxJx496D4/o8zJoGh2729x3bW93TjsSEIO458heTg54z70GuuGj078RdSk1iF+3NbxiI9lnEmFw6qQp9WcDHmgqb7RZtI/CWyt7qNu6LlJDGoLFFMzPg4yeFPPwc0Gl6jPd/FHSHiBKIk+5gCVXfHiPcfAyfGaCg0m6OkXGoWOv2MlxLLctND/AEiyT7sGPL42gAqOT459xiguYpW0D8R7qXXFYQXUEYikVSyIY1xJGcA4JJJHz+9BTWeii26Fij1j6iASXrywPGp3WoJZoWZMZC8cjHG7nGDgNb+G1zcXGn3H5sFYiYhJxH2/qVAA3leOeMZxzgUGvoFAoFAoFBB1nS11ix7c7OvqVg0bbWVlIZCD9iPcEfag4aZoxtJA15czXDD9JlK4X2yAiqM49zk0FrQKBQKBQKBQKBQKBQKBQKBQKBQKBQKBQKBQKBQKBQKBQKBQKBQKBQKBQQdQ1NbKaNNrPLJnYi4yQoyx5IAUZHJPuB5IoMp0ZrYhstRl1BpAq3zIqyElhlIgqDJP9x4wcc5zjmg0WldQxalqUsChkmiAZkbafS36WBUlSOPnI96Co/EHVn0dLZ3Ev0ncP1RizuVNp2fp9QXdjOCDx96CboV5C9vLc2F0ZrQopX1l+2V3mXzl/BXg5Ix/FB10/qeO9vkiMcqPJEZow4HrQEAkbScH1Dg480EO265guRCyRziOWXsiQx4VZN5RVY5zywxkZA9yDQaaRdyEHP8ABx/5FBmPw3ne76a33cjyOZZl3OxY4WZ0Qcn/AGqKC5udYS21mG2kDdyZXZCAMYTG/JzkH1D2oKXWddt9S6Ru5JzcRxRFo5TH6ZFKEbtpBP8AmgtJdYW2dI4EeWQx9zapXcEHGTuYZOf/AHQWUEongVlBAYA4PBGRnn70HzhL7jWTeXk0Zt5SIW7rf0/6YZQEJw/qPgg5zge1BpOneoJZtAtPzWJjeTRb2iUBTgYyxDEBRyOCfJxQctb6yFv029xpkbOyyiF0OFMMhYKQ4JHjcPGc5Bzg5oLqfV+1KiLFI0zKX7Q25VQcEsd2wcnH6ufbwcBGTqiCTSxNGWOZRDsIw4lLbdhBIAOT7nGOc4waCP1BrQi6buHlE0BQiNmCguhbaNyYYqf1jBzwfI4NBfWkYhtlVSxAAGWJJP7k8k0HWgUCgUCgUCgUCgUCgUCgUCgUGW6jsriDqa2vNKi74SN4pIgyq21ypDIXIXIK8gkZGPigoj0zeXOh32Y0jne+F3CrsGV9giKq2OBkx45oNV05JPcZfULJbTAxs3I7MfJOY8gKPbnJ54GBkJmpSTRzx/SxdyP1CRcqDjjbjdgH9iRxQZWw6al0++1Cfp+IWvfg2xROVIM43HuFVLIo5Ue+cMSPkOOj6XdL1LZ3E9m0YW3kjmLTIz7yUOWIY5B2nGCfvtoOdpoV1F0laxPbt3EvxOy74+IxdGXOd+D6T4Bzmg+hOcRkgEn4GOf88UGP6MW50PpztXVjMZBJK4CvDgh5XdOe7xwwoPesWV1+dafdRQd5olkSVFdF290IcgsQCAUxxzzkCgq30C7boPUoHgHfnllaNA6+oORtOSQAP3OfsPFBZdRaKdUjiD2swljiHauIJUSSGT+5TlxleAceoH4oNLo8csWkxLqjBpgiiRl8Fseoj+aDO9J6RJba5qMmpW+1ZpxJEzFGyuxV9mJByPeglanYTW3Vsd3ZIZUMJhljVlBA3F0Zd5C+SQRnxj4xQUmr9LzzdP3zW0eZ7m5ScRblGFRo8Luzt3FYyfOMnGeM0FvLa3EHU0d5FAzLJbiGaJWTdGVdnjILMFI9bA4PxjNBGXp3bpdyL+274u7kyyQh1BjUgBdrblG8bFOQw5JweAaCuuun7z/RN3bgSS7pV+mSWRDIkQaMkO5baeVYj1E4xzngBv4c9ldwwcDg+3+OKD3QKBQKBQKBQKBQKBQKBQKBQKBQKBQKBQKBQKBQKBQKBQKBQKBQKBQKBQKBQKBQKBQKD//Z">
            <a:hlinkClick r:id="rId8"/>
          </p:cNvPr>
          <p:cNvSpPr>
            <a:spLocks noChangeAspect="1" noChangeArrowheads="1"/>
          </p:cNvSpPr>
          <p:nvPr/>
        </p:nvSpPr>
        <p:spPr bwMode="auto">
          <a:xfrm>
            <a:off x="117475" y="-669925"/>
            <a:ext cx="3362325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pic>
        <p:nvPicPr>
          <p:cNvPr id="1028" name="Picture 4" descr="Colegio de Contadores Públicos de San Luis Potosi, A.C.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045" y="4725144"/>
            <a:ext cx="1831274" cy="767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encrypted-tbn0.gstatic.com/images?q=tbn:ANd9GcR-pD5q4nrl7anw1JWd52Xek5mgvlPFCKPzuolD4-Xhb4lovXsN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12776"/>
            <a:ext cx="1516739" cy="854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INDETEC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484784"/>
            <a:ext cx="1790700" cy="704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556792"/>
            <a:ext cx="1829370" cy="674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30" t="21317" r="9094" b="43359"/>
          <a:stretch/>
        </p:blipFill>
        <p:spPr bwMode="auto">
          <a:xfrm>
            <a:off x="5220072" y="4735897"/>
            <a:ext cx="1709710" cy="757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780115"/>
            <a:ext cx="1425886" cy="79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780115"/>
            <a:ext cx="814410" cy="947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22 CuadroTexto"/>
          <p:cNvSpPr txBox="1"/>
          <p:nvPr/>
        </p:nvSpPr>
        <p:spPr>
          <a:xfrm>
            <a:off x="3419872" y="475205"/>
            <a:ext cx="540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C00000"/>
                </a:solidFill>
              </a:rPr>
              <a:t>Modelo de Formación y Certificación de Funcionarios </a:t>
            </a:r>
            <a:r>
              <a:rPr lang="es-MX" sz="2400" b="1" dirty="0" smtClean="0">
                <a:solidFill>
                  <a:srgbClr val="C00000"/>
                </a:solidFill>
              </a:rPr>
              <a:t>Municipales.</a:t>
            </a:r>
            <a:endParaRPr lang="es-MX" sz="1400" b="1" dirty="0">
              <a:solidFill>
                <a:srgbClr val="C00000"/>
              </a:solidFill>
            </a:endParaRPr>
          </a:p>
        </p:txBody>
      </p:sp>
      <p:pic>
        <p:nvPicPr>
          <p:cNvPr id="24" name="Imagen 8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949279"/>
            <a:ext cx="8496944" cy="44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http://avaluosinmobiliariosdesanluispotosi.mex.tl/imagesnew/9/0/8/6/4/logo%20CIC%20SLP%202012%5B1%5D.jpg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961" y="4644914"/>
            <a:ext cx="1168671" cy="848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47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2102"/>
            <a:ext cx="2973088" cy="7586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1 CuadroTexto"/>
          <p:cNvSpPr txBox="1"/>
          <p:nvPr/>
        </p:nvSpPr>
        <p:spPr>
          <a:xfrm>
            <a:off x="3491880" y="260648"/>
            <a:ext cx="540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C00000"/>
                </a:solidFill>
              </a:rPr>
              <a:t>Modelo de Formación y Certificación de Funcionarios </a:t>
            </a:r>
            <a:r>
              <a:rPr lang="es-MX" sz="2400" b="1" dirty="0" smtClean="0">
                <a:solidFill>
                  <a:srgbClr val="C00000"/>
                </a:solidFill>
              </a:rPr>
              <a:t>Municipales.</a:t>
            </a:r>
            <a:endParaRPr lang="es-MX" sz="1400" b="1" dirty="0">
              <a:solidFill>
                <a:srgbClr val="C00000"/>
              </a:solidFill>
            </a:endParaRPr>
          </a:p>
        </p:txBody>
      </p:sp>
      <p:graphicFrame>
        <p:nvGraphicFramePr>
          <p:cNvPr id="7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1295794"/>
              </p:ext>
            </p:extLst>
          </p:nvPr>
        </p:nvGraphicFramePr>
        <p:xfrm>
          <a:off x="251520" y="1475492"/>
          <a:ext cx="856895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Cuadro de texto 2"/>
          <p:cNvSpPr txBox="1">
            <a:spLocks noChangeArrowheads="1"/>
          </p:cNvSpPr>
          <p:nvPr/>
        </p:nvSpPr>
        <p:spPr bwMode="auto">
          <a:xfrm>
            <a:off x="1666056" y="1337330"/>
            <a:ext cx="3265983" cy="158761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/>
              <a:buChar char=""/>
              <a:tabLst>
                <a:tab pos="457200" algn="l"/>
              </a:tabLst>
            </a:pPr>
            <a:r>
              <a:rPr lang="es-MX" sz="1400" b="1" dirty="0" smtClean="0">
                <a:effectLst/>
                <a:latin typeface="Calibri"/>
                <a:ea typeface="Calibri"/>
                <a:cs typeface="Times New Roman"/>
              </a:rPr>
              <a:t>Descripción de Puestos y Perfiles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/>
              <a:buChar char=""/>
              <a:tabLst>
                <a:tab pos="457200" algn="l"/>
              </a:tabLst>
            </a:pPr>
            <a:r>
              <a:rPr lang="es-MX" sz="1400" dirty="0" smtClean="0">
                <a:effectLst/>
                <a:latin typeface="Calibri"/>
                <a:ea typeface="Calibri"/>
                <a:cs typeface="Times New Roman"/>
              </a:rPr>
              <a:t>Grupo </a:t>
            </a:r>
            <a:r>
              <a:rPr lang="es-MX" sz="1400" dirty="0">
                <a:effectLst/>
                <a:latin typeface="Calibri"/>
                <a:ea typeface="Calibri"/>
                <a:cs typeface="Times New Roman"/>
              </a:rPr>
              <a:t>de Expertos: </a:t>
            </a:r>
            <a:r>
              <a:rPr lang="es-MX" sz="1400" dirty="0" smtClean="0">
                <a:effectLst/>
                <a:latin typeface="Calibri"/>
                <a:ea typeface="Calibri"/>
                <a:cs typeface="Times New Roman"/>
              </a:rPr>
              <a:t>IES</a:t>
            </a:r>
            <a:r>
              <a:rPr lang="es-MX" sz="1400" dirty="0">
                <a:effectLst/>
                <a:latin typeface="Calibri"/>
                <a:ea typeface="Calibri"/>
                <a:cs typeface="Times New Roman"/>
              </a:rPr>
              <a:t>, Colegios Profesionistas, Funcionarios </a:t>
            </a:r>
            <a:r>
              <a:rPr lang="es-MX" sz="1400" dirty="0" smtClean="0">
                <a:ea typeface="Calibri"/>
                <a:cs typeface="Times New Roman"/>
              </a:rPr>
              <a:t>Municipales, CEFIM. </a:t>
            </a:r>
            <a:endParaRPr lang="es-MX" sz="1100" dirty="0">
              <a:effectLst/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/>
              <a:buChar char=""/>
              <a:tabLst>
                <a:tab pos="457200" algn="l"/>
              </a:tabLst>
            </a:pPr>
            <a:r>
              <a:rPr lang="es-MX" sz="1400" dirty="0" smtClean="0">
                <a:effectLst/>
                <a:latin typeface="Calibri"/>
                <a:ea typeface="Calibri"/>
                <a:cs typeface="Times New Roman"/>
              </a:rPr>
              <a:t>Reglamento</a:t>
            </a:r>
            <a:endParaRPr lang="es-MX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9" name="Cuadro de texto 2"/>
          <p:cNvSpPr txBox="1">
            <a:spLocks noChangeArrowheads="1"/>
          </p:cNvSpPr>
          <p:nvPr/>
        </p:nvSpPr>
        <p:spPr bwMode="auto">
          <a:xfrm>
            <a:off x="4644008" y="4764151"/>
            <a:ext cx="4104456" cy="125557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/>
              <a:buChar char=""/>
              <a:tabLst>
                <a:tab pos="457200" algn="l"/>
              </a:tabLst>
            </a:pPr>
            <a:r>
              <a:rPr lang="es-MX" sz="1400" dirty="0">
                <a:effectLst/>
                <a:latin typeface="Calibri"/>
                <a:ea typeface="Calibri"/>
                <a:cs typeface="Times New Roman"/>
              </a:rPr>
              <a:t>Grupo de Expertos</a:t>
            </a:r>
            <a:r>
              <a:rPr lang="es-MX" sz="1400" dirty="0" smtClean="0">
                <a:effectLst/>
                <a:latin typeface="Calibri"/>
                <a:ea typeface="Calibri"/>
                <a:cs typeface="Times New Roman"/>
              </a:rPr>
              <a:t>: </a:t>
            </a:r>
            <a:r>
              <a:rPr lang="es-MX" sz="1400" dirty="0">
                <a:effectLst/>
                <a:latin typeface="Calibri"/>
                <a:ea typeface="Calibri"/>
                <a:cs typeface="Times New Roman"/>
              </a:rPr>
              <a:t>IES, Colegios Profesionistas, Funcionarios Municipales </a:t>
            </a:r>
            <a:r>
              <a:rPr lang="es-MX" sz="1400" dirty="0" smtClean="0">
                <a:effectLst/>
                <a:latin typeface="Calibri"/>
                <a:ea typeface="Calibri"/>
                <a:cs typeface="Times New Roman"/>
              </a:rPr>
              <a:t>, </a:t>
            </a:r>
            <a:r>
              <a:rPr lang="es-MX" sz="1100" dirty="0" smtClean="0">
                <a:ea typeface="Calibri"/>
                <a:cs typeface="Times New Roman"/>
              </a:rPr>
              <a:t>CEFIM.</a:t>
            </a:r>
            <a:endParaRPr lang="es-MX" sz="1100" dirty="0">
              <a:effectLst/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/>
              <a:buChar char=""/>
              <a:tabLst>
                <a:tab pos="457200" algn="l"/>
              </a:tabLst>
            </a:pPr>
            <a:r>
              <a:rPr lang="es-MX" sz="1400" dirty="0">
                <a:effectLst/>
                <a:latin typeface="Calibri"/>
                <a:ea typeface="Calibri"/>
                <a:cs typeface="Times New Roman"/>
              </a:rPr>
              <a:t>Formación Continua</a:t>
            </a:r>
            <a:endParaRPr lang="es-MX" sz="1100" dirty="0">
              <a:effectLst/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/>
              <a:buChar char=""/>
              <a:tabLst>
                <a:tab pos="457200" algn="l"/>
              </a:tabLst>
            </a:pPr>
            <a:r>
              <a:rPr lang="es-MX" sz="1400" dirty="0">
                <a:effectLst/>
                <a:latin typeface="Calibri"/>
                <a:ea typeface="Calibri"/>
                <a:cs typeface="Times New Roman"/>
              </a:rPr>
              <a:t>Diplomado de </a:t>
            </a:r>
            <a:r>
              <a:rPr lang="es-MX" sz="1400" dirty="0" smtClean="0">
                <a:effectLst/>
                <a:latin typeface="Calibri"/>
                <a:ea typeface="Calibri"/>
                <a:cs typeface="Times New Roman"/>
              </a:rPr>
              <a:t>Actualización</a:t>
            </a:r>
            <a:endParaRPr lang="es-MX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0" name="Cuadro de texto 2"/>
          <p:cNvSpPr txBox="1">
            <a:spLocks noChangeArrowheads="1"/>
          </p:cNvSpPr>
          <p:nvPr/>
        </p:nvSpPr>
        <p:spPr bwMode="auto">
          <a:xfrm>
            <a:off x="827584" y="4808107"/>
            <a:ext cx="3528392" cy="121161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/>
              <a:buChar char=""/>
              <a:tabLst>
                <a:tab pos="457200" algn="l"/>
              </a:tabLst>
            </a:pPr>
            <a:r>
              <a:rPr lang="es-MX" sz="1400" dirty="0">
                <a:effectLst/>
                <a:latin typeface="Calibri"/>
                <a:ea typeface="Calibri"/>
                <a:cs typeface="Times New Roman"/>
              </a:rPr>
              <a:t>Instrumentos de Evaluación por programa de formación</a:t>
            </a:r>
            <a:endParaRPr lang="es-MX" sz="1100" dirty="0">
              <a:effectLst/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/>
              <a:buChar char=""/>
              <a:tabLst>
                <a:tab pos="457200" algn="l"/>
              </a:tabLst>
            </a:pPr>
            <a:r>
              <a:rPr lang="es-MX" sz="1400" dirty="0">
                <a:effectLst/>
                <a:latin typeface="Calibri"/>
                <a:ea typeface="Calibri"/>
                <a:cs typeface="Times New Roman"/>
              </a:rPr>
              <a:t>Instrumentos de Validación por formación académica o por experiencia</a:t>
            </a:r>
            <a:endParaRPr lang="es-MX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1" name="Cuadro de texto 2"/>
          <p:cNvSpPr txBox="1">
            <a:spLocks noChangeArrowheads="1"/>
          </p:cNvSpPr>
          <p:nvPr/>
        </p:nvSpPr>
        <p:spPr bwMode="auto">
          <a:xfrm>
            <a:off x="5076056" y="1337329"/>
            <a:ext cx="2664296" cy="159657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MX" sz="1400" dirty="0">
                <a:effectLst/>
                <a:latin typeface="Calibri"/>
                <a:ea typeface="Calibri"/>
                <a:cs typeface="Times New Roman"/>
              </a:rPr>
              <a:t> </a:t>
            </a:r>
            <a:endParaRPr lang="es-MX" sz="1100" dirty="0">
              <a:effectLst/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/>
              <a:buChar char=""/>
              <a:tabLst>
                <a:tab pos="457200" algn="l"/>
              </a:tabLst>
            </a:pPr>
            <a:r>
              <a:rPr lang="es-MX" sz="1400" dirty="0">
                <a:effectLst/>
                <a:latin typeface="Calibri"/>
                <a:ea typeface="Calibri"/>
                <a:cs typeface="Times New Roman"/>
              </a:rPr>
              <a:t>Expedida por las IES</a:t>
            </a:r>
            <a:endParaRPr lang="es-MX" sz="1100" dirty="0">
              <a:effectLst/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/>
              <a:buChar char=""/>
              <a:tabLst>
                <a:tab pos="457200" algn="l"/>
              </a:tabLst>
            </a:pPr>
            <a:r>
              <a:rPr lang="es-MX" sz="1400" dirty="0">
                <a:effectLst/>
                <a:latin typeface="Calibri"/>
                <a:ea typeface="Calibri"/>
                <a:cs typeface="Times New Roman"/>
              </a:rPr>
              <a:t>Respaldada </a:t>
            </a:r>
            <a:r>
              <a:rPr lang="es-MX" sz="1400" dirty="0" smtClean="0">
                <a:effectLst/>
                <a:latin typeface="Calibri"/>
                <a:ea typeface="Calibri"/>
                <a:cs typeface="Times New Roman"/>
              </a:rPr>
              <a:t> y supervisada por </a:t>
            </a:r>
            <a:r>
              <a:rPr lang="es-MX" sz="1400" dirty="0">
                <a:effectLst/>
                <a:latin typeface="Calibri"/>
                <a:ea typeface="Calibri"/>
                <a:cs typeface="Times New Roman"/>
              </a:rPr>
              <a:t>Gobierno del Estado</a:t>
            </a:r>
            <a:endParaRPr lang="es-MX" sz="1100" dirty="0">
              <a:effectLst/>
              <a:latin typeface="Calibri"/>
              <a:ea typeface="Calibri"/>
              <a:cs typeface="Times New Roman"/>
            </a:endParaRPr>
          </a:p>
        </p:txBody>
      </p:sp>
      <p:cxnSp>
        <p:nvCxnSpPr>
          <p:cNvPr id="12" name="7 Conector recto de flecha"/>
          <p:cNvCxnSpPr/>
          <p:nvPr/>
        </p:nvCxnSpPr>
        <p:spPr>
          <a:xfrm flipV="1">
            <a:off x="1187624" y="2590057"/>
            <a:ext cx="478432" cy="469612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 flipH="1" flipV="1">
            <a:off x="6948264" y="2933909"/>
            <a:ext cx="648072" cy="343852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8 Conector recto de flecha"/>
          <p:cNvCxnSpPr>
            <a:endCxn id="10" idx="0"/>
          </p:cNvCxnSpPr>
          <p:nvPr/>
        </p:nvCxnSpPr>
        <p:spPr>
          <a:xfrm flipH="1">
            <a:off x="2591780" y="4283804"/>
            <a:ext cx="706962" cy="524303"/>
          </a:xfrm>
          <a:prstGeom prst="straightConnector1">
            <a:avLst/>
          </a:prstGeom>
          <a:noFill/>
          <a:ln w="19050" cap="flat" cmpd="sng" algn="ctr">
            <a:solidFill>
              <a:srgbClr val="9BBB59">
                <a:lumMod val="50000"/>
              </a:srgbClr>
            </a:solidFill>
            <a:prstDash val="solid"/>
            <a:headEnd type="triangle" w="med" len="med"/>
            <a:tailEnd type="triangle" w="med" len="med"/>
          </a:ln>
          <a:effectLst/>
        </p:spPr>
      </p:cxnSp>
      <p:cxnSp>
        <p:nvCxnSpPr>
          <p:cNvPr id="15" name="10 Conector recto de flecha"/>
          <p:cNvCxnSpPr/>
          <p:nvPr/>
        </p:nvCxnSpPr>
        <p:spPr>
          <a:xfrm>
            <a:off x="6228184" y="4212335"/>
            <a:ext cx="328930" cy="551815"/>
          </a:xfrm>
          <a:prstGeom prst="straightConnector1">
            <a:avLst/>
          </a:prstGeom>
          <a:noFill/>
          <a:ln w="19050" cap="flat" cmpd="sng" algn="ctr">
            <a:solidFill>
              <a:srgbClr val="9BBB59">
                <a:lumMod val="50000"/>
              </a:srgbClr>
            </a:solidFill>
            <a:prstDash val="solid"/>
            <a:headEnd type="triangle" w="med" len="med"/>
            <a:tailEnd type="triangle" w="med" len="med"/>
          </a:ln>
          <a:effectLst/>
        </p:spPr>
      </p:cxnSp>
      <p:sp>
        <p:nvSpPr>
          <p:cNvPr id="16" name="15 CuadroTexto"/>
          <p:cNvSpPr txBox="1"/>
          <p:nvPr/>
        </p:nvSpPr>
        <p:spPr>
          <a:xfrm>
            <a:off x="2411760" y="6381328"/>
            <a:ext cx="47525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CONVENIO DE COLABORACIÓN</a:t>
            </a:r>
            <a:endParaRPr lang="es-MX" b="1" dirty="0"/>
          </a:p>
        </p:txBody>
      </p:sp>
      <p:sp>
        <p:nvSpPr>
          <p:cNvPr id="17" name="16 Cerrar llave"/>
          <p:cNvSpPr/>
          <p:nvPr/>
        </p:nvSpPr>
        <p:spPr>
          <a:xfrm rot="5400000">
            <a:off x="4535995" y="2024844"/>
            <a:ext cx="432047" cy="8280920"/>
          </a:xfrm>
          <a:prstGeom prst="rightBrac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73530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8" grpId="0" animBg="1"/>
      <p:bldP spid="9" grpId="0" animBg="1"/>
      <p:bldP spid="10" grpId="0" animBg="1"/>
      <p:bldP spid="11" grpId="0" animBg="1"/>
      <p:bldP spid="16" grpId="0"/>
      <p:bldP spid="17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777</TotalTime>
  <Words>451</Words>
  <Application>Microsoft Office PowerPoint</Application>
  <PresentationFormat>Presentación en pantalla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FORMACIÓN Y CERTIFICACIÓN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Descripción de Puesto y Perfil del Tesorero</dc:title>
  <dc:creator>Cefim</dc:creator>
  <cp:lastModifiedBy>Cefim</cp:lastModifiedBy>
  <cp:revision>59</cp:revision>
  <dcterms:created xsi:type="dcterms:W3CDTF">2014-06-09T16:15:19Z</dcterms:created>
  <dcterms:modified xsi:type="dcterms:W3CDTF">2014-07-01T14:06:24Z</dcterms:modified>
</cp:coreProperties>
</file>