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68" r:id="rId3"/>
    <p:sldId id="271" r:id="rId4"/>
    <p:sldId id="273" r:id="rId5"/>
    <p:sldId id="272" r:id="rId6"/>
    <p:sldId id="267" r:id="rId7"/>
  </p:sldIdLst>
  <p:sldSz cx="9144000" cy="6858000" type="screen4x3"/>
  <p:notesSz cx="6858000" cy="9077325"/>
  <p:defaultTextStyle>
    <a:defPPr>
      <a:defRPr lang="es-ES"/>
    </a:defPPr>
    <a:lvl1pPr algn="l" rtl="0" fontAlgn="base">
      <a:spcBef>
        <a:spcPct val="0"/>
      </a:spcBef>
      <a:spcAft>
        <a:spcPct val="0"/>
      </a:spcAft>
      <a:defRPr kern="1200">
        <a:solidFill>
          <a:schemeClr val="bg1"/>
        </a:solidFill>
        <a:latin typeface="Arial" panose="020B0604020202020204" pitchFamily="34" charset="0"/>
        <a:ea typeface="+mn-ea"/>
        <a:cs typeface="+mn-cs"/>
      </a:defRPr>
    </a:lvl1pPr>
    <a:lvl2pPr marL="457200" algn="l" rtl="0" fontAlgn="base">
      <a:spcBef>
        <a:spcPct val="0"/>
      </a:spcBef>
      <a:spcAft>
        <a:spcPct val="0"/>
      </a:spcAft>
      <a:defRPr kern="1200">
        <a:solidFill>
          <a:schemeClr val="bg1"/>
        </a:solidFill>
        <a:latin typeface="Arial" panose="020B0604020202020204" pitchFamily="34" charset="0"/>
        <a:ea typeface="+mn-ea"/>
        <a:cs typeface="+mn-cs"/>
      </a:defRPr>
    </a:lvl2pPr>
    <a:lvl3pPr marL="914400" algn="l" rtl="0" fontAlgn="base">
      <a:spcBef>
        <a:spcPct val="0"/>
      </a:spcBef>
      <a:spcAft>
        <a:spcPct val="0"/>
      </a:spcAft>
      <a:defRPr kern="1200">
        <a:solidFill>
          <a:schemeClr val="bg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bg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bg1"/>
        </a:solidFill>
        <a:latin typeface="Arial" panose="020B0604020202020204" pitchFamily="34" charset="0"/>
        <a:ea typeface="+mn-ea"/>
        <a:cs typeface="+mn-cs"/>
      </a:defRPr>
    </a:lvl5pPr>
    <a:lvl6pPr marL="2286000" algn="l" defTabSz="914400" rtl="0" eaLnBrk="1" latinLnBrk="0" hangingPunct="1">
      <a:defRPr kern="1200">
        <a:solidFill>
          <a:schemeClr val="bg1"/>
        </a:solidFill>
        <a:latin typeface="Arial" panose="020B0604020202020204" pitchFamily="34" charset="0"/>
        <a:ea typeface="+mn-ea"/>
        <a:cs typeface="+mn-cs"/>
      </a:defRPr>
    </a:lvl6pPr>
    <a:lvl7pPr marL="2743200" algn="l" defTabSz="914400" rtl="0" eaLnBrk="1" latinLnBrk="0" hangingPunct="1">
      <a:defRPr kern="1200">
        <a:solidFill>
          <a:schemeClr val="bg1"/>
        </a:solidFill>
        <a:latin typeface="Arial" panose="020B0604020202020204" pitchFamily="34" charset="0"/>
        <a:ea typeface="+mn-ea"/>
        <a:cs typeface="+mn-cs"/>
      </a:defRPr>
    </a:lvl7pPr>
    <a:lvl8pPr marL="3200400" algn="l" defTabSz="914400" rtl="0" eaLnBrk="1" latinLnBrk="0" hangingPunct="1">
      <a:defRPr kern="1200">
        <a:solidFill>
          <a:schemeClr val="bg1"/>
        </a:solidFill>
        <a:latin typeface="Arial" panose="020B0604020202020204" pitchFamily="34" charset="0"/>
        <a:ea typeface="+mn-ea"/>
        <a:cs typeface="+mn-cs"/>
      </a:defRPr>
    </a:lvl8pPr>
    <a:lvl9pPr marL="3657600" algn="l" defTabSz="914400" rtl="0" eaLnBrk="1" latinLnBrk="0" hangingPunct="1">
      <a:defRPr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9"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E5B"/>
    <a:srgbClr val="FF0000"/>
    <a:srgbClr val="CCCC00"/>
    <a:srgbClr val="D026AC"/>
    <a:srgbClr val="008000"/>
    <a:srgbClr val="4D4D4D"/>
    <a:srgbClr val="0066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46" autoAdjust="0"/>
    <p:restoredTop sz="65054" autoAdjust="0"/>
  </p:normalViewPr>
  <p:slideViewPr>
    <p:cSldViewPr showGuides="1">
      <p:cViewPr varScale="1">
        <p:scale>
          <a:sx n="36" d="100"/>
          <a:sy n="36" d="100"/>
        </p:scale>
        <p:origin x="1354" y="2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4" d="100"/>
          <a:sy n="64" d="100"/>
        </p:scale>
        <p:origin x="3067" y="38"/>
      </p:cViewPr>
      <p:guideLst>
        <p:guide orient="horz" pos="285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2972421" cy="45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3" tIns="45527" rIns="91053" bIns="45527" numCol="1" anchor="t" anchorCtr="0" compatLnSpc="1">
            <a:prstTxWarp prst="textNoShape">
              <a:avLst/>
            </a:prstTxWarp>
          </a:bodyPr>
          <a:lstStyle>
            <a:lvl1pPr defTabSz="910617">
              <a:defRPr sz="1200">
                <a:solidFill>
                  <a:schemeClr val="tx1"/>
                </a:solidFill>
                <a:latin typeface="Arial" charset="0"/>
              </a:defRPr>
            </a:lvl1pPr>
          </a:lstStyle>
          <a:p>
            <a:pPr>
              <a:defRPr/>
            </a:pPr>
            <a:endParaRPr lang="es-ES"/>
          </a:p>
        </p:txBody>
      </p:sp>
      <p:sp>
        <p:nvSpPr>
          <p:cNvPr id="10243" name="Rectangle 3"/>
          <p:cNvSpPr>
            <a:spLocks noGrp="1" noChangeArrowheads="1"/>
          </p:cNvSpPr>
          <p:nvPr>
            <p:ph type="dt" sz="quarter" idx="1"/>
          </p:nvPr>
        </p:nvSpPr>
        <p:spPr bwMode="auto">
          <a:xfrm>
            <a:off x="3884027" y="0"/>
            <a:ext cx="2972421" cy="45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3" tIns="45527" rIns="91053" bIns="45527" numCol="1" anchor="t" anchorCtr="0" compatLnSpc="1">
            <a:prstTxWarp prst="textNoShape">
              <a:avLst/>
            </a:prstTxWarp>
          </a:bodyPr>
          <a:lstStyle>
            <a:lvl1pPr algn="r" defTabSz="910617">
              <a:defRPr sz="1200">
                <a:solidFill>
                  <a:schemeClr val="tx1"/>
                </a:solidFill>
                <a:latin typeface="Arial" charset="0"/>
              </a:defRPr>
            </a:lvl1pPr>
          </a:lstStyle>
          <a:p>
            <a:pPr>
              <a:defRPr/>
            </a:pPr>
            <a:endParaRPr lang="es-ES"/>
          </a:p>
        </p:txBody>
      </p:sp>
      <p:sp>
        <p:nvSpPr>
          <p:cNvPr id="10244" name="Rectangle 4"/>
          <p:cNvSpPr>
            <a:spLocks noGrp="1" noChangeArrowheads="1"/>
          </p:cNvSpPr>
          <p:nvPr>
            <p:ph type="ftr" sz="quarter" idx="2"/>
          </p:nvPr>
        </p:nvSpPr>
        <p:spPr bwMode="auto">
          <a:xfrm>
            <a:off x="1" y="8621599"/>
            <a:ext cx="2972421" cy="45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3" tIns="45527" rIns="91053" bIns="45527" numCol="1" anchor="b" anchorCtr="0" compatLnSpc="1">
            <a:prstTxWarp prst="textNoShape">
              <a:avLst/>
            </a:prstTxWarp>
          </a:bodyPr>
          <a:lstStyle>
            <a:lvl1pPr defTabSz="910617">
              <a:defRPr sz="1200">
                <a:solidFill>
                  <a:schemeClr val="tx1"/>
                </a:solidFill>
                <a:latin typeface="Arial" charset="0"/>
              </a:defRPr>
            </a:lvl1pPr>
          </a:lstStyle>
          <a:p>
            <a:pPr>
              <a:defRPr/>
            </a:pPr>
            <a:endParaRPr lang="es-ES"/>
          </a:p>
        </p:txBody>
      </p:sp>
      <p:sp>
        <p:nvSpPr>
          <p:cNvPr id="10245" name="Rectangle 5"/>
          <p:cNvSpPr>
            <a:spLocks noGrp="1" noChangeArrowheads="1"/>
          </p:cNvSpPr>
          <p:nvPr>
            <p:ph type="sldNum" sz="quarter" idx="3"/>
          </p:nvPr>
        </p:nvSpPr>
        <p:spPr bwMode="auto">
          <a:xfrm>
            <a:off x="3884027" y="8621599"/>
            <a:ext cx="2972421" cy="45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3" tIns="45527" rIns="91053" bIns="45527" numCol="1" anchor="b" anchorCtr="0" compatLnSpc="1">
            <a:prstTxWarp prst="textNoShape">
              <a:avLst/>
            </a:prstTxWarp>
          </a:bodyPr>
          <a:lstStyle>
            <a:lvl1pPr algn="r" defTabSz="910617">
              <a:defRPr sz="1200">
                <a:solidFill>
                  <a:schemeClr val="tx1"/>
                </a:solidFill>
              </a:defRPr>
            </a:lvl1pPr>
          </a:lstStyle>
          <a:p>
            <a:fld id="{E3D6623C-FB44-4652-BB8A-16D31E3029D7}" type="slidenum">
              <a:rPr lang="es-ES"/>
              <a:pPr/>
              <a:t>‹Nº›</a:t>
            </a:fld>
            <a:endParaRPr lang="es-ES"/>
          </a:p>
        </p:txBody>
      </p:sp>
    </p:spTree>
    <p:extLst>
      <p:ext uri="{BB962C8B-B14F-4D97-AF65-F5344CB8AC3E}">
        <p14:creationId xmlns:p14="http://schemas.microsoft.com/office/powerpoint/2010/main" val="264622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72421" cy="454177"/>
          </a:xfrm>
          <a:prstGeom prst="rect">
            <a:avLst/>
          </a:prstGeom>
        </p:spPr>
        <p:txBody>
          <a:bodyPr vert="horz" lIns="89355" tIns="44678" rIns="89355" bIns="44678" rtlCol="0"/>
          <a:lstStyle>
            <a:lvl1pPr algn="l">
              <a:defRPr sz="1200">
                <a:latin typeface="Arial" charset="0"/>
              </a:defRPr>
            </a:lvl1pPr>
          </a:lstStyle>
          <a:p>
            <a:pPr>
              <a:defRPr/>
            </a:pPr>
            <a:endParaRPr lang="es-MX"/>
          </a:p>
        </p:txBody>
      </p:sp>
      <p:sp>
        <p:nvSpPr>
          <p:cNvPr id="3" name="2 Marcador de fecha"/>
          <p:cNvSpPr>
            <a:spLocks noGrp="1"/>
          </p:cNvSpPr>
          <p:nvPr>
            <p:ph type="dt" idx="1"/>
          </p:nvPr>
        </p:nvSpPr>
        <p:spPr>
          <a:xfrm>
            <a:off x="3884027" y="0"/>
            <a:ext cx="2972421" cy="454177"/>
          </a:xfrm>
          <a:prstGeom prst="rect">
            <a:avLst/>
          </a:prstGeom>
        </p:spPr>
        <p:txBody>
          <a:bodyPr vert="horz" lIns="89355" tIns="44678" rIns="89355" bIns="44678" rtlCol="0"/>
          <a:lstStyle>
            <a:lvl1pPr algn="r">
              <a:defRPr sz="1200">
                <a:latin typeface="Arial" charset="0"/>
              </a:defRPr>
            </a:lvl1pPr>
          </a:lstStyle>
          <a:p>
            <a:pPr>
              <a:defRPr/>
            </a:pPr>
            <a:fld id="{C9E6A102-BA79-4E87-8DDD-8CFD89E2D7A2}" type="datetimeFigureOut">
              <a:rPr lang="es-MX"/>
              <a:pPr>
                <a:defRPr/>
              </a:pPr>
              <a:t>21/05/2015</a:t>
            </a:fld>
            <a:endParaRPr lang="es-MX"/>
          </a:p>
        </p:txBody>
      </p:sp>
      <p:sp>
        <p:nvSpPr>
          <p:cNvPr id="4" name="3 Marcador de imagen de diapositiva"/>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89355" tIns="44678" rIns="89355" bIns="44678" rtlCol="0" anchor="ctr"/>
          <a:lstStyle/>
          <a:p>
            <a:pPr lvl="0"/>
            <a:endParaRPr lang="es-MX" noProof="0" smtClean="0"/>
          </a:p>
        </p:txBody>
      </p:sp>
      <p:sp>
        <p:nvSpPr>
          <p:cNvPr id="5" name="4 Marcador de notas"/>
          <p:cNvSpPr>
            <a:spLocks noGrp="1"/>
          </p:cNvSpPr>
          <p:nvPr>
            <p:ph type="body" sz="quarter" idx="3"/>
          </p:nvPr>
        </p:nvSpPr>
        <p:spPr>
          <a:xfrm>
            <a:off x="686421" y="4312350"/>
            <a:ext cx="5485158" cy="4084487"/>
          </a:xfrm>
          <a:prstGeom prst="rect">
            <a:avLst/>
          </a:prstGeom>
        </p:spPr>
        <p:txBody>
          <a:bodyPr vert="horz" lIns="89355" tIns="44678" rIns="89355" bIns="44678"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1" y="8621599"/>
            <a:ext cx="2972421" cy="454177"/>
          </a:xfrm>
          <a:prstGeom prst="rect">
            <a:avLst/>
          </a:prstGeom>
        </p:spPr>
        <p:txBody>
          <a:bodyPr vert="horz" lIns="89355" tIns="44678" rIns="89355" bIns="44678" rtlCol="0" anchor="b"/>
          <a:lstStyle>
            <a:lvl1pPr algn="l">
              <a:defRPr sz="1200">
                <a:latin typeface="Arial" charset="0"/>
              </a:defRPr>
            </a:lvl1pPr>
          </a:lstStyle>
          <a:p>
            <a:pPr>
              <a:defRPr/>
            </a:pPr>
            <a:endParaRPr lang="es-MX"/>
          </a:p>
        </p:txBody>
      </p:sp>
      <p:sp>
        <p:nvSpPr>
          <p:cNvPr id="7" name="6 Marcador de número de diapositiva"/>
          <p:cNvSpPr>
            <a:spLocks noGrp="1"/>
          </p:cNvSpPr>
          <p:nvPr>
            <p:ph type="sldNum" sz="quarter" idx="5"/>
          </p:nvPr>
        </p:nvSpPr>
        <p:spPr>
          <a:xfrm>
            <a:off x="3884027" y="8621599"/>
            <a:ext cx="2972421" cy="454177"/>
          </a:xfrm>
          <a:prstGeom prst="rect">
            <a:avLst/>
          </a:prstGeom>
        </p:spPr>
        <p:txBody>
          <a:bodyPr vert="horz" wrap="square" lIns="89355" tIns="44678" rIns="89355" bIns="44678" numCol="1" anchor="b" anchorCtr="0" compatLnSpc="1">
            <a:prstTxWarp prst="textNoShape">
              <a:avLst/>
            </a:prstTxWarp>
          </a:bodyPr>
          <a:lstStyle>
            <a:lvl1pPr algn="r">
              <a:defRPr sz="1200"/>
            </a:lvl1pPr>
          </a:lstStyle>
          <a:p>
            <a:fld id="{DEC5DF36-976E-49EE-910E-474FF46DA87F}" type="slidenum">
              <a:rPr lang="es-MX"/>
              <a:pPr/>
              <a:t>‹Nº›</a:t>
            </a:fld>
            <a:endParaRPr lang="es-MX"/>
          </a:p>
        </p:txBody>
      </p:sp>
    </p:spTree>
    <p:extLst>
      <p:ext uri="{BB962C8B-B14F-4D97-AF65-F5344CB8AC3E}">
        <p14:creationId xmlns:p14="http://schemas.microsoft.com/office/powerpoint/2010/main" val="1415280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s-MX" sz="1600"/>
              <a:t>“En poco menos de dos años celebraremos el Centenario de la Promulgación de la Constitución Política de los Estados Unidos Mexicanos. Este marco federal que rige la unión establece el orden de Gobierno Municipal como el más eficaz medio para lograr el bienestar de la población. Los Gobiernos de las Entidades Federativas comparten esta tarea impulsando y promoviendo el Fortalecimiento Institucional de los Municipios de México”</a:t>
            </a:r>
          </a:p>
        </p:txBody>
      </p:sp>
      <p:sp>
        <p:nvSpPr>
          <p:cNvPr id="92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defRPr>
            </a:lvl1pPr>
            <a:lvl2pPr marL="726011" indent="-279235" eaLnBrk="0" hangingPunct="0">
              <a:defRPr>
                <a:solidFill>
                  <a:schemeClr val="bg1"/>
                </a:solidFill>
                <a:latin typeface="Arial" panose="020B0604020202020204" pitchFamily="34" charset="0"/>
              </a:defRPr>
            </a:lvl2pPr>
            <a:lvl3pPr marL="1116940" indent="-223388" eaLnBrk="0" hangingPunct="0">
              <a:defRPr>
                <a:solidFill>
                  <a:schemeClr val="bg1"/>
                </a:solidFill>
                <a:latin typeface="Arial" panose="020B0604020202020204" pitchFamily="34" charset="0"/>
              </a:defRPr>
            </a:lvl3pPr>
            <a:lvl4pPr marL="1563715" indent="-223388" eaLnBrk="0" hangingPunct="0">
              <a:defRPr>
                <a:solidFill>
                  <a:schemeClr val="bg1"/>
                </a:solidFill>
                <a:latin typeface="Arial" panose="020B0604020202020204" pitchFamily="34" charset="0"/>
              </a:defRPr>
            </a:lvl4pPr>
            <a:lvl5pPr marL="2010491" indent="-223388" eaLnBrk="0" hangingPunct="0">
              <a:defRPr>
                <a:solidFill>
                  <a:schemeClr val="bg1"/>
                </a:solidFill>
                <a:latin typeface="Arial" panose="020B0604020202020204" pitchFamily="34" charset="0"/>
              </a:defRPr>
            </a:lvl5pPr>
            <a:lvl6pPr marL="2457267" indent="-223388" eaLnBrk="0" fontAlgn="base" hangingPunct="0">
              <a:spcBef>
                <a:spcPct val="0"/>
              </a:spcBef>
              <a:spcAft>
                <a:spcPct val="0"/>
              </a:spcAft>
              <a:defRPr>
                <a:solidFill>
                  <a:schemeClr val="bg1"/>
                </a:solidFill>
                <a:latin typeface="Arial" panose="020B0604020202020204" pitchFamily="34" charset="0"/>
              </a:defRPr>
            </a:lvl6pPr>
            <a:lvl7pPr marL="2904043" indent="-223388" eaLnBrk="0" fontAlgn="base" hangingPunct="0">
              <a:spcBef>
                <a:spcPct val="0"/>
              </a:spcBef>
              <a:spcAft>
                <a:spcPct val="0"/>
              </a:spcAft>
              <a:defRPr>
                <a:solidFill>
                  <a:schemeClr val="bg1"/>
                </a:solidFill>
                <a:latin typeface="Arial" panose="020B0604020202020204" pitchFamily="34" charset="0"/>
              </a:defRPr>
            </a:lvl7pPr>
            <a:lvl8pPr marL="3350819" indent="-223388" eaLnBrk="0" fontAlgn="base" hangingPunct="0">
              <a:spcBef>
                <a:spcPct val="0"/>
              </a:spcBef>
              <a:spcAft>
                <a:spcPct val="0"/>
              </a:spcAft>
              <a:defRPr>
                <a:solidFill>
                  <a:schemeClr val="bg1"/>
                </a:solidFill>
                <a:latin typeface="Arial" panose="020B0604020202020204" pitchFamily="34" charset="0"/>
              </a:defRPr>
            </a:lvl8pPr>
            <a:lvl9pPr marL="3797595" indent="-223388" eaLnBrk="0" fontAlgn="base" hangingPunct="0">
              <a:spcBef>
                <a:spcPct val="0"/>
              </a:spcBef>
              <a:spcAft>
                <a:spcPct val="0"/>
              </a:spcAft>
              <a:defRPr>
                <a:solidFill>
                  <a:schemeClr val="bg1"/>
                </a:solidFill>
                <a:latin typeface="Arial" panose="020B0604020202020204" pitchFamily="34" charset="0"/>
              </a:defRPr>
            </a:lvl9pPr>
          </a:lstStyle>
          <a:p>
            <a:pPr eaLnBrk="1" hangingPunct="1"/>
            <a:fld id="{10A1D064-5B3E-4CC2-8696-B51127DBFD93}" type="slidenum">
              <a:rPr lang="es-MX"/>
              <a:pPr eaLnBrk="1" hangingPunct="1"/>
              <a:t>1</a:t>
            </a:fld>
            <a:endParaRPr lang="es-MX"/>
          </a:p>
        </p:txBody>
      </p:sp>
    </p:spTree>
    <p:extLst>
      <p:ext uri="{BB962C8B-B14F-4D97-AF65-F5344CB8AC3E}">
        <p14:creationId xmlns:p14="http://schemas.microsoft.com/office/powerpoint/2010/main" val="361832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s-MX" sz="1500" dirty="0"/>
              <a:t>“En el marco de la regionalización establecida en el Plan Nacional de Desarrollo 2001-2006, que organizó el país en 5 regiones, los Organismos Estatales de Desarrollo Municipal de la Región Centro Occidente, conformada por los Estados de Aguascalientes, Colima, Guanajuato, Jalisco, Michoacán, Nayarit, Querétaro, San Luis Potosí y Zacatecas, concretaron un espacio de coordinación que permitió el compartir experiencias de programas y políticas de Fortalecimiento Institucional de los Gobiernos Municipales, registrando al día de hoy 30 Asambleas, para consolidar una imagen institucional, establecer la vinculación en proyectos específicos y sentar los criterios para la formalización y permanencia de la Asamblea”</a:t>
            </a:r>
          </a:p>
          <a:p>
            <a:pPr algn="just" eaLnBrk="1" hangingPunct="1">
              <a:spcBef>
                <a:spcPct val="0"/>
              </a:spcBef>
            </a:pPr>
            <a:endParaRPr lang="es-MX" sz="1500" dirty="0"/>
          </a:p>
        </p:txBody>
      </p:sp>
      <p:sp>
        <p:nvSpPr>
          <p:cNvPr id="102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defRPr>
            </a:lvl1pPr>
            <a:lvl2pPr marL="726011" indent="-279235" eaLnBrk="0" hangingPunct="0">
              <a:defRPr>
                <a:solidFill>
                  <a:schemeClr val="bg1"/>
                </a:solidFill>
                <a:latin typeface="Arial" panose="020B0604020202020204" pitchFamily="34" charset="0"/>
              </a:defRPr>
            </a:lvl2pPr>
            <a:lvl3pPr marL="1116940" indent="-223388" eaLnBrk="0" hangingPunct="0">
              <a:defRPr>
                <a:solidFill>
                  <a:schemeClr val="bg1"/>
                </a:solidFill>
                <a:latin typeface="Arial" panose="020B0604020202020204" pitchFamily="34" charset="0"/>
              </a:defRPr>
            </a:lvl3pPr>
            <a:lvl4pPr marL="1563715" indent="-223388" eaLnBrk="0" hangingPunct="0">
              <a:defRPr>
                <a:solidFill>
                  <a:schemeClr val="bg1"/>
                </a:solidFill>
                <a:latin typeface="Arial" panose="020B0604020202020204" pitchFamily="34" charset="0"/>
              </a:defRPr>
            </a:lvl4pPr>
            <a:lvl5pPr marL="2010491" indent="-223388" eaLnBrk="0" hangingPunct="0">
              <a:defRPr>
                <a:solidFill>
                  <a:schemeClr val="bg1"/>
                </a:solidFill>
                <a:latin typeface="Arial" panose="020B0604020202020204" pitchFamily="34" charset="0"/>
              </a:defRPr>
            </a:lvl5pPr>
            <a:lvl6pPr marL="2457267" indent="-223388" eaLnBrk="0" fontAlgn="base" hangingPunct="0">
              <a:spcBef>
                <a:spcPct val="0"/>
              </a:spcBef>
              <a:spcAft>
                <a:spcPct val="0"/>
              </a:spcAft>
              <a:defRPr>
                <a:solidFill>
                  <a:schemeClr val="bg1"/>
                </a:solidFill>
                <a:latin typeface="Arial" panose="020B0604020202020204" pitchFamily="34" charset="0"/>
              </a:defRPr>
            </a:lvl6pPr>
            <a:lvl7pPr marL="2904043" indent="-223388" eaLnBrk="0" fontAlgn="base" hangingPunct="0">
              <a:spcBef>
                <a:spcPct val="0"/>
              </a:spcBef>
              <a:spcAft>
                <a:spcPct val="0"/>
              </a:spcAft>
              <a:defRPr>
                <a:solidFill>
                  <a:schemeClr val="bg1"/>
                </a:solidFill>
                <a:latin typeface="Arial" panose="020B0604020202020204" pitchFamily="34" charset="0"/>
              </a:defRPr>
            </a:lvl7pPr>
            <a:lvl8pPr marL="3350819" indent="-223388" eaLnBrk="0" fontAlgn="base" hangingPunct="0">
              <a:spcBef>
                <a:spcPct val="0"/>
              </a:spcBef>
              <a:spcAft>
                <a:spcPct val="0"/>
              </a:spcAft>
              <a:defRPr>
                <a:solidFill>
                  <a:schemeClr val="bg1"/>
                </a:solidFill>
                <a:latin typeface="Arial" panose="020B0604020202020204" pitchFamily="34" charset="0"/>
              </a:defRPr>
            </a:lvl8pPr>
            <a:lvl9pPr marL="3797595" indent="-223388" eaLnBrk="0" fontAlgn="base" hangingPunct="0">
              <a:spcBef>
                <a:spcPct val="0"/>
              </a:spcBef>
              <a:spcAft>
                <a:spcPct val="0"/>
              </a:spcAft>
              <a:defRPr>
                <a:solidFill>
                  <a:schemeClr val="bg1"/>
                </a:solidFill>
                <a:latin typeface="Arial" panose="020B0604020202020204" pitchFamily="34" charset="0"/>
              </a:defRPr>
            </a:lvl9pPr>
          </a:lstStyle>
          <a:p>
            <a:pPr eaLnBrk="1" hangingPunct="1"/>
            <a:fld id="{9A0B6633-31CD-4BD8-B370-6E9E722A1442}" type="slidenum">
              <a:rPr lang="es-MX"/>
              <a:pPr eaLnBrk="1" hangingPunct="1"/>
              <a:t>2</a:t>
            </a:fld>
            <a:endParaRPr lang="es-MX"/>
          </a:p>
        </p:txBody>
      </p:sp>
    </p:spTree>
    <p:extLst>
      <p:ext uri="{BB962C8B-B14F-4D97-AF65-F5344CB8AC3E}">
        <p14:creationId xmlns:p14="http://schemas.microsoft.com/office/powerpoint/2010/main" val="225229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s-MX" sz="1500" dirty="0"/>
              <a:t>“Con la publicación del Plan Nacional de Desarrollo 2013-2018, se establece un nuevo marco referencial para la Administración Pública y con ello se conforma la Región Centro, integrada por los Estados de Aguascalientes, Colima, Guanajuato, Hidalgo, Jalisco, México, Michoacán, Morelos, Nayarit, Querétaro, San Luis Potosí, Tlaxcala y Zacatecas.</a:t>
            </a:r>
          </a:p>
          <a:p>
            <a:pPr algn="just" eaLnBrk="1" hangingPunct="1">
              <a:spcBef>
                <a:spcPct val="0"/>
              </a:spcBef>
            </a:pPr>
            <a:endParaRPr lang="es-MX" sz="1500" dirty="0"/>
          </a:p>
          <a:p>
            <a:pPr algn="just" eaLnBrk="1" hangingPunct="1">
              <a:spcBef>
                <a:spcPct val="0"/>
              </a:spcBef>
            </a:pPr>
            <a:r>
              <a:rPr lang="es-MX" sz="1500" dirty="0"/>
              <a:t>El Programa Regional de Desarrollo del Centro elaborado por la Secretaría de Desarrollo Agrario, Territorial y Urbano, para efectos de planeación administrativa, establece que la Región Centro se conforma por 777 municipios.</a:t>
            </a:r>
          </a:p>
          <a:p>
            <a:pPr algn="just" eaLnBrk="1" hangingPunct="1">
              <a:spcBef>
                <a:spcPct val="0"/>
              </a:spcBef>
            </a:pPr>
            <a:endParaRPr lang="es-MX" sz="1500" dirty="0"/>
          </a:p>
          <a:p>
            <a:pPr algn="just" eaLnBrk="1" hangingPunct="1">
              <a:spcBef>
                <a:spcPct val="0"/>
              </a:spcBef>
            </a:pPr>
            <a:r>
              <a:rPr lang="es-MX" sz="1500" dirty="0"/>
              <a:t>A la fecha, se ha formalizado la integración de la Primera Asamblea de Organismos Estatales de Desarrollo Municipal de la Región Centro, con un renovado impulso para el Intercambio de Información, Experiencias Exitosas y Proyectos de Capacitación en materia de Fortalecimiento Institucional Municipal.”</a:t>
            </a:r>
          </a:p>
        </p:txBody>
      </p:sp>
      <p:sp>
        <p:nvSpPr>
          <p:cNvPr id="11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defRPr>
            </a:lvl1pPr>
            <a:lvl2pPr marL="726011" indent="-279235" eaLnBrk="0" hangingPunct="0">
              <a:defRPr>
                <a:solidFill>
                  <a:schemeClr val="bg1"/>
                </a:solidFill>
                <a:latin typeface="Arial" panose="020B0604020202020204" pitchFamily="34" charset="0"/>
              </a:defRPr>
            </a:lvl2pPr>
            <a:lvl3pPr marL="1116940" indent="-223388" eaLnBrk="0" hangingPunct="0">
              <a:defRPr>
                <a:solidFill>
                  <a:schemeClr val="bg1"/>
                </a:solidFill>
                <a:latin typeface="Arial" panose="020B0604020202020204" pitchFamily="34" charset="0"/>
              </a:defRPr>
            </a:lvl3pPr>
            <a:lvl4pPr marL="1563715" indent="-223388" eaLnBrk="0" hangingPunct="0">
              <a:defRPr>
                <a:solidFill>
                  <a:schemeClr val="bg1"/>
                </a:solidFill>
                <a:latin typeface="Arial" panose="020B0604020202020204" pitchFamily="34" charset="0"/>
              </a:defRPr>
            </a:lvl4pPr>
            <a:lvl5pPr marL="2010491" indent="-223388" eaLnBrk="0" hangingPunct="0">
              <a:defRPr>
                <a:solidFill>
                  <a:schemeClr val="bg1"/>
                </a:solidFill>
                <a:latin typeface="Arial" panose="020B0604020202020204" pitchFamily="34" charset="0"/>
              </a:defRPr>
            </a:lvl5pPr>
            <a:lvl6pPr marL="2457267" indent="-223388" eaLnBrk="0" fontAlgn="base" hangingPunct="0">
              <a:spcBef>
                <a:spcPct val="0"/>
              </a:spcBef>
              <a:spcAft>
                <a:spcPct val="0"/>
              </a:spcAft>
              <a:defRPr>
                <a:solidFill>
                  <a:schemeClr val="bg1"/>
                </a:solidFill>
                <a:latin typeface="Arial" panose="020B0604020202020204" pitchFamily="34" charset="0"/>
              </a:defRPr>
            </a:lvl6pPr>
            <a:lvl7pPr marL="2904043" indent="-223388" eaLnBrk="0" fontAlgn="base" hangingPunct="0">
              <a:spcBef>
                <a:spcPct val="0"/>
              </a:spcBef>
              <a:spcAft>
                <a:spcPct val="0"/>
              </a:spcAft>
              <a:defRPr>
                <a:solidFill>
                  <a:schemeClr val="bg1"/>
                </a:solidFill>
                <a:latin typeface="Arial" panose="020B0604020202020204" pitchFamily="34" charset="0"/>
              </a:defRPr>
            </a:lvl7pPr>
            <a:lvl8pPr marL="3350819" indent="-223388" eaLnBrk="0" fontAlgn="base" hangingPunct="0">
              <a:spcBef>
                <a:spcPct val="0"/>
              </a:spcBef>
              <a:spcAft>
                <a:spcPct val="0"/>
              </a:spcAft>
              <a:defRPr>
                <a:solidFill>
                  <a:schemeClr val="bg1"/>
                </a:solidFill>
                <a:latin typeface="Arial" panose="020B0604020202020204" pitchFamily="34" charset="0"/>
              </a:defRPr>
            </a:lvl8pPr>
            <a:lvl9pPr marL="3797595" indent="-223388" eaLnBrk="0" fontAlgn="base" hangingPunct="0">
              <a:spcBef>
                <a:spcPct val="0"/>
              </a:spcBef>
              <a:spcAft>
                <a:spcPct val="0"/>
              </a:spcAft>
              <a:defRPr>
                <a:solidFill>
                  <a:schemeClr val="bg1"/>
                </a:solidFill>
                <a:latin typeface="Arial" panose="020B0604020202020204" pitchFamily="34" charset="0"/>
              </a:defRPr>
            </a:lvl9pPr>
          </a:lstStyle>
          <a:p>
            <a:pPr eaLnBrk="1" hangingPunct="1"/>
            <a:fld id="{DD0B77D9-6E17-4350-AED9-11F400DD3484}" type="slidenum">
              <a:rPr lang="es-MX"/>
              <a:pPr eaLnBrk="1" hangingPunct="1"/>
              <a:t>3</a:t>
            </a:fld>
            <a:endParaRPr lang="es-MX"/>
          </a:p>
        </p:txBody>
      </p:sp>
    </p:spTree>
    <p:extLst>
      <p:ext uri="{BB962C8B-B14F-4D97-AF65-F5344CB8AC3E}">
        <p14:creationId xmlns:p14="http://schemas.microsoft.com/office/powerpoint/2010/main" val="157020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s-MX" sz="1500" dirty="0"/>
              <a:t>“Hoy esta Asamblea asume el reto del Desarrollo Municipal contando con las herramientas de comunicación e información adecuadas y sobre todo con la legitimidad en su accionar proponiéndose:</a:t>
            </a:r>
            <a:endParaRPr lang="es-MX" sz="1500" b="0" dirty="0"/>
          </a:p>
          <a:p>
            <a:pPr algn="just" eaLnBrk="1" hangingPunct="1">
              <a:spcBef>
                <a:spcPct val="0"/>
              </a:spcBef>
            </a:pPr>
            <a:endParaRPr lang="es-MX" sz="1500" b="0" dirty="0"/>
          </a:p>
          <a:p>
            <a:r>
              <a:rPr lang="es-MX" sz="1500" b="0" dirty="0"/>
              <a:t>1.- </a:t>
            </a:r>
            <a:r>
              <a:rPr lang="es-MX" sz="1100" b="0" kern="1200" dirty="0" smtClean="0">
                <a:solidFill>
                  <a:schemeClr val="tx1"/>
                </a:solidFill>
                <a:latin typeface="+mn-lt"/>
                <a:ea typeface="+mn-ea"/>
                <a:cs typeface="+mn-cs"/>
              </a:rPr>
              <a:t>Integrar una Agenda común de Trabajo que coadyuve al Fortalecimiento Institucional de los Municipios de la Región Centro mediante la promoción de:</a:t>
            </a:r>
          </a:p>
          <a:p>
            <a:r>
              <a:rPr lang="es-MX" sz="1100" b="0" kern="1200" dirty="0" smtClean="0">
                <a:solidFill>
                  <a:schemeClr val="tx1"/>
                </a:solidFill>
                <a:latin typeface="+mn-lt"/>
                <a:ea typeface="+mn-ea"/>
                <a:cs typeface="+mn-cs"/>
              </a:rPr>
              <a:t> </a:t>
            </a:r>
          </a:p>
          <a:p>
            <a:pPr marL="285750" indent="-285750">
              <a:buFont typeface="Arial" panose="020B0604020202020204" pitchFamily="34" charset="0"/>
              <a:buChar char="•"/>
            </a:pPr>
            <a:r>
              <a:rPr lang="es-MX" sz="1100" b="0" kern="1200" dirty="0" smtClean="0">
                <a:solidFill>
                  <a:schemeClr val="tx1"/>
                </a:solidFill>
                <a:latin typeface="+mn-lt"/>
                <a:ea typeface="+mn-ea"/>
                <a:cs typeface="+mn-cs"/>
              </a:rPr>
              <a:t>Proyectos estratégicos</a:t>
            </a:r>
          </a:p>
          <a:p>
            <a:pPr marL="285750" indent="-285750">
              <a:buFont typeface="Arial" panose="020B0604020202020204" pitchFamily="34" charset="0"/>
              <a:buChar char="•"/>
            </a:pPr>
            <a:r>
              <a:rPr lang="es-MX" sz="1100" b="0" kern="1200" dirty="0" smtClean="0">
                <a:solidFill>
                  <a:schemeClr val="tx1"/>
                </a:solidFill>
                <a:latin typeface="+mn-lt"/>
                <a:ea typeface="+mn-ea"/>
                <a:cs typeface="+mn-cs"/>
              </a:rPr>
              <a:t>Desarrollo Institucional para los Municipios</a:t>
            </a:r>
          </a:p>
          <a:p>
            <a:pPr marL="285750" indent="-285750">
              <a:buFont typeface="Arial" panose="020B0604020202020204" pitchFamily="34" charset="0"/>
              <a:buChar char="•"/>
            </a:pPr>
            <a:r>
              <a:rPr lang="es-MX" sz="1100" b="0" kern="1200" dirty="0" smtClean="0">
                <a:solidFill>
                  <a:schemeClr val="tx1"/>
                </a:solidFill>
                <a:latin typeface="+mn-lt"/>
                <a:ea typeface="+mn-ea"/>
                <a:cs typeface="+mn-cs"/>
              </a:rPr>
              <a:t>Proyectos en materia de Infraestructura Regional y Municipal</a:t>
            </a:r>
          </a:p>
          <a:p>
            <a:pPr marL="285750" indent="-285750">
              <a:buFont typeface="Arial" panose="020B0604020202020204" pitchFamily="34" charset="0"/>
              <a:buChar char="•"/>
            </a:pPr>
            <a:r>
              <a:rPr kumimoji="0" lang="es-MX" sz="1100" b="0" i="0" u="none" strike="noStrike" kern="1200" cap="none" normalizeH="0" baseline="0" dirty="0" smtClean="0">
                <a:ln>
                  <a:noFill/>
                </a:ln>
                <a:solidFill>
                  <a:schemeClr val="tx1"/>
                </a:solidFill>
                <a:effectLst/>
                <a:latin typeface="+mn-lt"/>
                <a:ea typeface="+mn-ea"/>
                <a:cs typeface="+mn-cs"/>
              </a:rPr>
              <a:t>Reformas</a:t>
            </a:r>
            <a:r>
              <a:rPr kumimoji="0" lang="es-MX" sz="1100" b="0" i="0" u="none" strike="noStrike" kern="1200" cap="none" normalizeH="0" dirty="0" smtClean="0">
                <a:ln>
                  <a:noFill/>
                </a:ln>
                <a:solidFill>
                  <a:schemeClr val="tx1"/>
                </a:solidFill>
                <a:effectLst/>
                <a:latin typeface="+mn-lt"/>
                <a:ea typeface="+mn-ea"/>
                <a:cs typeface="+mn-cs"/>
              </a:rPr>
              <a:t> Constitucionales a tra</a:t>
            </a:r>
            <a:r>
              <a:rPr lang="es-MX" sz="1100" b="0" kern="1200" dirty="0" smtClean="0">
                <a:solidFill>
                  <a:schemeClr val="tx1"/>
                </a:solidFill>
                <a:latin typeface="+mn-lt"/>
                <a:ea typeface="+mn-ea"/>
                <a:cs typeface="+mn-cs"/>
              </a:rPr>
              <a:t>vés de una Agenda Legislativa</a:t>
            </a:r>
          </a:p>
          <a:p>
            <a:pPr marL="285750" indent="-285750">
              <a:buFont typeface="Arial" panose="020B0604020202020204" pitchFamily="34" charset="0"/>
              <a:buChar char="•"/>
            </a:pPr>
            <a:r>
              <a:rPr lang="es-MX" sz="1100" b="0" kern="1200" dirty="0" smtClean="0">
                <a:solidFill>
                  <a:schemeClr val="tx1"/>
                </a:solidFill>
                <a:latin typeface="+mn-lt"/>
                <a:ea typeface="+mn-ea"/>
                <a:cs typeface="+mn-cs"/>
              </a:rPr>
              <a:t>Modernización Tecnológica</a:t>
            </a:r>
          </a:p>
          <a:p>
            <a:pPr marL="285750" indent="-285750">
              <a:buFont typeface="Arial" panose="020B0604020202020204" pitchFamily="34" charset="0"/>
              <a:buChar char="•"/>
            </a:pPr>
            <a:r>
              <a:rPr kumimoji="0" lang="es-MX" sz="1100" b="0" i="0" u="none" strike="noStrike" kern="1200" cap="none" normalizeH="0" baseline="0" dirty="0" smtClean="0">
                <a:ln>
                  <a:noFill/>
                </a:ln>
                <a:solidFill>
                  <a:schemeClr val="tx1"/>
                </a:solidFill>
                <a:effectLst/>
                <a:latin typeface="+mn-lt"/>
                <a:ea typeface="+mn-ea"/>
                <a:cs typeface="+mn-cs"/>
              </a:rPr>
              <a:t>Profesionalización</a:t>
            </a:r>
            <a:r>
              <a:rPr kumimoji="0" lang="es-MX" sz="1100" b="0" i="0" u="none" strike="noStrike" kern="1200" cap="none" normalizeH="0" dirty="0" smtClean="0">
                <a:ln>
                  <a:noFill/>
                </a:ln>
                <a:solidFill>
                  <a:schemeClr val="tx1"/>
                </a:solidFill>
                <a:effectLst/>
                <a:latin typeface="+mn-lt"/>
                <a:ea typeface="+mn-ea"/>
                <a:cs typeface="+mn-cs"/>
              </a:rPr>
              <a:t> e </a:t>
            </a:r>
            <a:r>
              <a:rPr lang="es-MX" sz="1100" b="0" kern="1200" dirty="0" smtClean="0">
                <a:solidFill>
                  <a:schemeClr val="tx1"/>
                </a:solidFill>
                <a:latin typeface="+mn-lt"/>
                <a:ea typeface="+mn-ea"/>
                <a:cs typeface="+mn-cs"/>
              </a:rPr>
              <a:t>instauración </a:t>
            </a:r>
            <a:r>
              <a:rPr kumimoji="0" lang="es-MX" sz="1100" b="0" i="0" u="none" strike="noStrike" kern="1200" cap="none" normalizeH="0" dirty="0" smtClean="0">
                <a:ln>
                  <a:noFill/>
                </a:ln>
                <a:solidFill>
                  <a:schemeClr val="tx1"/>
                </a:solidFill>
                <a:effectLst/>
                <a:latin typeface="+mn-lt"/>
                <a:ea typeface="+mn-ea"/>
                <a:cs typeface="+mn-cs"/>
              </a:rPr>
              <a:t>del Servicio </a:t>
            </a:r>
            <a:r>
              <a:rPr lang="es-MX" sz="1100" b="0" kern="1200" dirty="0" smtClean="0">
                <a:solidFill>
                  <a:schemeClr val="tx1"/>
                </a:solidFill>
                <a:latin typeface="+mn-lt"/>
                <a:ea typeface="+mn-ea"/>
                <a:cs typeface="+mn-cs"/>
              </a:rPr>
              <a:t>Civil</a:t>
            </a:r>
            <a:r>
              <a:rPr kumimoji="0" lang="es-MX" sz="1100" b="0" i="0" u="none" strike="noStrike" kern="1200" cap="none" normalizeH="0" dirty="0" smtClean="0">
                <a:ln>
                  <a:noFill/>
                </a:ln>
                <a:solidFill>
                  <a:schemeClr val="tx1"/>
                </a:solidFill>
                <a:effectLst/>
                <a:latin typeface="+mn-lt"/>
                <a:ea typeface="+mn-ea"/>
                <a:cs typeface="+mn-cs"/>
              </a:rPr>
              <a:t> </a:t>
            </a:r>
            <a:r>
              <a:rPr lang="es-MX" sz="1100" b="0" kern="1200" dirty="0" smtClean="0">
                <a:solidFill>
                  <a:schemeClr val="tx1"/>
                </a:solidFill>
                <a:latin typeface="+mn-lt"/>
                <a:ea typeface="+mn-ea"/>
                <a:cs typeface="+mn-cs"/>
              </a:rPr>
              <a:t>de Carrera</a:t>
            </a:r>
          </a:p>
          <a:p>
            <a:pPr marL="285750" indent="-285750">
              <a:buFont typeface="Arial" panose="020B0604020202020204" pitchFamily="34" charset="0"/>
              <a:buChar char="•"/>
            </a:pPr>
            <a:r>
              <a:rPr kumimoji="0" lang="es-MX" sz="1100" b="0" i="0" u="none" strike="noStrike" kern="1200" cap="none" normalizeH="0" dirty="0" smtClean="0">
                <a:ln>
                  <a:noFill/>
                </a:ln>
                <a:solidFill>
                  <a:schemeClr val="tx1"/>
                </a:solidFill>
                <a:effectLst/>
                <a:latin typeface="+mn-lt"/>
                <a:ea typeface="+mn-ea"/>
                <a:cs typeface="+mn-cs"/>
              </a:rPr>
              <a:t>Promoción de modelos de Gobernanza</a:t>
            </a:r>
          </a:p>
          <a:p>
            <a:pPr marL="285750" indent="-285750">
              <a:buFont typeface="Arial" panose="020B0604020202020204" pitchFamily="34" charset="0"/>
              <a:buChar char="•"/>
            </a:pPr>
            <a:r>
              <a:rPr lang="es-MX" sz="1100" b="0" kern="1200" dirty="0" smtClean="0">
                <a:solidFill>
                  <a:schemeClr val="tx1"/>
                </a:solidFill>
                <a:latin typeface="+mn-lt"/>
                <a:ea typeface="+mn-ea"/>
                <a:cs typeface="+mn-cs"/>
              </a:rPr>
              <a:t>Constitución de Zonas Metropolitanas</a:t>
            </a:r>
          </a:p>
          <a:p>
            <a:pPr marL="285750" indent="-285750">
              <a:buFont typeface="Arial" panose="020B0604020202020204" pitchFamily="34" charset="0"/>
              <a:buChar char="•"/>
            </a:pPr>
            <a:r>
              <a:rPr kumimoji="0" lang="es-MX" sz="1100" b="0" i="0" u="none" strike="noStrike" kern="1200" cap="none" normalizeH="0" dirty="0" smtClean="0">
                <a:ln>
                  <a:noFill/>
                </a:ln>
                <a:solidFill>
                  <a:schemeClr val="tx1"/>
                </a:solidFill>
                <a:effectLst/>
                <a:latin typeface="+mn-lt"/>
                <a:ea typeface="+mn-ea"/>
                <a:cs typeface="+mn-cs"/>
              </a:rPr>
              <a:t>Promover la Asociación de la Región con otros estados </a:t>
            </a:r>
          </a:p>
          <a:p>
            <a:r>
              <a:rPr lang="es-MX" sz="1100" b="0" kern="1200" dirty="0" smtClean="0">
                <a:solidFill>
                  <a:schemeClr val="tx1"/>
                </a:solidFill>
                <a:latin typeface="+mn-lt"/>
                <a:ea typeface="+mn-ea"/>
                <a:cs typeface="+mn-cs"/>
              </a:rPr>
              <a:t>    </a:t>
            </a:r>
            <a:r>
              <a:rPr kumimoji="0" lang="es-MX" sz="1100" b="0" i="0" u="none" strike="noStrike" kern="1200" cap="none" normalizeH="0" dirty="0" smtClean="0">
                <a:ln>
                  <a:noFill/>
                </a:ln>
                <a:solidFill>
                  <a:schemeClr val="tx1"/>
                </a:solidFill>
                <a:effectLst/>
                <a:latin typeface="+mn-lt"/>
                <a:ea typeface="+mn-ea"/>
                <a:cs typeface="+mn-cs"/>
              </a:rPr>
              <a:t>del País y de forma Internacional.</a:t>
            </a:r>
          </a:p>
        </p:txBody>
      </p:sp>
      <p:sp>
        <p:nvSpPr>
          <p:cNvPr id="122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defRPr>
            </a:lvl1pPr>
            <a:lvl2pPr marL="726011" indent="-279235" eaLnBrk="0" hangingPunct="0">
              <a:defRPr>
                <a:solidFill>
                  <a:schemeClr val="bg1"/>
                </a:solidFill>
                <a:latin typeface="Arial" panose="020B0604020202020204" pitchFamily="34" charset="0"/>
              </a:defRPr>
            </a:lvl2pPr>
            <a:lvl3pPr marL="1116940" indent="-223388" eaLnBrk="0" hangingPunct="0">
              <a:defRPr>
                <a:solidFill>
                  <a:schemeClr val="bg1"/>
                </a:solidFill>
                <a:latin typeface="Arial" panose="020B0604020202020204" pitchFamily="34" charset="0"/>
              </a:defRPr>
            </a:lvl3pPr>
            <a:lvl4pPr marL="1563715" indent="-223388" eaLnBrk="0" hangingPunct="0">
              <a:defRPr>
                <a:solidFill>
                  <a:schemeClr val="bg1"/>
                </a:solidFill>
                <a:latin typeface="Arial" panose="020B0604020202020204" pitchFamily="34" charset="0"/>
              </a:defRPr>
            </a:lvl4pPr>
            <a:lvl5pPr marL="2010491" indent="-223388" eaLnBrk="0" hangingPunct="0">
              <a:defRPr>
                <a:solidFill>
                  <a:schemeClr val="bg1"/>
                </a:solidFill>
                <a:latin typeface="Arial" panose="020B0604020202020204" pitchFamily="34" charset="0"/>
              </a:defRPr>
            </a:lvl5pPr>
            <a:lvl6pPr marL="2457267" indent="-223388" eaLnBrk="0" fontAlgn="base" hangingPunct="0">
              <a:spcBef>
                <a:spcPct val="0"/>
              </a:spcBef>
              <a:spcAft>
                <a:spcPct val="0"/>
              </a:spcAft>
              <a:defRPr>
                <a:solidFill>
                  <a:schemeClr val="bg1"/>
                </a:solidFill>
                <a:latin typeface="Arial" panose="020B0604020202020204" pitchFamily="34" charset="0"/>
              </a:defRPr>
            </a:lvl6pPr>
            <a:lvl7pPr marL="2904043" indent="-223388" eaLnBrk="0" fontAlgn="base" hangingPunct="0">
              <a:spcBef>
                <a:spcPct val="0"/>
              </a:spcBef>
              <a:spcAft>
                <a:spcPct val="0"/>
              </a:spcAft>
              <a:defRPr>
                <a:solidFill>
                  <a:schemeClr val="bg1"/>
                </a:solidFill>
                <a:latin typeface="Arial" panose="020B0604020202020204" pitchFamily="34" charset="0"/>
              </a:defRPr>
            </a:lvl7pPr>
            <a:lvl8pPr marL="3350819" indent="-223388" eaLnBrk="0" fontAlgn="base" hangingPunct="0">
              <a:spcBef>
                <a:spcPct val="0"/>
              </a:spcBef>
              <a:spcAft>
                <a:spcPct val="0"/>
              </a:spcAft>
              <a:defRPr>
                <a:solidFill>
                  <a:schemeClr val="bg1"/>
                </a:solidFill>
                <a:latin typeface="Arial" panose="020B0604020202020204" pitchFamily="34" charset="0"/>
              </a:defRPr>
            </a:lvl8pPr>
            <a:lvl9pPr marL="3797595" indent="-223388" eaLnBrk="0" fontAlgn="base" hangingPunct="0">
              <a:spcBef>
                <a:spcPct val="0"/>
              </a:spcBef>
              <a:spcAft>
                <a:spcPct val="0"/>
              </a:spcAft>
              <a:defRPr>
                <a:solidFill>
                  <a:schemeClr val="bg1"/>
                </a:solidFill>
                <a:latin typeface="Arial" panose="020B0604020202020204" pitchFamily="34" charset="0"/>
              </a:defRPr>
            </a:lvl9pPr>
          </a:lstStyle>
          <a:p>
            <a:pPr eaLnBrk="1" hangingPunct="1"/>
            <a:fld id="{6E2B26CC-807D-40FB-82B1-C8C26C58228B}" type="slidenum">
              <a:rPr lang="es-MX"/>
              <a:pPr eaLnBrk="1" hangingPunct="1"/>
              <a:t>4</a:t>
            </a:fld>
            <a:endParaRPr lang="es-MX"/>
          </a:p>
        </p:txBody>
      </p:sp>
    </p:spTree>
    <p:extLst>
      <p:ext uri="{BB962C8B-B14F-4D97-AF65-F5344CB8AC3E}">
        <p14:creationId xmlns:p14="http://schemas.microsoft.com/office/powerpoint/2010/main" val="3977853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s-MX" sz="1500" dirty="0"/>
              <a:t>2.- Aprobar su Reglamento Interno,</a:t>
            </a:r>
          </a:p>
          <a:p>
            <a:pPr algn="just" eaLnBrk="1" hangingPunct="1">
              <a:spcBef>
                <a:spcPct val="0"/>
              </a:spcBef>
            </a:pPr>
            <a:r>
              <a:rPr lang="es-MX" sz="1500" dirty="0"/>
              <a:t>3.- Aprobar y designar las vocalías,</a:t>
            </a:r>
          </a:p>
          <a:p>
            <a:pPr algn="just" eaLnBrk="1" hangingPunct="1">
              <a:spcBef>
                <a:spcPct val="0"/>
              </a:spcBef>
            </a:pPr>
            <a:r>
              <a:rPr lang="es-MX" sz="1500" dirty="0"/>
              <a:t>4.- Fortalecer los canales de comunicación internos hacia los Organismos Estatales de Desarrollo Municipal de la Región, y</a:t>
            </a:r>
          </a:p>
          <a:p>
            <a:pPr algn="just" eaLnBrk="1" hangingPunct="1">
              <a:spcBef>
                <a:spcPct val="0"/>
              </a:spcBef>
            </a:pPr>
            <a:r>
              <a:rPr lang="es-MX" sz="1500" dirty="0"/>
              <a:t>5.- Fortalecer los canales de comunicación externos, hacia las demás instituciones de la administración pública, las instituciones educativas y los organismos privados relacionados al Desarrollo Municipal.”</a:t>
            </a:r>
          </a:p>
        </p:txBody>
      </p:sp>
      <p:sp>
        <p:nvSpPr>
          <p:cNvPr id="122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defRPr>
            </a:lvl1pPr>
            <a:lvl2pPr marL="726011" indent="-279235" eaLnBrk="0" hangingPunct="0">
              <a:defRPr>
                <a:solidFill>
                  <a:schemeClr val="bg1"/>
                </a:solidFill>
                <a:latin typeface="Arial" panose="020B0604020202020204" pitchFamily="34" charset="0"/>
              </a:defRPr>
            </a:lvl2pPr>
            <a:lvl3pPr marL="1116940" indent="-223388" eaLnBrk="0" hangingPunct="0">
              <a:defRPr>
                <a:solidFill>
                  <a:schemeClr val="bg1"/>
                </a:solidFill>
                <a:latin typeface="Arial" panose="020B0604020202020204" pitchFamily="34" charset="0"/>
              </a:defRPr>
            </a:lvl3pPr>
            <a:lvl4pPr marL="1563715" indent="-223388" eaLnBrk="0" hangingPunct="0">
              <a:defRPr>
                <a:solidFill>
                  <a:schemeClr val="bg1"/>
                </a:solidFill>
                <a:latin typeface="Arial" panose="020B0604020202020204" pitchFamily="34" charset="0"/>
              </a:defRPr>
            </a:lvl4pPr>
            <a:lvl5pPr marL="2010491" indent="-223388" eaLnBrk="0" hangingPunct="0">
              <a:defRPr>
                <a:solidFill>
                  <a:schemeClr val="bg1"/>
                </a:solidFill>
                <a:latin typeface="Arial" panose="020B0604020202020204" pitchFamily="34" charset="0"/>
              </a:defRPr>
            </a:lvl5pPr>
            <a:lvl6pPr marL="2457267" indent="-223388" eaLnBrk="0" fontAlgn="base" hangingPunct="0">
              <a:spcBef>
                <a:spcPct val="0"/>
              </a:spcBef>
              <a:spcAft>
                <a:spcPct val="0"/>
              </a:spcAft>
              <a:defRPr>
                <a:solidFill>
                  <a:schemeClr val="bg1"/>
                </a:solidFill>
                <a:latin typeface="Arial" panose="020B0604020202020204" pitchFamily="34" charset="0"/>
              </a:defRPr>
            </a:lvl6pPr>
            <a:lvl7pPr marL="2904043" indent="-223388" eaLnBrk="0" fontAlgn="base" hangingPunct="0">
              <a:spcBef>
                <a:spcPct val="0"/>
              </a:spcBef>
              <a:spcAft>
                <a:spcPct val="0"/>
              </a:spcAft>
              <a:defRPr>
                <a:solidFill>
                  <a:schemeClr val="bg1"/>
                </a:solidFill>
                <a:latin typeface="Arial" panose="020B0604020202020204" pitchFamily="34" charset="0"/>
              </a:defRPr>
            </a:lvl7pPr>
            <a:lvl8pPr marL="3350819" indent="-223388" eaLnBrk="0" fontAlgn="base" hangingPunct="0">
              <a:spcBef>
                <a:spcPct val="0"/>
              </a:spcBef>
              <a:spcAft>
                <a:spcPct val="0"/>
              </a:spcAft>
              <a:defRPr>
                <a:solidFill>
                  <a:schemeClr val="bg1"/>
                </a:solidFill>
                <a:latin typeface="Arial" panose="020B0604020202020204" pitchFamily="34" charset="0"/>
              </a:defRPr>
            </a:lvl8pPr>
            <a:lvl9pPr marL="3797595" indent="-223388" eaLnBrk="0" fontAlgn="base" hangingPunct="0">
              <a:spcBef>
                <a:spcPct val="0"/>
              </a:spcBef>
              <a:spcAft>
                <a:spcPct val="0"/>
              </a:spcAft>
              <a:defRPr>
                <a:solidFill>
                  <a:schemeClr val="bg1"/>
                </a:solidFill>
                <a:latin typeface="Arial" panose="020B0604020202020204" pitchFamily="34" charset="0"/>
              </a:defRPr>
            </a:lvl9pPr>
          </a:lstStyle>
          <a:p>
            <a:pPr eaLnBrk="1" hangingPunct="1"/>
            <a:fld id="{6E2B26CC-807D-40FB-82B1-C8C26C58228B}" type="slidenum">
              <a:rPr lang="es-MX"/>
              <a:pPr eaLnBrk="1" hangingPunct="1"/>
              <a:t>5</a:t>
            </a:fld>
            <a:endParaRPr lang="es-MX"/>
          </a:p>
        </p:txBody>
      </p:sp>
    </p:spTree>
    <p:extLst>
      <p:ext uri="{BB962C8B-B14F-4D97-AF65-F5344CB8AC3E}">
        <p14:creationId xmlns:p14="http://schemas.microsoft.com/office/powerpoint/2010/main" val="2369868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143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panose="020B0604020202020204" pitchFamily="34" charset="0"/>
              </a:defRPr>
            </a:lvl1pPr>
            <a:lvl2pPr marL="726011" indent="-279235" eaLnBrk="0" hangingPunct="0">
              <a:defRPr>
                <a:solidFill>
                  <a:schemeClr val="bg1"/>
                </a:solidFill>
                <a:latin typeface="Arial" panose="020B0604020202020204" pitchFamily="34" charset="0"/>
              </a:defRPr>
            </a:lvl2pPr>
            <a:lvl3pPr marL="1116940" indent="-223388" eaLnBrk="0" hangingPunct="0">
              <a:defRPr>
                <a:solidFill>
                  <a:schemeClr val="bg1"/>
                </a:solidFill>
                <a:latin typeface="Arial" panose="020B0604020202020204" pitchFamily="34" charset="0"/>
              </a:defRPr>
            </a:lvl3pPr>
            <a:lvl4pPr marL="1563715" indent="-223388" eaLnBrk="0" hangingPunct="0">
              <a:defRPr>
                <a:solidFill>
                  <a:schemeClr val="bg1"/>
                </a:solidFill>
                <a:latin typeface="Arial" panose="020B0604020202020204" pitchFamily="34" charset="0"/>
              </a:defRPr>
            </a:lvl4pPr>
            <a:lvl5pPr marL="2010491" indent="-223388" eaLnBrk="0" hangingPunct="0">
              <a:defRPr>
                <a:solidFill>
                  <a:schemeClr val="bg1"/>
                </a:solidFill>
                <a:latin typeface="Arial" panose="020B0604020202020204" pitchFamily="34" charset="0"/>
              </a:defRPr>
            </a:lvl5pPr>
            <a:lvl6pPr marL="2457267" indent="-223388" eaLnBrk="0" fontAlgn="base" hangingPunct="0">
              <a:spcBef>
                <a:spcPct val="0"/>
              </a:spcBef>
              <a:spcAft>
                <a:spcPct val="0"/>
              </a:spcAft>
              <a:defRPr>
                <a:solidFill>
                  <a:schemeClr val="bg1"/>
                </a:solidFill>
                <a:latin typeface="Arial" panose="020B0604020202020204" pitchFamily="34" charset="0"/>
              </a:defRPr>
            </a:lvl6pPr>
            <a:lvl7pPr marL="2904043" indent="-223388" eaLnBrk="0" fontAlgn="base" hangingPunct="0">
              <a:spcBef>
                <a:spcPct val="0"/>
              </a:spcBef>
              <a:spcAft>
                <a:spcPct val="0"/>
              </a:spcAft>
              <a:defRPr>
                <a:solidFill>
                  <a:schemeClr val="bg1"/>
                </a:solidFill>
                <a:latin typeface="Arial" panose="020B0604020202020204" pitchFamily="34" charset="0"/>
              </a:defRPr>
            </a:lvl7pPr>
            <a:lvl8pPr marL="3350819" indent="-223388" eaLnBrk="0" fontAlgn="base" hangingPunct="0">
              <a:spcBef>
                <a:spcPct val="0"/>
              </a:spcBef>
              <a:spcAft>
                <a:spcPct val="0"/>
              </a:spcAft>
              <a:defRPr>
                <a:solidFill>
                  <a:schemeClr val="bg1"/>
                </a:solidFill>
                <a:latin typeface="Arial" panose="020B0604020202020204" pitchFamily="34" charset="0"/>
              </a:defRPr>
            </a:lvl8pPr>
            <a:lvl9pPr marL="3797595" indent="-223388" eaLnBrk="0" fontAlgn="base" hangingPunct="0">
              <a:spcBef>
                <a:spcPct val="0"/>
              </a:spcBef>
              <a:spcAft>
                <a:spcPct val="0"/>
              </a:spcAft>
              <a:defRPr>
                <a:solidFill>
                  <a:schemeClr val="bg1"/>
                </a:solidFill>
                <a:latin typeface="Arial" panose="020B0604020202020204" pitchFamily="34" charset="0"/>
              </a:defRPr>
            </a:lvl9pPr>
          </a:lstStyle>
          <a:p>
            <a:pPr eaLnBrk="1" hangingPunct="1"/>
            <a:fld id="{53D0525F-6569-43B7-B90D-CCB5738D9543}" type="slidenum">
              <a:rPr lang="es-MX"/>
              <a:pPr eaLnBrk="1" hangingPunct="1"/>
              <a:t>6</a:t>
            </a:fld>
            <a:endParaRPr lang="es-MX"/>
          </a:p>
        </p:txBody>
      </p:sp>
    </p:spTree>
    <p:extLst>
      <p:ext uri="{BB962C8B-B14F-4D97-AF65-F5344CB8AC3E}">
        <p14:creationId xmlns:p14="http://schemas.microsoft.com/office/powerpoint/2010/main" val="427693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AC955263-AFDE-497C-8FE8-162A09E7A0A2}" type="slidenum">
              <a:rPr lang="es-ES"/>
              <a:pPr/>
              <a:t>‹Nº›</a:t>
            </a:fld>
            <a:endParaRPr lang="es-ES"/>
          </a:p>
        </p:txBody>
      </p:sp>
    </p:spTree>
    <p:extLst>
      <p:ext uri="{BB962C8B-B14F-4D97-AF65-F5344CB8AC3E}">
        <p14:creationId xmlns:p14="http://schemas.microsoft.com/office/powerpoint/2010/main" val="869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89FC036A-80EF-4E28-88DC-5671AF2D4126}" type="slidenum">
              <a:rPr lang="es-ES"/>
              <a:pPr/>
              <a:t>‹Nº›</a:t>
            </a:fld>
            <a:endParaRPr lang="es-ES"/>
          </a:p>
        </p:txBody>
      </p:sp>
    </p:spTree>
    <p:extLst>
      <p:ext uri="{BB962C8B-B14F-4D97-AF65-F5344CB8AC3E}">
        <p14:creationId xmlns:p14="http://schemas.microsoft.com/office/powerpoint/2010/main" val="215482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49E4EC02-D7DD-4DDE-9B38-0A5F0C60CAAF}" type="slidenum">
              <a:rPr lang="es-ES"/>
              <a:pPr/>
              <a:t>‹Nº›</a:t>
            </a:fld>
            <a:endParaRPr lang="es-ES"/>
          </a:p>
        </p:txBody>
      </p:sp>
    </p:spTree>
    <p:extLst>
      <p:ext uri="{BB962C8B-B14F-4D97-AF65-F5344CB8AC3E}">
        <p14:creationId xmlns:p14="http://schemas.microsoft.com/office/powerpoint/2010/main" val="38715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A2050BFA-4792-424B-8979-605EFFDBF256}" type="slidenum">
              <a:rPr lang="es-ES"/>
              <a:pPr/>
              <a:t>‹Nº›</a:t>
            </a:fld>
            <a:endParaRPr lang="es-ES"/>
          </a:p>
        </p:txBody>
      </p:sp>
    </p:spTree>
    <p:extLst>
      <p:ext uri="{BB962C8B-B14F-4D97-AF65-F5344CB8AC3E}">
        <p14:creationId xmlns:p14="http://schemas.microsoft.com/office/powerpoint/2010/main" val="419327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EC89C466-52B8-46A6-BCF1-423418E83332}" type="slidenum">
              <a:rPr lang="es-ES"/>
              <a:pPr/>
              <a:t>‹Nº›</a:t>
            </a:fld>
            <a:endParaRPr lang="es-ES"/>
          </a:p>
        </p:txBody>
      </p:sp>
    </p:spTree>
    <p:extLst>
      <p:ext uri="{BB962C8B-B14F-4D97-AF65-F5344CB8AC3E}">
        <p14:creationId xmlns:p14="http://schemas.microsoft.com/office/powerpoint/2010/main" val="294575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71146E47-B8B0-4B54-BD21-F3274CEB0D05}" type="slidenum">
              <a:rPr lang="es-ES"/>
              <a:pPr/>
              <a:t>‹Nº›</a:t>
            </a:fld>
            <a:endParaRPr lang="es-ES"/>
          </a:p>
        </p:txBody>
      </p:sp>
    </p:spTree>
    <p:extLst>
      <p:ext uri="{BB962C8B-B14F-4D97-AF65-F5344CB8AC3E}">
        <p14:creationId xmlns:p14="http://schemas.microsoft.com/office/powerpoint/2010/main" val="5149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61EB5E99-E7AC-484E-A0CB-799D49BF5868}" type="slidenum">
              <a:rPr lang="es-ES"/>
              <a:pPr/>
              <a:t>‹Nº›</a:t>
            </a:fld>
            <a:endParaRPr lang="es-ES"/>
          </a:p>
        </p:txBody>
      </p:sp>
    </p:spTree>
    <p:extLst>
      <p:ext uri="{BB962C8B-B14F-4D97-AF65-F5344CB8AC3E}">
        <p14:creationId xmlns:p14="http://schemas.microsoft.com/office/powerpoint/2010/main" val="14587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059D3A1E-59A7-4483-8167-00BF36D317D2}" type="slidenum">
              <a:rPr lang="es-ES"/>
              <a:pPr/>
              <a:t>‹Nº›</a:t>
            </a:fld>
            <a:endParaRPr lang="es-ES"/>
          </a:p>
        </p:txBody>
      </p:sp>
    </p:spTree>
    <p:extLst>
      <p:ext uri="{BB962C8B-B14F-4D97-AF65-F5344CB8AC3E}">
        <p14:creationId xmlns:p14="http://schemas.microsoft.com/office/powerpoint/2010/main" val="314875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24DF74D8-9C8F-4871-BF17-4A3B2C4A527C}" type="slidenum">
              <a:rPr lang="es-ES"/>
              <a:pPr/>
              <a:t>‹Nº›</a:t>
            </a:fld>
            <a:endParaRPr lang="es-ES"/>
          </a:p>
        </p:txBody>
      </p:sp>
    </p:spTree>
    <p:extLst>
      <p:ext uri="{BB962C8B-B14F-4D97-AF65-F5344CB8AC3E}">
        <p14:creationId xmlns:p14="http://schemas.microsoft.com/office/powerpoint/2010/main" val="195232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fld id="{54FADB09-2CA8-4E8C-A043-B4578BB43594}" type="slidenum">
              <a:rPr lang="es-ES"/>
              <a:pPr/>
              <a:t>‹Nº›</a:t>
            </a:fld>
            <a:endParaRPr lang="es-ES"/>
          </a:p>
        </p:txBody>
      </p:sp>
    </p:spTree>
    <p:extLst>
      <p:ext uri="{BB962C8B-B14F-4D97-AF65-F5344CB8AC3E}">
        <p14:creationId xmlns:p14="http://schemas.microsoft.com/office/powerpoint/2010/main" val="134101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74E25032-F02A-4A0C-83F6-EBC91719D9F3}" type="slidenum">
              <a:rPr lang="es-ES"/>
              <a:pPr/>
              <a:t>‹Nº›</a:t>
            </a:fld>
            <a:endParaRPr lang="es-ES"/>
          </a:p>
        </p:txBody>
      </p:sp>
    </p:spTree>
    <p:extLst>
      <p:ext uri="{BB962C8B-B14F-4D97-AF65-F5344CB8AC3E}">
        <p14:creationId xmlns:p14="http://schemas.microsoft.com/office/powerpoint/2010/main" val="247649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D675D360-2AF4-49FF-A584-6EB29F61DEC7}" type="slidenum">
              <a:rPr lang="es-ES"/>
              <a:pPr/>
              <a:t>‹Nº›</a:t>
            </a:fld>
            <a:endParaRPr lang="es-ES"/>
          </a:p>
        </p:txBody>
      </p:sp>
    </p:spTree>
    <p:extLst>
      <p:ext uri="{BB962C8B-B14F-4D97-AF65-F5344CB8AC3E}">
        <p14:creationId xmlns:p14="http://schemas.microsoft.com/office/powerpoint/2010/main" val="62699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4000"/>
            <a:lum/>
          </a:blip>
          <a:srcRect/>
          <a:stretch>
            <a:fillRect l="-10000" r="-1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6D4F5B3F-2DD5-4F2E-A1BF-0B1C6405016C}"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bwMode="auto">
          <a:xfrm>
            <a:off x="0" y="3429000"/>
            <a:ext cx="9144000" cy="1152128"/>
          </a:xfrm>
          <a:prstGeom prst="rect">
            <a:avLst/>
          </a:prstGeom>
          <a:solidFill>
            <a:schemeClr val="bg1"/>
          </a:solidFill>
          <a:ln w="9525" cap="flat" cmpd="sng" algn="ctr">
            <a:noFill/>
            <a:prstDash val="solid"/>
            <a:round/>
            <a:headEnd type="none" w="med" len="med"/>
            <a:tailEnd type="none" w="med" len="med"/>
          </a:ln>
          <a:effectLst>
            <a:innerShdw blurRad="63500" dist="50800" dir="16200000">
              <a:prstClr val="black">
                <a:alpha val="50000"/>
              </a:prstClr>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1"/>
              </a:solidFill>
              <a:effectLst/>
              <a:latin typeface="Arial"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3049" y="620688"/>
            <a:ext cx="2545095" cy="2545095"/>
          </a:xfrm>
          <a:prstGeom prst="rect">
            <a:avLst/>
          </a:prstGeom>
        </p:spPr>
      </p:pic>
      <p:pic>
        <p:nvPicPr>
          <p:cNvPr id="5" name="Imagen 4"/>
          <p:cNvPicPr>
            <a:picLocks noChangeAspect="1"/>
          </p:cNvPicPr>
          <p:nvPr/>
        </p:nvPicPr>
        <p:blipFill rotWithShape="1">
          <a:blip r:embed="rId4"/>
          <a:srcRect l="6688" t="74500" r="7475" b="18500"/>
          <a:stretch/>
        </p:blipFill>
        <p:spPr>
          <a:xfrm>
            <a:off x="0" y="5085184"/>
            <a:ext cx="9180512" cy="7206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p:cNvSpPr txBox="1"/>
          <p:nvPr/>
        </p:nvSpPr>
        <p:spPr>
          <a:xfrm>
            <a:off x="216024" y="3350602"/>
            <a:ext cx="3851920" cy="1446550"/>
          </a:xfrm>
          <a:prstGeom prst="rect">
            <a:avLst/>
          </a:prstGeom>
          <a:noFill/>
        </p:spPr>
        <p:txBody>
          <a:bodyPr wrap="square" rtlCol="0">
            <a:spAutoFit/>
          </a:bodyPr>
          <a:lstStyle/>
          <a:p>
            <a:pPr algn="ctr"/>
            <a:r>
              <a:rPr lang="es-MX" sz="8800" dirty="0" smtClean="0">
                <a:solidFill>
                  <a:schemeClr val="bg1">
                    <a:lumMod val="85000"/>
                  </a:schemeClr>
                </a:solidFill>
                <a:latin typeface="Arial Black" panose="020B0A04020102020204" pitchFamily="34" charset="0"/>
              </a:rPr>
              <a:t>XXXI</a:t>
            </a:r>
            <a:endParaRPr lang="es-MX" sz="8800" dirty="0">
              <a:solidFill>
                <a:schemeClr val="bg1">
                  <a:lumMod val="85000"/>
                </a:schemeClr>
              </a:solidFill>
              <a:latin typeface="Arial Black" panose="020B0A04020102020204" pitchFamily="34" charset="0"/>
            </a:endParaRPr>
          </a:p>
        </p:txBody>
      </p:sp>
      <p:sp>
        <p:nvSpPr>
          <p:cNvPr id="7" name="CuadroTexto 6"/>
          <p:cNvSpPr txBox="1"/>
          <p:nvPr/>
        </p:nvSpPr>
        <p:spPr>
          <a:xfrm>
            <a:off x="1475655" y="6187370"/>
            <a:ext cx="6192689" cy="553998"/>
          </a:xfrm>
          <a:prstGeom prst="rect">
            <a:avLst/>
          </a:prstGeom>
          <a:noFill/>
        </p:spPr>
        <p:txBody>
          <a:bodyPr wrap="square" rtlCol="0">
            <a:spAutoFit/>
          </a:bodyPr>
          <a:lstStyle/>
          <a:p>
            <a:pPr algn="ctr"/>
            <a:r>
              <a:rPr lang="es-MX" sz="1000" b="1" dirty="0" smtClean="0">
                <a:solidFill>
                  <a:srgbClr val="823E5B"/>
                </a:solidFill>
              </a:rPr>
              <a:t>AGUASCALIENTES, COLIMA, GUANAJUATO, HIDALGO, JALISCO, MÉXICO, MICHOACÁN, MORELOS , NAYARIT, QUERÉTARO, SAN LUIS POTOSÍ, TLAXCALA Y ZACATECAS.</a:t>
            </a:r>
          </a:p>
          <a:p>
            <a:pPr algn="ctr"/>
            <a:endParaRPr lang="es-MX" sz="1000" b="1" dirty="0">
              <a:solidFill>
                <a:srgbClr val="823E5B"/>
              </a:solidFill>
            </a:endParaRPr>
          </a:p>
        </p:txBody>
      </p:sp>
      <p:sp>
        <p:nvSpPr>
          <p:cNvPr id="8" name="CuadroTexto 7"/>
          <p:cNvSpPr txBox="1"/>
          <p:nvPr/>
        </p:nvSpPr>
        <p:spPr>
          <a:xfrm>
            <a:off x="3779912" y="3645024"/>
            <a:ext cx="5184576" cy="738664"/>
          </a:xfrm>
          <a:prstGeom prst="rect">
            <a:avLst/>
          </a:prstGeom>
          <a:noFill/>
        </p:spPr>
        <p:txBody>
          <a:bodyPr wrap="square" rtlCol="0">
            <a:spAutoFit/>
          </a:bodyPr>
          <a:lstStyle/>
          <a:p>
            <a:r>
              <a:rPr lang="es-MX" sz="1400" b="1" dirty="0" smtClean="0">
                <a:solidFill>
                  <a:schemeClr val="bg1">
                    <a:lumMod val="65000"/>
                  </a:schemeClr>
                </a:solidFill>
              </a:rPr>
              <a:t>ASAMBLEA </a:t>
            </a:r>
            <a:r>
              <a:rPr lang="es-MX" sz="1400" b="1" dirty="0" smtClean="0">
                <a:solidFill>
                  <a:schemeClr val="bg1">
                    <a:lumMod val="65000"/>
                  </a:schemeClr>
                </a:solidFill>
              </a:rPr>
              <a:t>DE </a:t>
            </a:r>
            <a:r>
              <a:rPr lang="es-MX" sz="1400" b="1" dirty="0" smtClean="0">
                <a:solidFill>
                  <a:schemeClr val="bg1">
                    <a:lumMod val="65000"/>
                  </a:schemeClr>
                </a:solidFill>
              </a:rPr>
              <a:t>ORGANISMOS ESTATALES DE DESARROLLO MUNICIPAL DE LA </a:t>
            </a:r>
          </a:p>
          <a:p>
            <a:r>
              <a:rPr lang="es-MX" sz="1400" b="1" dirty="0" smtClean="0">
                <a:solidFill>
                  <a:schemeClr val="bg1">
                    <a:lumMod val="65000"/>
                  </a:schemeClr>
                </a:solidFill>
              </a:rPr>
              <a:t>REGIÓN CENTRO</a:t>
            </a:r>
            <a:endParaRPr lang="es-MX" sz="1400" b="1"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bwMode="auto">
          <a:xfrm>
            <a:off x="251520" y="1027113"/>
            <a:ext cx="8640960" cy="5830887"/>
          </a:xfrm>
          <a:prstGeom prst="rect">
            <a:avLst/>
          </a:prstGeom>
          <a:solidFill>
            <a:schemeClr val="bg1"/>
          </a:solidFill>
          <a:ln w="9525" cap="flat" cmpd="sng" algn="ctr">
            <a:noFill/>
            <a:prstDash val="solid"/>
            <a:round/>
            <a:headEnd type="none" w="med" len="med"/>
            <a:tailEnd type="none" w="med" len="med"/>
          </a:ln>
          <a:effectLst>
            <a:innerShdw blurRad="1143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1"/>
              </a:solidFill>
              <a:effectLst/>
              <a:latin typeface="Arial" charset="0"/>
            </a:endParaRPr>
          </a:p>
        </p:txBody>
      </p:sp>
      <p:sp>
        <p:nvSpPr>
          <p:cNvPr id="3078" name="Rectangle 3"/>
          <p:cNvSpPr>
            <a:spLocks noGrp="1" noChangeArrowheads="1"/>
          </p:cNvSpPr>
          <p:nvPr>
            <p:ph type="subTitle" idx="1"/>
          </p:nvPr>
        </p:nvSpPr>
        <p:spPr>
          <a:xfrm>
            <a:off x="1476375" y="333375"/>
            <a:ext cx="6400800" cy="693738"/>
          </a:xfrm>
        </p:spPr>
        <p:txBody>
          <a:bodyPr/>
          <a:lstStyle/>
          <a:p>
            <a:pPr eaLnBrk="1" hangingPunct="1"/>
            <a:r>
              <a:rPr lang="es-ES" sz="4000" b="1" spc="50" dirty="0" smtClean="0">
                <a:ln w="0"/>
                <a:solidFill>
                  <a:schemeClr val="bg2"/>
                </a:solidFill>
                <a:effectLst>
                  <a:innerShdw blurRad="63500" dist="50800" dir="13500000">
                    <a:srgbClr val="000000">
                      <a:alpha val="50000"/>
                    </a:srgbClr>
                  </a:innerShdw>
                </a:effectLst>
              </a:rPr>
              <a:t>ANTECEDENTES</a:t>
            </a:r>
          </a:p>
        </p:txBody>
      </p:sp>
      <p:sp>
        <p:nvSpPr>
          <p:cNvPr id="2053" name="Rectangle 5"/>
          <p:cNvSpPr>
            <a:spLocks noGrp="1" noChangeArrowheads="1"/>
          </p:cNvSpPr>
          <p:nvPr>
            <p:ph type="ctrTitle"/>
          </p:nvPr>
        </p:nvSpPr>
        <p:spPr>
          <a:xfrm>
            <a:off x="251520" y="5627836"/>
            <a:ext cx="8640960" cy="825500"/>
          </a:xfrm>
          <a:solidFill>
            <a:schemeClr val="tx1">
              <a:lumMod val="65000"/>
              <a:lumOff val="35000"/>
            </a:schemeClr>
          </a:solidFill>
        </p:spPr>
        <p:style>
          <a:lnRef idx="0">
            <a:schemeClr val="accent6"/>
          </a:lnRef>
          <a:fillRef idx="3">
            <a:schemeClr val="accent6"/>
          </a:fillRef>
          <a:effectRef idx="3">
            <a:schemeClr val="accent6"/>
          </a:effectRef>
          <a:fontRef idx="minor">
            <a:schemeClr val="lt1"/>
          </a:fontRef>
        </p:style>
        <p:txBody>
          <a:bodyPr/>
          <a:lstStyle/>
          <a:p>
            <a:pPr eaLnBrk="1" hangingPunct="1">
              <a:defRPr/>
            </a:pPr>
            <a:r>
              <a:rPr lang="es-MX" sz="3200" b="1" dirty="0" smtClean="0">
                <a:solidFill>
                  <a:schemeClr val="bg1"/>
                </a:solidFill>
              </a:rPr>
              <a:t>Fortalecimiento Institucional Municipal</a:t>
            </a:r>
            <a:endParaRPr lang="es-ES" sz="3200" b="1" dirty="0" smtClean="0">
              <a:solidFill>
                <a:schemeClr val="bg1"/>
              </a:solidFill>
            </a:endParaRPr>
          </a:p>
        </p:txBody>
      </p:sp>
      <p:sp>
        <p:nvSpPr>
          <p:cNvPr id="2" name="1 Rectángulo redondeado"/>
          <p:cNvSpPr/>
          <p:nvPr/>
        </p:nvSpPr>
        <p:spPr bwMode="auto">
          <a:xfrm>
            <a:off x="3203848" y="1124744"/>
            <a:ext cx="3312368" cy="936402"/>
          </a:xfrm>
          <a:prstGeom prst="roundRect">
            <a:avLst/>
          </a:prstGeom>
          <a:solidFill>
            <a:srgbClr val="823E5B"/>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r>
              <a:rPr lang="es-MX" b="1" dirty="0">
                <a:latin typeface="Arial" charset="0"/>
              </a:rPr>
              <a:t>MODELO MUNICIPAL MEXICANO </a:t>
            </a:r>
          </a:p>
          <a:p>
            <a:pPr algn="ctr">
              <a:defRPr/>
            </a:pPr>
            <a:r>
              <a:rPr lang="es-MX" sz="1400" b="1" dirty="0">
                <a:latin typeface="Arial" charset="0"/>
              </a:rPr>
              <a:t>115 Constitucional</a:t>
            </a:r>
          </a:p>
        </p:txBody>
      </p:sp>
      <p:sp>
        <p:nvSpPr>
          <p:cNvPr id="13" name="12 CuadroTexto"/>
          <p:cNvSpPr txBox="1"/>
          <p:nvPr/>
        </p:nvSpPr>
        <p:spPr>
          <a:xfrm>
            <a:off x="3786579" y="5111690"/>
            <a:ext cx="2225581" cy="338554"/>
          </a:xfrm>
          <a:prstGeom prst="rect">
            <a:avLst/>
          </a:prstGeom>
          <a:solidFill>
            <a:schemeClr val="bg1"/>
          </a:solidFill>
        </p:spPr>
        <p:txBody>
          <a:bodyPr>
            <a:spAutoFit/>
          </a:bodyPr>
          <a:lstStyle/>
          <a:p>
            <a:pPr algn="ctr">
              <a:defRPr/>
            </a:pPr>
            <a:r>
              <a:rPr lang="es-MX" sz="1600" b="1" spc="50" dirty="0">
                <a:ln w="0"/>
                <a:solidFill>
                  <a:schemeClr val="bg2"/>
                </a:solidFill>
                <a:effectLst>
                  <a:innerShdw blurRad="63500" dist="50800" dir="13500000">
                    <a:srgbClr val="000000">
                      <a:alpha val="50000"/>
                    </a:srgbClr>
                  </a:innerShdw>
                </a:effectLst>
                <a:latin typeface="Arial" charset="0"/>
              </a:rPr>
              <a:t>VINCULACIÓN</a:t>
            </a:r>
          </a:p>
        </p:txBody>
      </p:sp>
      <p:sp>
        <p:nvSpPr>
          <p:cNvPr id="14" name="13 CuadroTexto"/>
          <p:cNvSpPr txBox="1"/>
          <p:nvPr/>
        </p:nvSpPr>
        <p:spPr>
          <a:xfrm>
            <a:off x="6474743" y="4865469"/>
            <a:ext cx="2088232" cy="584775"/>
          </a:xfrm>
          <a:prstGeom prst="rect">
            <a:avLst/>
          </a:prstGeom>
          <a:solidFill>
            <a:schemeClr val="bg1"/>
          </a:solidFill>
        </p:spPr>
        <p:txBody>
          <a:bodyPr>
            <a:spAutoFit/>
          </a:bodyPr>
          <a:lstStyle/>
          <a:p>
            <a:pPr algn="ctr">
              <a:defRPr/>
            </a:pPr>
            <a:r>
              <a:rPr lang="es-MX" sz="1600" b="1" spc="50" dirty="0">
                <a:ln w="0"/>
                <a:solidFill>
                  <a:schemeClr val="bg2"/>
                </a:solidFill>
                <a:effectLst>
                  <a:innerShdw blurRad="63500" dist="50800" dir="13500000">
                    <a:srgbClr val="000000">
                      <a:alpha val="50000"/>
                    </a:srgbClr>
                  </a:innerShdw>
                </a:effectLst>
                <a:latin typeface="Arial" charset="0"/>
              </a:rPr>
              <a:t>IMAGEN INSTITUCIONAL</a:t>
            </a:r>
          </a:p>
        </p:txBody>
      </p:sp>
      <p:sp>
        <p:nvSpPr>
          <p:cNvPr id="17" name="16 CuadroTexto"/>
          <p:cNvSpPr txBox="1"/>
          <p:nvPr/>
        </p:nvSpPr>
        <p:spPr>
          <a:xfrm>
            <a:off x="682978" y="4920986"/>
            <a:ext cx="2304255" cy="584775"/>
          </a:xfrm>
          <a:prstGeom prst="rect">
            <a:avLst/>
          </a:prstGeom>
          <a:solidFill>
            <a:schemeClr val="bg1"/>
          </a:solidFill>
        </p:spPr>
        <p:txBody>
          <a:bodyPr>
            <a:spAutoFit/>
          </a:bodyPr>
          <a:lstStyle/>
          <a:p>
            <a:pPr algn="ctr">
              <a:defRPr/>
            </a:pPr>
            <a:r>
              <a:rPr lang="es-MX" sz="1600" b="1" spc="50" dirty="0" smtClean="0">
                <a:ln w="0"/>
                <a:solidFill>
                  <a:schemeClr val="bg2"/>
                </a:solidFill>
                <a:effectLst>
                  <a:innerShdw blurRad="63500" dist="50800" dir="13500000">
                    <a:srgbClr val="000000">
                      <a:alpha val="50000"/>
                    </a:srgbClr>
                  </a:innerShdw>
                </a:effectLst>
                <a:latin typeface="Arial" charset="0"/>
              </a:rPr>
              <a:t>INTEGRACION Y PERMANENCIA</a:t>
            </a:r>
            <a:endParaRPr lang="es-MX" sz="1600" b="1" spc="50" dirty="0">
              <a:ln w="0"/>
              <a:solidFill>
                <a:schemeClr val="bg2"/>
              </a:solidFill>
              <a:effectLst>
                <a:innerShdw blurRad="63500" dist="50800" dir="13500000">
                  <a:srgbClr val="000000">
                    <a:alpha val="50000"/>
                  </a:srgbClr>
                </a:innerShdw>
              </a:effectLst>
              <a:latin typeface="Arial" charset="0"/>
            </a:endParaRPr>
          </a:p>
        </p:txBody>
      </p:sp>
      <p:pic>
        <p:nvPicPr>
          <p:cNvPr id="15" name="Imagen 14"/>
          <p:cNvPicPr>
            <a:picLocks noChangeAspect="1"/>
          </p:cNvPicPr>
          <p:nvPr/>
        </p:nvPicPr>
        <p:blipFill rotWithShape="1">
          <a:blip r:embed="rId3"/>
          <a:srcRect l="6688" t="74500" r="7475" b="18500"/>
          <a:stretch/>
        </p:blipFill>
        <p:spPr>
          <a:xfrm>
            <a:off x="0" y="6470650"/>
            <a:ext cx="9180512" cy="387350"/>
          </a:xfrm>
          <a:prstGeom prst="rect">
            <a:avLst/>
          </a:prstGeom>
          <a:ln>
            <a:noFill/>
          </a:ln>
          <a:effectLst/>
        </p:spPr>
      </p:pic>
      <p:pic>
        <p:nvPicPr>
          <p:cNvPr id="3086" name="Picture 14" descr="http://www.cmic.org/cmic/pnd/images/logoGo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302" y="2207150"/>
            <a:ext cx="2886075" cy="8191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666269" y="2761764"/>
            <a:ext cx="4681538" cy="615553"/>
          </a:xfrm>
          <a:prstGeom prst="rect">
            <a:avLst/>
          </a:prstGeom>
          <a:noFill/>
          <a:ln>
            <a:noFill/>
          </a:ln>
          <a:effectLst/>
        </p:spPr>
        <p:txBody>
          <a:bodyPr>
            <a:spAutoFit/>
          </a:bodyPr>
          <a:lstStyle/>
          <a:p>
            <a:pPr algn="ctr">
              <a:defRPr/>
            </a:pPr>
            <a:r>
              <a:rPr lang="es-ES" sz="1600" b="1" dirty="0" smtClean="0">
                <a:solidFill>
                  <a:schemeClr val="bg1">
                    <a:lumMod val="50000"/>
                  </a:schemeClr>
                </a:solidFill>
                <a:latin typeface="Arial" charset="0"/>
              </a:rPr>
              <a:t>2001-2006 </a:t>
            </a:r>
          </a:p>
          <a:p>
            <a:pPr algn="ctr">
              <a:defRPr/>
            </a:pPr>
            <a:r>
              <a:rPr lang="es-ES" b="1" dirty="0" smtClean="0">
                <a:solidFill>
                  <a:schemeClr val="bg1">
                    <a:lumMod val="50000"/>
                  </a:schemeClr>
                </a:solidFill>
                <a:latin typeface="Arial" charset="0"/>
              </a:rPr>
              <a:t>5 Meso-regiones</a:t>
            </a:r>
            <a:endParaRPr lang="es-ES" b="1" dirty="0">
              <a:solidFill>
                <a:schemeClr val="bg1">
                  <a:lumMod val="50000"/>
                </a:schemeClr>
              </a:solidFill>
              <a:latin typeface="Arial" charset="0"/>
            </a:endParaRPr>
          </a:p>
        </p:txBody>
      </p:sp>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460" y="1949353"/>
            <a:ext cx="2093193" cy="1422717"/>
          </a:xfrm>
          <a:prstGeom prst="rect">
            <a:avLst/>
          </a:prstGeom>
        </p:spPr>
      </p:pic>
      <p:pic>
        <p:nvPicPr>
          <p:cNvPr id="3088" name="Picture 16" descr="http://www.centroccidente.org.mx/accarco/imgs/logo-rc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5780" y="3861048"/>
            <a:ext cx="686158" cy="634127"/>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izquierda 5"/>
          <p:cNvSpPr/>
          <p:nvPr/>
        </p:nvSpPr>
        <p:spPr bwMode="auto">
          <a:xfrm>
            <a:off x="3203848" y="2501617"/>
            <a:ext cx="576064" cy="711359"/>
          </a:xfrm>
          <a:prstGeom prst="left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1"/>
              </a:solidFill>
              <a:effectLst/>
              <a:latin typeface="Arial" charset="0"/>
            </a:endParaRPr>
          </a:p>
        </p:txBody>
      </p:sp>
      <p:cxnSp>
        <p:nvCxnSpPr>
          <p:cNvPr id="8" name="Conector recto 7"/>
          <p:cNvCxnSpPr/>
          <p:nvPr/>
        </p:nvCxnSpPr>
        <p:spPr bwMode="auto">
          <a:xfrm>
            <a:off x="1978199" y="2975908"/>
            <a:ext cx="0" cy="1167053"/>
          </a:xfrm>
          <a:prstGeom prst="line">
            <a:avLst/>
          </a:prstGeom>
          <a:ln>
            <a:solidFill>
              <a:schemeClr val="accent1">
                <a:lumMod val="50000"/>
              </a:schemeClr>
            </a:solidFill>
            <a:headEnd type="none" w="med" len="med"/>
            <a:tailEnd type="none" w="med" len="med"/>
          </a:ln>
          <a:extLst/>
        </p:spPr>
        <p:style>
          <a:lnRef idx="3">
            <a:schemeClr val="accent6"/>
          </a:lnRef>
          <a:fillRef idx="0">
            <a:schemeClr val="accent6"/>
          </a:fillRef>
          <a:effectRef idx="2">
            <a:schemeClr val="accent6"/>
          </a:effectRef>
          <a:fontRef idx="minor">
            <a:schemeClr val="tx1"/>
          </a:fontRef>
        </p:style>
      </p:cxnSp>
      <p:cxnSp>
        <p:nvCxnSpPr>
          <p:cNvPr id="22" name="Conector recto 21"/>
          <p:cNvCxnSpPr/>
          <p:nvPr/>
        </p:nvCxnSpPr>
        <p:spPr bwMode="auto">
          <a:xfrm flipH="1">
            <a:off x="1691681" y="4142961"/>
            <a:ext cx="2300621" cy="6119"/>
          </a:xfrm>
          <a:prstGeom prst="line">
            <a:avLst/>
          </a:prstGeom>
          <a:ln>
            <a:solidFill>
              <a:schemeClr val="accent1">
                <a:lumMod val="50000"/>
              </a:schemeClr>
            </a:solidFill>
            <a:headEnd type="none" w="med" len="med"/>
            <a:tailEnd type="none" w="med" len="med"/>
          </a:ln>
          <a:extLst/>
        </p:spPr>
        <p:style>
          <a:lnRef idx="3">
            <a:schemeClr val="accent6"/>
          </a:lnRef>
          <a:fillRef idx="0">
            <a:schemeClr val="accent6"/>
          </a:fillRef>
          <a:effectRef idx="2">
            <a:schemeClr val="accent6"/>
          </a:effectRef>
          <a:fontRef idx="minor">
            <a:schemeClr val="tx1"/>
          </a:fontRef>
        </p:style>
      </p:cxnSp>
      <p:cxnSp>
        <p:nvCxnSpPr>
          <p:cNvPr id="29" name="Conector recto 28"/>
          <p:cNvCxnSpPr/>
          <p:nvPr/>
        </p:nvCxnSpPr>
        <p:spPr bwMode="auto">
          <a:xfrm>
            <a:off x="1691681" y="4142961"/>
            <a:ext cx="24007" cy="781663"/>
          </a:xfrm>
          <a:prstGeom prst="line">
            <a:avLst/>
          </a:prstGeom>
          <a:ln>
            <a:solidFill>
              <a:schemeClr val="accent1">
                <a:lumMod val="50000"/>
              </a:schemeClr>
            </a:solidFill>
            <a:headEnd type="none" w="med" len="med"/>
            <a:tailEnd type="none" w="med" len="med"/>
          </a:ln>
          <a:extLst/>
        </p:spPr>
        <p:style>
          <a:lnRef idx="3">
            <a:schemeClr val="accent6"/>
          </a:lnRef>
          <a:fillRef idx="0">
            <a:schemeClr val="accent6"/>
          </a:fillRef>
          <a:effectRef idx="2">
            <a:schemeClr val="accent6"/>
          </a:effectRef>
          <a:fontRef idx="minor">
            <a:schemeClr val="tx1"/>
          </a:fontRef>
        </p:style>
      </p:cxnSp>
      <p:sp>
        <p:nvSpPr>
          <p:cNvPr id="30" name="Rectangle 3"/>
          <p:cNvSpPr txBox="1">
            <a:spLocks noChangeArrowheads="1"/>
          </p:cNvSpPr>
          <p:nvPr/>
        </p:nvSpPr>
        <p:spPr bwMode="auto">
          <a:xfrm>
            <a:off x="3420591" y="3959398"/>
            <a:ext cx="30956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r>
              <a:rPr lang="es-ES" sz="2000" b="1" kern="0" spc="50" dirty="0" smtClean="0">
                <a:ln w="0"/>
                <a:solidFill>
                  <a:schemeClr val="bg2"/>
                </a:solidFill>
                <a:effectLst>
                  <a:innerShdw blurRad="63500" dist="50800" dir="13500000">
                    <a:srgbClr val="000000">
                      <a:alpha val="50000"/>
                    </a:srgbClr>
                  </a:innerShdw>
                </a:effectLst>
              </a:rPr>
              <a:t>Región Centro Occidente</a:t>
            </a:r>
          </a:p>
        </p:txBody>
      </p:sp>
      <p:sp>
        <p:nvSpPr>
          <p:cNvPr id="31" name="Flecha izquierda 30"/>
          <p:cNvSpPr/>
          <p:nvPr/>
        </p:nvSpPr>
        <p:spPr bwMode="auto">
          <a:xfrm rot="16200000">
            <a:off x="4611785" y="3389215"/>
            <a:ext cx="496497" cy="576066"/>
          </a:xfrm>
          <a:prstGeom prst="leftArrow">
            <a:avLst/>
          </a:prstGeom>
          <a:solidFill>
            <a:srgbClr val="823E5B"/>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1"/>
              </a:solidFill>
              <a:effectLst/>
              <a:latin typeface="Arial" charset="0"/>
            </a:endParaRPr>
          </a:p>
        </p:txBody>
      </p:sp>
      <p:cxnSp>
        <p:nvCxnSpPr>
          <p:cNvPr id="34" name="Conector recto 33"/>
          <p:cNvCxnSpPr/>
          <p:nvPr/>
        </p:nvCxnSpPr>
        <p:spPr bwMode="auto">
          <a:xfrm flipH="1">
            <a:off x="5920499" y="4124452"/>
            <a:ext cx="1099773" cy="0"/>
          </a:xfrm>
          <a:prstGeom prst="line">
            <a:avLst/>
          </a:prstGeom>
          <a:ln>
            <a:solidFill>
              <a:schemeClr val="accent1">
                <a:lumMod val="50000"/>
              </a:schemeClr>
            </a:solidFill>
            <a:headEnd type="none" w="med" len="med"/>
            <a:tailEnd type="none" w="med" len="med"/>
          </a:ln>
          <a:extLst/>
        </p:spPr>
        <p:style>
          <a:lnRef idx="3">
            <a:schemeClr val="accent6"/>
          </a:lnRef>
          <a:fillRef idx="0">
            <a:schemeClr val="accent6"/>
          </a:fillRef>
          <a:effectRef idx="2">
            <a:schemeClr val="accent6"/>
          </a:effectRef>
          <a:fontRef idx="minor">
            <a:schemeClr val="tx1"/>
          </a:fontRef>
        </p:style>
      </p:cxnSp>
      <p:cxnSp>
        <p:nvCxnSpPr>
          <p:cNvPr id="36" name="Conector recto 35"/>
          <p:cNvCxnSpPr/>
          <p:nvPr/>
        </p:nvCxnSpPr>
        <p:spPr bwMode="auto">
          <a:xfrm flipH="1">
            <a:off x="4860033" y="4619235"/>
            <a:ext cx="4913" cy="448835"/>
          </a:xfrm>
          <a:prstGeom prst="line">
            <a:avLst/>
          </a:prstGeom>
          <a:ln>
            <a:solidFill>
              <a:schemeClr val="accent1">
                <a:lumMod val="50000"/>
              </a:schemeClr>
            </a:solidFill>
            <a:headEnd type="none" w="med" len="med"/>
            <a:tailEnd type="none" w="med" len="med"/>
          </a:ln>
          <a:extLst/>
        </p:spPr>
        <p:style>
          <a:lnRef idx="3">
            <a:schemeClr val="accent6"/>
          </a:lnRef>
          <a:fillRef idx="0">
            <a:schemeClr val="accent6"/>
          </a:fillRef>
          <a:effectRef idx="2">
            <a:schemeClr val="accent6"/>
          </a:effectRef>
          <a:fontRef idx="minor">
            <a:schemeClr val="tx1"/>
          </a:fontRef>
        </p:style>
      </p:cxnSp>
      <p:cxnSp>
        <p:nvCxnSpPr>
          <p:cNvPr id="38" name="Conector recto 37"/>
          <p:cNvCxnSpPr>
            <a:endCxn id="14" idx="0"/>
          </p:cNvCxnSpPr>
          <p:nvPr/>
        </p:nvCxnSpPr>
        <p:spPr bwMode="auto">
          <a:xfrm flipH="1">
            <a:off x="7518859" y="4600954"/>
            <a:ext cx="5470" cy="264515"/>
          </a:xfrm>
          <a:prstGeom prst="line">
            <a:avLst/>
          </a:prstGeom>
          <a:ln>
            <a:solidFill>
              <a:schemeClr val="accent1">
                <a:lumMod val="50000"/>
              </a:schemeClr>
            </a:solidFill>
            <a:headEnd type="none" w="med" len="med"/>
            <a:tailEnd type="none" w="med" len="med"/>
          </a:ln>
          <a:extLst/>
        </p:spPr>
        <p:style>
          <a:lnRef idx="3">
            <a:schemeClr val="accent6"/>
          </a:lnRef>
          <a:fillRef idx="0">
            <a:schemeClr val="accent6"/>
          </a:fillRef>
          <a:effectRef idx="2">
            <a:schemeClr val="accent6"/>
          </a:effectRef>
          <a:fontRef idx="minor">
            <a:schemeClr val="tx1"/>
          </a:fontRef>
        </p:style>
      </p:cxnSp>
      <p:pic>
        <p:nvPicPr>
          <p:cNvPr id="40" name="Imagen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5659" y="66194"/>
            <a:ext cx="960919" cy="9609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899592" y="1581547"/>
            <a:ext cx="7273925" cy="695325"/>
          </a:xfrm>
        </p:spPr>
        <p:txBody>
          <a:bodyPr/>
          <a:lstStyle/>
          <a:p>
            <a:pPr eaLnBrk="1" hangingPunct="1"/>
            <a:r>
              <a:rPr lang="es-ES" sz="4000" b="1" spc="50" dirty="0" smtClean="0">
                <a:ln w="0"/>
                <a:solidFill>
                  <a:schemeClr val="bg2"/>
                </a:solidFill>
                <a:effectLst>
                  <a:innerShdw blurRad="63500" dist="50800" dir="13500000">
                    <a:srgbClr val="000000">
                      <a:alpha val="50000"/>
                    </a:srgbClr>
                  </a:innerShdw>
                </a:effectLst>
              </a:rPr>
              <a:t>¿DÓNDE ESTAMOS?</a:t>
            </a:r>
          </a:p>
        </p:txBody>
      </p:sp>
      <p:sp>
        <p:nvSpPr>
          <p:cNvPr id="2053" name="Rectangle 5"/>
          <p:cNvSpPr>
            <a:spLocks noGrp="1" noChangeArrowheads="1"/>
          </p:cNvSpPr>
          <p:nvPr>
            <p:ph type="ctrTitle"/>
          </p:nvPr>
        </p:nvSpPr>
        <p:spPr>
          <a:xfrm>
            <a:off x="395536" y="4191720"/>
            <a:ext cx="8410365" cy="461416"/>
          </a:xfrm>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es-MX" sz="2400" b="1" dirty="0" smtClean="0">
                <a:solidFill>
                  <a:schemeClr val="tx1">
                    <a:lumMod val="75000"/>
                    <a:lumOff val="25000"/>
                  </a:schemeClr>
                </a:solidFill>
              </a:rPr>
              <a:t>Fortalecimiento Institucional Municipal</a:t>
            </a:r>
            <a:endParaRPr lang="es-ES" sz="2400" b="1" dirty="0" smtClean="0">
              <a:solidFill>
                <a:schemeClr val="tx1">
                  <a:lumMod val="75000"/>
                  <a:lumOff val="25000"/>
                </a:schemeClr>
              </a:solidFill>
            </a:endParaRPr>
          </a:p>
        </p:txBody>
      </p:sp>
      <p:pic>
        <p:nvPicPr>
          <p:cNvPr id="4103" name="Picture 15" descr="th?&amp;id=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988840"/>
            <a:ext cx="3570145" cy="16566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27"/>
          <p:cNvSpPr txBox="1">
            <a:spLocks noChangeArrowheads="1"/>
          </p:cNvSpPr>
          <p:nvPr/>
        </p:nvSpPr>
        <p:spPr bwMode="auto">
          <a:xfrm>
            <a:off x="0" y="5930116"/>
            <a:ext cx="9144000" cy="461665"/>
          </a:xfrm>
          <a:prstGeom prst="rect">
            <a:avLst/>
          </a:prstGeom>
          <a:solidFill>
            <a:schemeClr val="bg1"/>
          </a:solidFill>
          <a:ln>
            <a:noFill/>
          </a:ln>
          <a:effectLst/>
        </p:spPr>
        <p:txBody>
          <a:bodyPr wrap="square">
            <a:spAutoFit/>
          </a:bodyPr>
          <a:lstStyle/>
          <a:p>
            <a:pPr algn="ctr">
              <a:defRPr/>
            </a:pPr>
            <a:r>
              <a:rPr lang="es-ES" sz="1200" b="1" dirty="0">
                <a:solidFill>
                  <a:srgbClr val="823E5B"/>
                </a:solidFill>
                <a:latin typeface="Arial" charset="0"/>
              </a:rPr>
              <a:t>AGUASCALIENTES, COLIMA, GUANAJUATO, HIDALGO, JALISCO, MÉXICO, MICHOACÁN, MORELOS, NAYARIT, QUERÉTARO, SAN LUIS POTOSÍ, TLAXCALA Y ZACATECAS. </a:t>
            </a:r>
          </a:p>
        </p:txBody>
      </p:sp>
      <p:pic>
        <p:nvPicPr>
          <p:cNvPr id="9" name="Imagen 8"/>
          <p:cNvPicPr>
            <a:picLocks noChangeAspect="1"/>
          </p:cNvPicPr>
          <p:nvPr/>
        </p:nvPicPr>
        <p:blipFill rotWithShape="1">
          <a:blip r:embed="rId4"/>
          <a:srcRect l="6688" t="74500" r="7475" b="18500"/>
          <a:stretch/>
        </p:blipFill>
        <p:spPr>
          <a:xfrm>
            <a:off x="0" y="6470650"/>
            <a:ext cx="9180512" cy="387350"/>
          </a:xfrm>
          <a:prstGeom prst="rect">
            <a:avLst/>
          </a:prstGeom>
          <a:ln>
            <a:noFill/>
          </a:ln>
          <a:effectLst/>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9143" y="-17255"/>
            <a:ext cx="1753168" cy="1753168"/>
          </a:xfrm>
          <a:prstGeom prst="rect">
            <a:avLst/>
          </a:prstGeom>
        </p:spPr>
      </p:pic>
      <p:sp>
        <p:nvSpPr>
          <p:cNvPr id="3" name="Rectángulo redondeado 2"/>
          <p:cNvSpPr/>
          <p:nvPr/>
        </p:nvSpPr>
        <p:spPr bwMode="auto">
          <a:xfrm>
            <a:off x="395536" y="4869158"/>
            <a:ext cx="2016224" cy="877217"/>
          </a:xfrm>
          <a:prstGeom prst="roundRect">
            <a:avLst/>
          </a:prstGeom>
          <a:solidFill>
            <a:schemeClr val="tx1">
              <a:lumMod val="75000"/>
              <a:lumOff val="2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algn="ctr">
              <a:defRPr/>
            </a:pPr>
            <a:r>
              <a:rPr lang="es-MX" sz="1400" b="1" dirty="0">
                <a:latin typeface="Arial" charset="0"/>
              </a:rPr>
              <a:t>Programa de Desarrollo de la Región Centro</a:t>
            </a:r>
          </a:p>
        </p:txBody>
      </p:sp>
      <p:sp>
        <p:nvSpPr>
          <p:cNvPr id="12" name="Rectángulo redondeado 11"/>
          <p:cNvSpPr/>
          <p:nvPr/>
        </p:nvSpPr>
        <p:spPr bwMode="auto">
          <a:xfrm>
            <a:off x="3837350" y="4967771"/>
            <a:ext cx="4968551" cy="693477"/>
          </a:xfrm>
          <a:prstGeom prst="roundRect">
            <a:avLst/>
          </a:prstGeom>
          <a:solidFill>
            <a:srgbClr val="823E5B"/>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defRPr/>
            </a:pPr>
            <a:r>
              <a:rPr lang="es-ES" sz="1400" b="1" dirty="0">
                <a:solidFill>
                  <a:schemeClr val="bg1"/>
                </a:solidFill>
                <a:latin typeface="Arial" charset="0"/>
              </a:rPr>
              <a:t>INTERCAMBIO DE INFORMACIÓN, EXPERIENCIAS EXITOSAS Y PROYECTOS DE CAPACITACIÓN </a:t>
            </a:r>
          </a:p>
        </p:txBody>
      </p:sp>
      <p:sp>
        <p:nvSpPr>
          <p:cNvPr id="4" name="Flecha derecha 3"/>
          <p:cNvSpPr/>
          <p:nvPr/>
        </p:nvSpPr>
        <p:spPr bwMode="auto">
          <a:xfrm>
            <a:off x="2411760" y="5013176"/>
            <a:ext cx="1425590" cy="549460"/>
          </a:xfrm>
          <a:prstGeom prst="rightArrow">
            <a:avLst/>
          </a:prstGeom>
          <a:solidFill>
            <a:schemeClr val="bg1">
              <a:lumMod val="75000"/>
            </a:schemeClr>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1"/>
              </a:solidFill>
              <a:effectLst/>
              <a:latin typeface="Arial" charset="0"/>
            </a:endParaRPr>
          </a:p>
        </p:txBody>
      </p:sp>
      <p:sp>
        <p:nvSpPr>
          <p:cNvPr id="6" name="Terminador 5"/>
          <p:cNvSpPr/>
          <p:nvPr/>
        </p:nvSpPr>
        <p:spPr bwMode="auto">
          <a:xfrm>
            <a:off x="4067944" y="3717032"/>
            <a:ext cx="1872208" cy="317979"/>
          </a:xfrm>
          <a:prstGeom prst="flowChartTerminator">
            <a:avLst/>
          </a:prstGeom>
          <a:solidFill>
            <a:srgbClr val="823E5B"/>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MX" sz="1100" b="1" dirty="0" smtClean="0">
                <a:latin typeface="Arial" charset="0"/>
              </a:rPr>
              <a:t>ESTADOS</a:t>
            </a:r>
            <a:endParaRPr kumimoji="0" lang="es-MX" sz="1100" b="1" i="0" u="none" strike="noStrike" cap="none" normalizeH="0" baseline="0" dirty="0" smtClean="0">
              <a:ln>
                <a:noFill/>
              </a:ln>
              <a:solidFill>
                <a:schemeClr val="bg1"/>
              </a:solidFill>
              <a:effectLst/>
              <a:latin typeface="Arial" charset="0"/>
            </a:endParaRPr>
          </a:p>
        </p:txBody>
      </p:sp>
      <p:sp>
        <p:nvSpPr>
          <p:cNvPr id="5" name="Elipse 4"/>
          <p:cNvSpPr/>
          <p:nvPr/>
        </p:nvSpPr>
        <p:spPr bwMode="auto">
          <a:xfrm>
            <a:off x="3563888" y="3429000"/>
            <a:ext cx="864096" cy="827288"/>
          </a:xfrm>
          <a:prstGeom prst="ellipse">
            <a:avLst/>
          </a:prstGeom>
          <a:solidFill>
            <a:schemeClr val="bg1">
              <a:lumMod val="50000"/>
            </a:schemeClr>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2800" b="1" i="0" u="none" strike="noStrike" cap="none" normalizeH="0" baseline="0" dirty="0" smtClean="0">
                <a:ln>
                  <a:noFill/>
                </a:ln>
                <a:solidFill>
                  <a:schemeClr val="bg1"/>
                </a:solidFill>
                <a:effectLst/>
                <a:latin typeface="Arial" charset="0"/>
              </a:rPr>
              <a:t>13</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3"/>
          <a:srcRect l="6688" t="74500" r="7475" b="18500"/>
          <a:stretch/>
        </p:blipFill>
        <p:spPr>
          <a:xfrm rot="16200000">
            <a:off x="-3051210" y="3051210"/>
            <a:ext cx="6858002" cy="755577"/>
          </a:xfrm>
          <a:prstGeom prst="rect">
            <a:avLst/>
          </a:prstGeom>
          <a:ln>
            <a:noFill/>
          </a:ln>
          <a:effectLst/>
        </p:spPr>
      </p:pic>
      <p:sp>
        <p:nvSpPr>
          <p:cNvPr id="5122" name="Rectangle 3"/>
          <p:cNvSpPr>
            <a:spLocks noGrp="1" noChangeArrowheads="1"/>
          </p:cNvSpPr>
          <p:nvPr>
            <p:ph type="subTitle" idx="1"/>
          </p:nvPr>
        </p:nvSpPr>
        <p:spPr>
          <a:xfrm rot="16200000">
            <a:off x="-3093097" y="3081335"/>
            <a:ext cx="6858004" cy="695325"/>
          </a:xfrm>
        </p:spPr>
        <p:txBody>
          <a:bodyPr/>
          <a:lstStyle/>
          <a:p>
            <a:pPr eaLnBrk="1" hangingPunct="1"/>
            <a:r>
              <a:rPr lang="es-E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RETOS </a:t>
            </a:r>
          </a:p>
        </p:txBody>
      </p:sp>
      <p:sp>
        <p:nvSpPr>
          <p:cNvPr id="5" name="Pentágono 4"/>
          <p:cNvSpPr/>
          <p:nvPr/>
        </p:nvSpPr>
        <p:spPr bwMode="auto">
          <a:xfrm>
            <a:off x="755580" y="432048"/>
            <a:ext cx="8280916" cy="5182168"/>
          </a:xfrm>
          <a:prstGeom prst="homePlate">
            <a:avLst/>
          </a:prstGeom>
          <a:solidFill>
            <a:schemeClr val="bg1">
              <a:lumMod val="95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es-MX" b="1" dirty="0" smtClean="0">
                <a:solidFill>
                  <a:schemeClr val="tx1"/>
                </a:solidFill>
                <a:latin typeface="+mj-lt"/>
              </a:rPr>
              <a:t>Integrar </a:t>
            </a:r>
            <a:r>
              <a:rPr lang="es-MX" b="1" dirty="0">
                <a:solidFill>
                  <a:schemeClr val="tx1"/>
                </a:solidFill>
                <a:latin typeface="+mj-lt"/>
              </a:rPr>
              <a:t>una Agenda común de Trabajo </a:t>
            </a:r>
            <a:r>
              <a:rPr lang="es-MX" b="1" dirty="0" smtClean="0">
                <a:solidFill>
                  <a:schemeClr val="tx1"/>
                </a:solidFill>
                <a:latin typeface="+mj-lt"/>
              </a:rPr>
              <a:t>que </a:t>
            </a:r>
            <a:r>
              <a:rPr lang="es-MX" b="1" dirty="0">
                <a:solidFill>
                  <a:schemeClr val="tx1"/>
                </a:solidFill>
                <a:latin typeface="+mj-lt"/>
              </a:rPr>
              <a:t>coadyuve al Fortalecimiento Institucional de los Municipios de la Región </a:t>
            </a:r>
            <a:r>
              <a:rPr lang="es-MX" b="1" dirty="0" smtClean="0">
                <a:solidFill>
                  <a:schemeClr val="tx1"/>
                </a:solidFill>
                <a:latin typeface="+mj-lt"/>
              </a:rPr>
              <a:t>Centro mediante la promoción de:</a:t>
            </a:r>
          </a:p>
          <a:p>
            <a:r>
              <a:rPr lang="es-MX" b="1" dirty="0" smtClean="0">
                <a:solidFill>
                  <a:schemeClr val="tx1"/>
                </a:solidFill>
                <a:latin typeface="+mj-lt"/>
              </a:rPr>
              <a:t> </a:t>
            </a:r>
          </a:p>
          <a:p>
            <a:pPr marL="285750" indent="-285750">
              <a:buFont typeface="Arial" panose="020B0604020202020204" pitchFamily="34" charset="0"/>
              <a:buChar char="•"/>
            </a:pPr>
            <a:r>
              <a:rPr lang="es-MX" b="1" dirty="0" smtClean="0">
                <a:solidFill>
                  <a:schemeClr val="tx1"/>
                </a:solidFill>
                <a:latin typeface="+mj-lt"/>
              </a:rPr>
              <a:t>Proyectos estratégicos</a:t>
            </a:r>
          </a:p>
          <a:p>
            <a:pPr marL="285750" indent="-285750">
              <a:buFont typeface="Arial" panose="020B0604020202020204" pitchFamily="34" charset="0"/>
              <a:buChar char="•"/>
            </a:pPr>
            <a:r>
              <a:rPr lang="es-MX" b="1" dirty="0" smtClean="0">
                <a:solidFill>
                  <a:schemeClr val="tx1"/>
                </a:solidFill>
                <a:latin typeface="+mj-lt"/>
              </a:rPr>
              <a:t>Desarrollo Institucional para los Municipios</a:t>
            </a:r>
          </a:p>
          <a:p>
            <a:pPr marL="285750" indent="-285750">
              <a:buFont typeface="Arial" panose="020B0604020202020204" pitchFamily="34" charset="0"/>
              <a:buChar char="•"/>
            </a:pPr>
            <a:r>
              <a:rPr lang="es-MX" b="1" dirty="0" smtClean="0">
                <a:solidFill>
                  <a:schemeClr val="tx1"/>
                </a:solidFill>
                <a:latin typeface="+mj-lt"/>
              </a:rPr>
              <a:t>Proyectos en materia de Infraestructura Regional y Municipal</a:t>
            </a:r>
          </a:p>
          <a:p>
            <a:pPr marL="285750" indent="-285750">
              <a:buFont typeface="Arial" panose="020B0604020202020204" pitchFamily="34" charset="0"/>
              <a:buChar char="•"/>
            </a:pPr>
            <a:r>
              <a:rPr kumimoji="0" lang="es-MX" b="1" i="0" u="none" strike="noStrike" cap="none" normalizeH="0" baseline="0" dirty="0" smtClean="0">
                <a:ln>
                  <a:noFill/>
                </a:ln>
                <a:solidFill>
                  <a:schemeClr val="tx1"/>
                </a:solidFill>
                <a:effectLst/>
                <a:latin typeface="+mj-lt"/>
              </a:rPr>
              <a:t>Reformas</a:t>
            </a:r>
            <a:r>
              <a:rPr kumimoji="0" lang="es-MX" b="1" i="0" u="none" strike="noStrike" cap="none" normalizeH="0" dirty="0" smtClean="0">
                <a:ln>
                  <a:noFill/>
                </a:ln>
                <a:solidFill>
                  <a:schemeClr val="tx1"/>
                </a:solidFill>
                <a:effectLst/>
                <a:latin typeface="+mj-lt"/>
              </a:rPr>
              <a:t> Constitucionales a tra</a:t>
            </a:r>
            <a:r>
              <a:rPr lang="es-MX" b="1" dirty="0" smtClean="0">
                <a:solidFill>
                  <a:schemeClr val="tx1"/>
                </a:solidFill>
                <a:latin typeface="+mj-lt"/>
              </a:rPr>
              <a:t>vés de una Agenda Legislativa</a:t>
            </a:r>
          </a:p>
          <a:p>
            <a:pPr marL="285750" indent="-285750">
              <a:buFont typeface="Arial" panose="020B0604020202020204" pitchFamily="34" charset="0"/>
              <a:buChar char="•"/>
            </a:pPr>
            <a:r>
              <a:rPr lang="es-MX" b="1" dirty="0" smtClean="0">
                <a:solidFill>
                  <a:schemeClr val="tx1"/>
                </a:solidFill>
                <a:latin typeface="+mj-lt"/>
              </a:rPr>
              <a:t>Modernización Tecnológica</a:t>
            </a:r>
          </a:p>
          <a:p>
            <a:pPr marL="285750" indent="-285750">
              <a:buFont typeface="Arial" panose="020B0604020202020204" pitchFamily="34" charset="0"/>
              <a:buChar char="•"/>
            </a:pPr>
            <a:r>
              <a:rPr kumimoji="0" lang="es-MX" b="1" i="0" u="none" strike="noStrike" cap="none" normalizeH="0" baseline="0" dirty="0" smtClean="0">
                <a:ln>
                  <a:noFill/>
                </a:ln>
                <a:solidFill>
                  <a:schemeClr val="tx1"/>
                </a:solidFill>
                <a:effectLst/>
                <a:latin typeface="+mj-lt"/>
              </a:rPr>
              <a:t>Profesionalización</a:t>
            </a:r>
            <a:r>
              <a:rPr kumimoji="0" lang="es-MX" b="1" i="0" u="none" strike="noStrike" cap="none" normalizeH="0" dirty="0" smtClean="0">
                <a:ln>
                  <a:noFill/>
                </a:ln>
                <a:solidFill>
                  <a:schemeClr val="tx1"/>
                </a:solidFill>
                <a:effectLst/>
                <a:latin typeface="+mj-lt"/>
              </a:rPr>
              <a:t> e </a:t>
            </a:r>
            <a:r>
              <a:rPr lang="es-MX" b="1" dirty="0" smtClean="0">
                <a:solidFill>
                  <a:schemeClr val="tx1"/>
                </a:solidFill>
                <a:latin typeface="+mj-lt"/>
              </a:rPr>
              <a:t>instauración </a:t>
            </a:r>
            <a:r>
              <a:rPr kumimoji="0" lang="es-MX" b="1" i="0" u="none" strike="noStrike" cap="none" normalizeH="0" dirty="0" smtClean="0">
                <a:ln>
                  <a:noFill/>
                </a:ln>
                <a:solidFill>
                  <a:schemeClr val="tx1"/>
                </a:solidFill>
                <a:effectLst/>
                <a:latin typeface="+mj-lt"/>
              </a:rPr>
              <a:t>del Servicio </a:t>
            </a:r>
            <a:r>
              <a:rPr lang="es-MX" b="1" dirty="0" smtClean="0">
                <a:solidFill>
                  <a:schemeClr val="tx1"/>
                </a:solidFill>
                <a:latin typeface="+mj-lt"/>
              </a:rPr>
              <a:t>Civil</a:t>
            </a:r>
            <a:r>
              <a:rPr kumimoji="0" lang="es-MX" b="1" i="0" u="none" strike="noStrike" cap="none" normalizeH="0" dirty="0" smtClean="0">
                <a:ln>
                  <a:noFill/>
                </a:ln>
                <a:solidFill>
                  <a:schemeClr val="tx1"/>
                </a:solidFill>
                <a:effectLst/>
                <a:latin typeface="+mj-lt"/>
              </a:rPr>
              <a:t> </a:t>
            </a:r>
            <a:r>
              <a:rPr lang="es-MX" b="1" dirty="0" smtClean="0">
                <a:solidFill>
                  <a:schemeClr val="tx1"/>
                </a:solidFill>
                <a:latin typeface="+mj-lt"/>
              </a:rPr>
              <a:t>de Carrera</a:t>
            </a:r>
          </a:p>
          <a:p>
            <a:pPr marL="285750" indent="-285750">
              <a:buFont typeface="Arial" panose="020B0604020202020204" pitchFamily="34" charset="0"/>
              <a:buChar char="•"/>
            </a:pPr>
            <a:r>
              <a:rPr kumimoji="0" lang="es-MX" b="1" i="0" u="none" strike="noStrike" cap="none" normalizeH="0" dirty="0" smtClean="0">
                <a:ln>
                  <a:noFill/>
                </a:ln>
                <a:solidFill>
                  <a:schemeClr val="tx1"/>
                </a:solidFill>
                <a:effectLst/>
                <a:latin typeface="+mj-lt"/>
              </a:rPr>
              <a:t>Promoción de modelos de Gobernanza</a:t>
            </a:r>
          </a:p>
          <a:p>
            <a:pPr marL="285750" indent="-285750">
              <a:buFont typeface="Arial" panose="020B0604020202020204" pitchFamily="34" charset="0"/>
              <a:buChar char="•"/>
            </a:pPr>
            <a:r>
              <a:rPr lang="es-MX" b="1" dirty="0" smtClean="0">
                <a:solidFill>
                  <a:schemeClr val="tx1"/>
                </a:solidFill>
                <a:latin typeface="+mj-lt"/>
              </a:rPr>
              <a:t>Constitución de Zonas Metropolitanas</a:t>
            </a:r>
          </a:p>
          <a:p>
            <a:pPr marL="285750" indent="-285750">
              <a:buFont typeface="Arial" panose="020B0604020202020204" pitchFamily="34" charset="0"/>
              <a:buChar char="•"/>
            </a:pPr>
            <a:r>
              <a:rPr kumimoji="0" lang="es-MX" b="1" i="0" u="none" strike="noStrike" cap="none" normalizeH="0" dirty="0" smtClean="0">
                <a:ln>
                  <a:noFill/>
                </a:ln>
                <a:solidFill>
                  <a:schemeClr val="tx1"/>
                </a:solidFill>
                <a:effectLst/>
                <a:latin typeface="+mj-lt"/>
              </a:rPr>
              <a:t>Promover la Asociación de la Región con otros estados </a:t>
            </a:r>
          </a:p>
          <a:p>
            <a:r>
              <a:rPr lang="es-MX" b="1" dirty="0">
                <a:solidFill>
                  <a:schemeClr val="tx1"/>
                </a:solidFill>
                <a:latin typeface="+mj-lt"/>
              </a:rPr>
              <a:t> </a:t>
            </a:r>
            <a:r>
              <a:rPr lang="es-MX" b="1" dirty="0" smtClean="0">
                <a:solidFill>
                  <a:schemeClr val="tx1"/>
                </a:solidFill>
                <a:latin typeface="+mj-lt"/>
              </a:rPr>
              <a:t>   </a:t>
            </a:r>
            <a:r>
              <a:rPr kumimoji="0" lang="es-MX" b="1" i="0" u="none" strike="noStrike" cap="none" normalizeH="0" dirty="0" smtClean="0">
                <a:ln>
                  <a:noFill/>
                </a:ln>
                <a:solidFill>
                  <a:schemeClr val="tx1"/>
                </a:solidFill>
                <a:effectLst/>
                <a:latin typeface="+mj-lt"/>
              </a:rPr>
              <a:t>del País y de forma Internacional.</a:t>
            </a:r>
          </a:p>
        </p:txBody>
      </p:sp>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593616"/>
            <a:ext cx="2041200" cy="2041200"/>
          </a:xfrm>
          <a:prstGeom prst="rect">
            <a:avLst/>
          </a:prstGeom>
        </p:spPr>
      </p:pic>
      <p:sp>
        <p:nvSpPr>
          <p:cNvPr id="7" name="Dodecágono 6"/>
          <p:cNvSpPr/>
          <p:nvPr/>
        </p:nvSpPr>
        <p:spPr bwMode="auto">
          <a:xfrm>
            <a:off x="7368852" y="2121396"/>
            <a:ext cx="1883668" cy="1883668"/>
          </a:xfrm>
          <a:prstGeom prst="dodecagon">
            <a:avLst/>
          </a:prstGeom>
          <a:solidFill>
            <a:srgbClr val="823E5B"/>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8800" b="1" i="0" u="none" strike="noStrike" cap="none" normalizeH="0" baseline="0" dirty="0" smtClean="0">
                <a:ln>
                  <a:noFill/>
                </a:ln>
                <a:solidFill>
                  <a:schemeClr val="bg1"/>
                </a:solidFill>
                <a:effectLst/>
                <a:latin typeface="Arial" charset="0"/>
              </a:rPr>
              <a:t>1</a:t>
            </a:r>
          </a:p>
        </p:txBody>
      </p:sp>
    </p:spTree>
    <p:extLst>
      <p:ext uri="{BB962C8B-B14F-4D97-AF65-F5344CB8AC3E}">
        <p14:creationId xmlns:p14="http://schemas.microsoft.com/office/powerpoint/2010/main" val="319025471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3"/>
          <a:srcRect l="6688" t="74500" r="7475" b="18500"/>
          <a:stretch/>
        </p:blipFill>
        <p:spPr>
          <a:xfrm rot="16200000">
            <a:off x="-3051210" y="3051210"/>
            <a:ext cx="6858002" cy="755577"/>
          </a:xfrm>
          <a:prstGeom prst="rect">
            <a:avLst/>
          </a:prstGeom>
          <a:ln>
            <a:noFill/>
          </a:ln>
          <a:effectLst/>
        </p:spPr>
      </p:pic>
      <p:sp>
        <p:nvSpPr>
          <p:cNvPr id="5122" name="Rectangle 3"/>
          <p:cNvSpPr>
            <a:spLocks noGrp="1" noChangeArrowheads="1"/>
          </p:cNvSpPr>
          <p:nvPr>
            <p:ph type="subTitle" idx="1"/>
          </p:nvPr>
        </p:nvSpPr>
        <p:spPr>
          <a:xfrm rot="16200000">
            <a:off x="-3093097" y="3081335"/>
            <a:ext cx="6858004" cy="695325"/>
          </a:xfrm>
        </p:spPr>
        <p:txBody>
          <a:bodyPr/>
          <a:lstStyle/>
          <a:p>
            <a:pPr eaLnBrk="1" hangingPunct="1"/>
            <a:r>
              <a:rPr lang="es-E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RETOS</a:t>
            </a:r>
          </a:p>
        </p:txBody>
      </p:sp>
      <p:pic>
        <p:nvPicPr>
          <p:cNvPr id="19" name="Imagen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7184" y="1747840"/>
            <a:ext cx="2761280" cy="2761280"/>
          </a:xfrm>
          <a:prstGeom prst="rect">
            <a:avLst/>
          </a:prstGeom>
        </p:spPr>
      </p:pic>
      <p:grpSp>
        <p:nvGrpSpPr>
          <p:cNvPr id="8" name="Grupo 7"/>
          <p:cNvGrpSpPr/>
          <p:nvPr/>
        </p:nvGrpSpPr>
        <p:grpSpPr>
          <a:xfrm>
            <a:off x="767340" y="1196752"/>
            <a:ext cx="4956784" cy="1010208"/>
            <a:chOff x="767340" y="1196752"/>
            <a:chExt cx="4956784" cy="1010208"/>
          </a:xfrm>
        </p:grpSpPr>
        <p:sp>
          <p:nvSpPr>
            <p:cNvPr id="16" name="Pentágono 15"/>
            <p:cNvSpPr/>
            <p:nvPr/>
          </p:nvSpPr>
          <p:spPr bwMode="auto">
            <a:xfrm>
              <a:off x="767340" y="1198848"/>
              <a:ext cx="4236708" cy="1008112"/>
            </a:xfrm>
            <a:prstGeom prst="homePlate">
              <a:avLst/>
            </a:prstGeom>
            <a:solidFill>
              <a:schemeClr val="bg1">
                <a:lumMod val="85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es-MX" sz="2000" b="1" dirty="0" smtClean="0">
                  <a:solidFill>
                    <a:schemeClr val="tx1">
                      <a:lumMod val="75000"/>
                      <a:lumOff val="25000"/>
                    </a:schemeClr>
                  </a:solidFill>
                </a:rPr>
                <a:t>Aprobar su Reglamento Interno</a:t>
              </a:r>
              <a:endParaRPr kumimoji="0" lang="es-MX" sz="2000" b="1" i="0" u="none" strike="noStrike" cap="none" normalizeH="0" baseline="0" dirty="0" smtClean="0">
                <a:ln>
                  <a:noFill/>
                </a:ln>
                <a:solidFill>
                  <a:schemeClr val="bg1"/>
                </a:solidFill>
                <a:effectLst/>
                <a:latin typeface="Arial" charset="0"/>
              </a:endParaRPr>
            </a:p>
          </p:txBody>
        </p:sp>
        <p:sp>
          <p:nvSpPr>
            <p:cNvPr id="20" name="Dodecágono 19"/>
            <p:cNvSpPr/>
            <p:nvPr/>
          </p:nvSpPr>
          <p:spPr bwMode="auto">
            <a:xfrm>
              <a:off x="4809724" y="1196752"/>
              <a:ext cx="914400" cy="914400"/>
            </a:xfrm>
            <a:prstGeom prst="dodecagon">
              <a:avLst/>
            </a:prstGeom>
            <a:solidFill>
              <a:srgbClr val="823E5B"/>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MX" sz="3600" dirty="0">
                  <a:solidFill>
                    <a:schemeClr val="bg1"/>
                  </a:solidFill>
                  <a:latin typeface="Arial" charset="0"/>
                </a:rPr>
                <a:t>2</a:t>
              </a:r>
              <a:endParaRPr kumimoji="0" lang="es-MX" sz="3600" b="0" i="0" u="none" strike="noStrike" cap="none" normalizeH="0" baseline="0" dirty="0" smtClean="0">
                <a:ln>
                  <a:noFill/>
                </a:ln>
                <a:solidFill>
                  <a:schemeClr val="bg1"/>
                </a:solidFill>
                <a:effectLst/>
                <a:latin typeface="Arial" charset="0"/>
              </a:endParaRPr>
            </a:p>
          </p:txBody>
        </p:sp>
      </p:grpSp>
      <p:grpSp>
        <p:nvGrpSpPr>
          <p:cNvPr id="11" name="Grupo 10"/>
          <p:cNvGrpSpPr/>
          <p:nvPr/>
        </p:nvGrpSpPr>
        <p:grpSpPr>
          <a:xfrm>
            <a:off x="767340" y="3501008"/>
            <a:ext cx="4956784" cy="1008112"/>
            <a:chOff x="767340" y="3501008"/>
            <a:chExt cx="4956784" cy="1008112"/>
          </a:xfrm>
        </p:grpSpPr>
        <p:sp>
          <p:nvSpPr>
            <p:cNvPr id="17" name="Pentágono 16"/>
            <p:cNvSpPr/>
            <p:nvPr/>
          </p:nvSpPr>
          <p:spPr bwMode="auto">
            <a:xfrm>
              <a:off x="767340" y="3501008"/>
              <a:ext cx="4236708" cy="1008112"/>
            </a:xfrm>
            <a:prstGeom prst="homePlate">
              <a:avLst/>
            </a:prstGeom>
            <a:solidFill>
              <a:schemeClr val="bg1">
                <a:lumMod val="85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es-MX" sz="2000" b="1" dirty="0" smtClean="0">
                  <a:solidFill>
                    <a:schemeClr val="tx1">
                      <a:lumMod val="75000"/>
                      <a:lumOff val="25000"/>
                    </a:schemeClr>
                  </a:solidFill>
                </a:rPr>
                <a:t>Fortalecer los canales de comunicación internos</a:t>
              </a:r>
              <a:endParaRPr kumimoji="0" lang="es-MX" sz="2000" b="1" i="0" u="none" strike="noStrike" cap="none" normalizeH="0" baseline="0" dirty="0" smtClean="0">
                <a:ln>
                  <a:noFill/>
                </a:ln>
                <a:solidFill>
                  <a:schemeClr val="bg1"/>
                </a:solidFill>
                <a:effectLst/>
                <a:latin typeface="Arial" charset="0"/>
              </a:endParaRPr>
            </a:p>
          </p:txBody>
        </p:sp>
        <p:sp>
          <p:nvSpPr>
            <p:cNvPr id="21" name="Dodecágono 20"/>
            <p:cNvSpPr/>
            <p:nvPr/>
          </p:nvSpPr>
          <p:spPr bwMode="auto">
            <a:xfrm>
              <a:off x="4809724" y="3580656"/>
              <a:ext cx="914400" cy="914400"/>
            </a:xfrm>
            <a:prstGeom prst="dodecagon">
              <a:avLst/>
            </a:prstGeom>
            <a:solidFill>
              <a:srgbClr val="823E5B"/>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MX" sz="3600" dirty="0">
                  <a:solidFill>
                    <a:schemeClr val="bg1"/>
                  </a:solidFill>
                  <a:latin typeface="Arial" charset="0"/>
                </a:rPr>
                <a:t>3</a:t>
              </a:r>
              <a:endParaRPr kumimoji="0" lang="es-MX" sz="3600" b="0" i="0" u="none" strike="noStrike" cap="none" normalizeH="0" baseline="0" dirty="0" smtClean="0">
                <a:ln>
                  <a:noFill/>
                </a:ln>
                <a:solidFill>
                  <a:schemeClr val="bg1"/>
                </a:solidFill>
                <a:effectLst/>
                <a:latin typeface="Arial" charset="0"/>
              </a:endParaRPr>
            </a:p>
          </p:txBody>
        </p:sp>
      </p:grpSp>
      <p:grpSp>
        <p:nvGrpSpPr>
          <p:cNvPr id="25" name="Grupo 24"/>
          <p:cNvGrpSpPr/>
          <p:nvPr/>
        </p:nvGrpSpPr>
        <p:grpSpPr>
          <a:xfrm>
            <a:off x="767340" y="4620816"/>
            <a:ext cx="4956784" cy="1040432"/>
            <a:chOff x="767340" y="4620816"/>
            <a:chExt cx="4956784" cy="1040432"/>
          </a:xfrm>
        </p:grpSpPr>
        <p:sp>
          <p:nvSpPr>
            <p:cNvPr id="18" name="Pentágono 17"/>
            <p:cNvSpPr/>
            <p:nvPr/>
          </p:nvSpPr>
          <p:spPr bwMode="auto">
            <a:xfrm>
              <a:off x="767340" y="4653136"/>
              <a:ext cx="4236708" cy="1008112"/>
            </a:xfrm>
            <a:prstGeom prst="homePlate">
              <a:avLst/>
            </a:prstGeom>
            <a:solidFill>
              <a:schemeClr val="bg1">
                <a:lumMod val="85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es-MX" sz="2000" b="1" dirty="0" smtClean="0">
                  <a:solidFill>
                    <a:schemeClr val="tx1">
                      <a:lumMod val="75000"/>
                      <a:lumOff val="25000"/>
                    </a:schemeClr>
                  </a:solidFill>
                </a:rPr>
                <a:t>Fortalecer los canales de comunicación externos</a:t>
              </a:r>
            </a:p>
          </p:txBody>
        </p:sp>
        <p:sp>
          <p:nvSpPr>
            <p:cNvPr id="22" name="Dodecágono 21"/>
            <p:cNvSpPr/>
            <p:nvPr/>
          </p:nvSpPr>
          <p:spPr bwMode="auto">
            <a:xfrm>
              <a:off x="4809724" y="4620816"/>
              <a:ext cx="914400" cy="914400"/>
            </a:xfrm>
            <a:prstGeom prst="dodecagon">
              <a:avLst/>
            </a:prstGeom>
            <a:solidFill>
              <a:srgbClr val="823E5B"/>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MX" sz="3600" dirty="0">
                  <a:solidFill>
                    <a:schemeClr val="bg1"/>
                  </a:solidFill>
                  <a:latin typeface="Arial" charset="0"/>
                </a:rPr>
                <a:t>4</a:t>
              </a:r>
              <a:endParaRPr kumimoji="0" lang="es-MX" sz="3600" b="0" i="0" u="none" strike="noStrike" cap="none" normalizeH="0" baseline="0" dirty="0" smtClean="0">
                <a:ln>
                  <a:noFill/>
                </a:ln>
                <a:solidFill>
                  <a:schemeClr val="bg1"/>
                </a:solidFill>
                <a:effectLst/>
                <a:latin typeface="Arial" charset="0"/>
              </a:endParaRPr>
            </a:p>
          </p:txBody>
        </p:sp>
      </p:grpSp>
      <p:grpSp>
        <p:nvGrpSpPr>
          <p:cNvPr id="9" name="Grupo 8"/>
          <p:cNvGrpSpPr/>
          <p:nvPr/>
        </p:nvGrpSpPr>
        <p:grpSpPr>
          <a:xfrm>
            <a:off x="755580" y="2348880"/>
            <a:ext cx="4956784" cy="1008112"/>
            <a:chOff x="755580" y="2348880"/>
            <a:chExt cx="4956784" cy="1008112"/>
          </a:xfrm>
        </p:grpSpPr>
        <p:sp>
          <p:nvSpPr>
            <p:cNvPr id="23" name="Pentágono 22"/>
            <p:cNvSpPr/>
            <p:nvPr/>
          </p:nvSpPr>
          <p:spPr bwMode="auto">
            <a:xfrm>
              <a:off x="755580" y="2348880"/>
              <a:ext cx="4236708" cy="1008112"/>
            </a:xfrm>
            <a:prstGeom prst="homePlate">
              <a:avLst/>
            </a:prstGeom>
            <a:solidFill>
              <a:schemeClr val="bg1">
                <a:lumMod val="85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es-MX" sz="2000" b="1" dirty="0" smtClean="0">
                  <a:solidFill>
                    <a:schemeClr val="tx1">
                      <a:lumMod val="75000"/>
                      <a:lumOff val="25000"/>
                    </a:schemeClr>
                  </a:solidFill>
                </a:rPr>
                <a:t>Aprobar y designar las vocalías</a:t>
              </a:r>
              <a:endParaRPr kumimoji="0" lang="es-MX" sz="2000" b="1" i="0" u="none" strike="noStrike" cap="none" normalizeH="0" baseline="0" dirty="0" smtClean="0">
                <a:ln>
                  <a:noFill/>
                </a:ln>
                <a:solidFill>
                  <a:schemeClr val="tx1">
                    <a:lumMod val="75000"/>
                    <a:lumOff val="25000"/>
                  </a:schemeClr>
                </a:solidFill>
                <a:effectLst/>
                <a:latin typeface="Arial" charset="0"/>
              </a:endParaRPr>
            </a:p>
          </p:txBody>
        </p:sp>
        <p:sp>
          <p:nvSpPr>
            <p:cNvPr id="24" name="Dodecágono 23"/>
            <p:cNvSpPr/>
            <p:nvPr/>
          </p:nvSpPr>
          <p:spPr bwMode="auto">
            <a:xfrm>
              <a:off x="4797964" y="2428528"/>
              <a:ext cx="914400" cy="914400"/>
            </a:xfrm>
            <a:prstGeom prst="dodecagon">
              <a:avLst/>
            </a:prstGeom>
            <a:solidFill>
              <a:srgbClr val="823E5B"/>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MX" sz="3600" dirty="0">
                  <a:solidFill>
                    <a:schemeClr val="bg1"/>
                  </a:solidFill>
                  <a:latin typeface="Arial" charset="0"/>
                </a:rPr>
                <a:t>3</a:t>
              </a:r>
              <a:endParaRPr kumimoji="0" lang="es-MX" sz="3600" b="0" i="0" u="none" strike="noStrike" cap="none" normalizeH="0" baseline="0" dirty="0" smtClean="0">
                <a:ln>
                  <a:noFill/>
                </a:ln>
                <a:solidFill>
                  <a:schemeClr val="bg1"/>
                </a:solidFill>
                <a:effectLst/>
                <a:latin typeface="Arial"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1909281"/>
            <a:ext cx="91393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bg1"/>
                </a:solidFill>
                <a:latin typeface="Arial" panose="020B0604020202020204" pitchFamily="34" charset="0"/>
              </a:defRPr>
            </a:lvl1pPr>
            <a:lvl2pPr marL="742950" indent="-285750" eaLnBrk="0" hangingPunct="0">
              <a:defRPr>
                <a:solidFill>
                  <a:schemeClr val="bg1"/>
                </a:solidFill>
                <a:latin typeface="Arial" panose="020B0604020202020204" pitchFamily="34" charset="0"/>
              </a:defRPr>
            </a:lvl2pPr>
            <a:lvl3pPr marL="1143000" indent="-228600" eaLnBrk="0" hangingPunct="0">
              <a:defRPr>
                <a:solidFill>
                  <a:schemeClr val="bg1"/>
                </a:solidFill>
                <a:latin typeface="Arial" panose="020B0604020202020204" pitchFamily="34" charset="0"/>
              </a:defRPr>
            </a:lvl3pPr>
            <a:lvl4pPr marL="1600200" indent="-228600" eaLnBrk="0" hangingPunct="0">
              <a:defRPr>
                <a:solidFill>
                  <a:schemeClr val="bg1"/>
                </a:solidFill>
                <a:latin typeface="Arial" panose="020B0604020202020204" pitchFamily="34" charset="0"/>
              </a:defRPr>
            </a:lvl4pPr>
            <a:lvl5pPr marL="2057400" indent="-228600" eaLnBrk="0" hangingPunct="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pPr algn="ctr" eaLnBrk="1" hangingPunct="1">
              <a:spcBef>
                <a:spcPct val="50000"/>
              </a:spcBef>
            </a:pPr>
            <a:r>
              <a:rPr lang="es-ES" sz="6000" b="1" dirty="0" smtClean="0">
                <a:solidFill>
                  <a:schemeClr val="bg1">
                    <a:lumMod val="75000"/>
                  </a:schemeClr>
                </a:solidFill>
              </a:rPr>
              <a:t>GRACIAS</a:t>
            </a:r>
            <a:endParaRPr lang="es-ES" sz="6000" b="1" dirty="0">
              <a:solidFill>
                <a:schemeClr val="bg1">
                  <a:lumMod val="75000"/>
                </a:schemeClr>
              </a:solidFill>
            </a:endParaRPr>
          </a:p>
        </p:txBody>
      </p:sp>
      <p:sp>
        <p:nvSpPr>
          <p:cNvPr id="3" name="Rectángulo 2"/>
          <p:cNvSpPr/>
          <p:nvPr/>
        </p:nvSpPr>
        <p:spPr bwMode="auto">
          <a:xfrm>
            <a:off x="0" y="3429000"/>
            <a:ext cx="9144000" cy="1152128"/>
          </a:xfrm>
          <a:prstGeom prst="rect">
            <a:avLst/>
          </a:prstGeom>
          <a:solidFill>
            <a:schemeClr val="bg1"/>
          </a:solidFill>
          <a:ln w="9525" cap="flat" cmpd="sng" algn="ctr">
            <a:noFill/>
            <a:prstDash val="solid"/>
            <a:round/>
            <a:headEnd type="none" w="med" len="med"/>
            <a:tailEnd type="none" w="med" len="med"/>
          </a:ln>
          <a:effectLst>
            <a:innerShdw blurRad="63500" dist="50800" dir="16200000">
              <a:prstClr val="black">
                <a:alpha val="50000"/>
              </a:prstClr>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1"/>
              </a:solidFill>
              <a:effectLst/>
              <a:latin typeface="Arial"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21" y="3452442"/>
            <a:ext cx="1176943" cy="1176943"/>
          </a:xfrm>
          <a:prstGeom prst="rect">
            <a:avLst/>
          </a:prstGeom>
        </p:spPr>
      </p:pic>
      <p:pic>
        <p:nvPicPr>
          <p:cNvPr id="5" name="Imagen 4"/>
          <p:cNvPicPr>
            <a:picLocks noChangeAspect="1"/>
          </p:cNvPicPr>
          <p:nvPr/>
        </p:nvPicPr>
        <p:blipFill rotWithShape="1">
          <a:blip r:embed="rId4"/>
          <a:srcRect l="6688" t="74500" r="7475" b="18500"/>
          <a:stretch/>
        </p:blipFill>
        <p:spPr>
          <a:xfrm>
            <a:off x="0" y="5085184"/>
            <a:ext cx="9180512" cy="7206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3"/>
          <p:cNvSpPr txBox="1">
            <a:spLocks noChangeArrowheads="1"/>
          </p:cNvSpPr>
          <p:nvPr/>
        </p:nvSpPr>
        <p:spPr>
          <a:xfrm>
            <a:off x="251520" y="5229200"/>
            <a:ext cx="8640960" cy="5040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pPr>
            <a:r>
              <a:rPr lang="es-ES" sz="2000" b="1" kern="0" dirty="0" smtClean="0">
                <a:solidFill>
                  <a:schemeClr val="bg1"/>
                </a:solidFill>
              </a:rPr>
              <a:t>www.regioncentro.org</a:t>
            </a:r>
          </a:p>
        </p:txBody>
      </p:sp>
      <p:sp>
        <p:nvSpPr>
          <p:cNvPr id="7" name="CuadroTexto 6"/>
          <p:cNvSpPr txBox="1"/>
          <p:nvPr/>
        </p:nvSpPr>
        <p:spPr>
          <a:xfrm>
            <a:off x="1224136" y="3350602"/>
            <a:ext cx="3851920" cy="1446550"/>
          </a:xfrm>
          <a:prstGeom prst="rect">
            <a:avLst/>
          </a:prstGeom>
          <a:noFill/>
        </p:spPr>
        <p:txBody>
          <a:bodyPr wrap="square" rtlCol="0">
            <a:spAutoFit/>
          </a:bodyPr>
          <a:lstStyle/>
          <a:p>
            <a:pPr algn="ctr"/>
            <a:r>
              <a:rPr lang="es-MX" sz="8800" dirty="0" smtClean="0">
                <a:solidFill>
                  <a:schemeClr val="bg1">
                    <a:lumMod val="85000"/>
                  </a:schemeClr>
                </a:solidFill>
                <a:latin typeface="Arial Black" panose="020B0A04020102020204" pitchFamily="34" charset="0"/>
              </a:rPr>
              <a:t>XXXI</a:t>
            </a:r>
            <a:endParaRPr lang="es-MX" sz="8800" dirty="0">
              <a:solidFill>
                <a:schemeClr val="bg1">
                  <a:lumMod val="85000"/>
                </a:schemeClr>
              </a:solidFill>
              <a:latin typeface="Arial Black" panose="020B0A04020102020204" pitchFamily="34" charset="0"/>
            </a:endParaRPr>
          </a:p>
        </p:txBody>
      </p:sp>
      <p:sp>
        <p:nvSpPr>
          <p:cNvPr id="8" name="CuadroTexto 7"/>
          <p:cNvSpPr txBox="1"/>
          <p:nvPr/>
        </p:nvSpPr>
        <p:spPr>
          <a:xfrm>
            <a:off x="1475655" y="6187370"/>
            <a:ext cx="6192689" cy="553998"/>
          </a:xfrm>
          <a:prstGeom prst="rect">
            <a:avLst/>
          </a:prstGeom>
          <a:noFill/>
        </p:spPr>
        <p:txBody>
          <a:bodyPr wrap="square" rtlCol="0">
            <a:spAutoFit/>
          </a:bodyPr>
          <a:lstStyle/>
          <a:p>
            <a:pPr algn="ctr"/>
            <a:r>
              <a:rPr lang="es-MX" sz="1000" b="1" dirty="0" smtClean="0">
                <a:solidFill>
                  <a:srgbClr val="823E5B"/>
                </a:solidFill>
              </a:rPr>
              <a:t>AGUASCALIENTES, COLIMA, GUANAJUATO, HIDALGO, JALISCO, MÉXICO, MICHOACÁN, MORELOS , NAYARIT, QUERÉTARO, SAN LUIS POTOSÍ, TLAXCALA Y ZACATECAS.</a:t>
            </a:r>
          </a:p>
          <a:p>
            <a:pPr algn="ctr"/>
            <a:endParaRPr lang="es-MX" sz="1000" b="1" dirty="0">
              <a:solidFill>
                <a:srgbClr val="823E5B"/>
              </a:solidFill>
            </a:endParaRPr>
          </a:p>
        </p:txBody>
      </p:sp>
      <p:sp>
        <p:nvSpPr>
          <p:cNvPr id="9" name="CuadroTexto 8"/>
          <p:cNvSpPr txBox="1"/>
          <p:nvPr/>
        </p:nvSpPr>
        <p:spPr>
          <a:xfrm>
            <a:off x="4716016" y="3645024"/>
            <a:ext cx="4248472" cy="600164"/>
          </a:xfrm>
          <a:prstGeom prst="rect">
            <a:avLst/>
          </a:prstGeom>
          <a:noFill/>
        </p:spPr>
        <p:txBody>
          <a:bodyPr wrap="square" rtlCol="0">
            <a:spAutoFit/>
          </a:bodyPr>
          <a:lstStyle/>
          <a:p>
            <a:r>
              <a:rPr lang="es-MX" sz="1100" b="1" dirty="0" smtClean="0">
                <a:solidFill>
                  <a:schemeClr val="bg1">
                    <a:lumMod val="65000"/>
                  </a:schemeClr>
                </a:solidFill>
              </a:rPr>
              <a:t>ASAMBLEA CONSTITUYENTE DE ORGANISMOS ESTATALES DE DESARROLLO MUNICIPAL DE LA </a:t>
            </a:r>
          </a:p>
          <a:p>
            <a:r>
              <a:rPr lang="es-MX" sz="1100" b="1" dirty="0" smtClean="0">
                <a:solidFill>
                  <a:schemeClr val="bg1">
                    <a:lumMod val="65000"/>
                  </a:schemeClr>
                </a:solidFill>
              </a:rPr>
              <a:t>REGIÓN CENTRO</a:t>
            </a:r>
            <a:endParaRPr lang="es-MX" sz="1100" b="1"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2667</TotalTime>
  <Words>787</Words>
  <Application>Microsoft Office PowerPoint</Application>
  <PresentationFormat>Presentación en pantalla (4:3)</PresentationFormat>
  <Paragraphs>81</Paragraphs>
  <Slides>6</Slides>
  <Notes>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Arial Black</vt:lpstr>
      <vt:lpstr>Calibri</vt:lpstr>
      <vt:lpstr>Diseño predeterminado</vt:lpstr>
      <vt:lpstr>Presentación de PowerPoint</vt:lpstr>
      <vt:lpstr>Fortalecimiento Institucional Municipal</vt:lpstr>
      <vt:lpstr>Fortalecimiento Institucional Municipal</vt:lpstr>
      <vt:lpstr>Presentación de PowerPoint</vt:lpstr>
      <vt:lpstr>Presentación de PowerPoint</vt:lpstr>
      <vt:lpstr>Presentación de PowerPoint</vt:lpstr>
    </vt:vector>
  </TitlesOfParts>
  <Company>sgg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Bases normativas de funcionamiento de la Reunión de OEDMs de la R.C.O.</dc:title>
  <dc:creator>lhernandez</dc:creator>
  <cp:lastModifiedBy>Octavio</cp:lastModifiedBy>
  <cp:revision>65</cp:revision>
  <cp:lastPrinted>2015-05-21T14:50:51Z</cp:lastPrinted>
  <dcterms:created xsi:type="dcterms:W3CDTF">2014-11-13T19:35:35Z</dcterms:created>
  <dcterms:modified xsi:type="dcterms:W3CDTF">2015-05-21T19:16:44Z</dcterms:modified>
</cp:coreProperties>
</file>