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61" r:id="rId5"/>
    <p:sldId id="264" r:id="rId6"/>
    <p:sldId id="265" r:id="rId7"/>
    <p:sldId id="269" r:id="rId8"/>
    <p:sldId id="268" r:id="rId9"/>
    <p:sldId id="266" r:id="rId10"/>
    <p:sldId id="267" r:id="rId11"/>
    <p:sldId id="272" r:id="rId12"/>
    <p:sldId id="270" r:id="rId13"/>
    <p:sldId id="271" r:id="rId14"/>
    <p:sldId id="263" r:id="rId15"/>
    <p:sldId id="273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818" y="-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300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7711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01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843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4314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1487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3482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017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6335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971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6324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8761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160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1951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2819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2092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B45F-0BBA-4EA5-BC6E-AD15867D3D47}" type="datetimeFigureOut">
              <a:rPr lang="es-MX" smtClean="0"/>
              <a:pPr/>
              <a:t>16/05/2017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9D36C2-1520-4172-B003-D87631B00A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4782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8358" y="538212"/>
            <a:ext cx="9752968" cy="1320800"/>
          </a:xfrm>
        </p:spPr>
        <p:txBody>
          <a:bodyPr>
            <a:noAutofit/>
          </a:bodyPr>
          <a:lstStyle/>
          <a:p>
            <a:r>
              <a:rPr lang="es-MX" sz="8800" b="1" dirty="0" smtClean="0"/>
              <a:t>COMUNIDADES</a:t>
            </a:r>
            <a:br>
              <a:rPr lang="es-MX" sz="8800" b="1" dirty="0" smtClean="0"/>
            </a:br>
            <a:r>
              <a:rPr lang="es-MX" sz="8800" b="1" dirty="0" smtClean="0"/>
              <a:t>MODELO</a:t>
            </a:r>
            <a:endParaRPr lang="es-MX" sz="8800" b="1" dirty="0"/>
          </a:p>
        </p:txBody>
      </p:sp>
      <p:pic>
        <p:nvPicPr>
          <p:cNvPr id="6146" name="Picture 2" descr="Resultado de imagen para GOBIERNO DE MICHOACAN"/>
          <p:cNvPicPr>
            <a:picLocks noChangeAspect="1" noChangeArrowheads="1"/>
          </p:cNvPicPr>
          <p:nvPr/>
        </p:nvPicPr>
        <p:blipFill>
          <a:blip r:embed="rId2"/>
          <a:srcRect t="17433" b="20597"/>
          <a:stretch>
            <a:fillRect/>
          </a:stretch>
        </p:blipFill>
        <p:spPr bwMode="auto">
          <a:xfrm>
            <a:off x="619598" y="3480179"/>
            <a:ext cx="7377989" cy="2857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742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CENOBIO MORENO ENTRA SILV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19" y="519501"/>
            <a:ext cx="9517039" cy="63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47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388364"/>
            <a:ext cx="10549977" cy="60926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45779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46853" y="12450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MX" sz="4800" dirty="0" smtClean="0"/>
              <a:t>EJEMPLO DE MATRIZ SOCIAL DE COMUNIDAD MODELO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4" y="1755454"/>
            <a:ext cx="11990406" cy="510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89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76" y="1830310"/>
            <a:ext cx="12213276" cy="522170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344371"/>
            <a:ext cx="9821147" cy="1320800"/>
          </a:xfrm>
        </p:spPr>
        <p:txBody>
          <a:bodyPr>
            <a:noAutofit/>
          </a:bodyPr>
          <a:lstStyle/>
          <a:p>
            <a:r>
              <a:rPr lang="es-MX" dirty="0" smtClean="0"/>
              <a:t>EJEMPLO DE MATRIZ DE INFRAESTRUCTURA DE COMUNIDAD MODELO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242639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84679" y="2627076"/>
            <a:ext cx="8596668" cy="1320800"/>
          </a:xfrm>
        </p:spPr>
        <p:txBody>
          <a:bodyPr>
            <a:noAutofit/>
          </a:bodyPr>
          <a:lstStyle/>
          <a:p>
            <a:r>
              <a:rPr lang="es-MX" sz="8800" dirty="0"/>
              <a:t>¡</a:t>
            </a:r>
            <a:r>
              <a:rPr lang="es-MX" sz="8800" dirty="0" smtClean="0"/>
              <a:t>GRACIAS!</a:t>
            </a:r>
            <a:endParaRPr lang="es-MX" sz="8800" dirty="0"/>
          </a:p>
        </p:txBody>
      </p:sp>
    </p:spTree>
    <p:extLst>
      <p:ext uri="{BB962C8B-B14F-4D97-AF65-F5344CB8AC3E}">
        <p14:creationId xmlns:p14="http://schemas.microsoft.com/office/powerpoint/2010/main" xmlns="" val="350899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786" y="378084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/>
              <a:t>Juan Luis Contreras Calderón</a:t>
            </a:r>
          </a:p>
          <a:p>
            <a:pPr marL="0" indent="0">
              <a:buNone/>
            </a:pPr>
            <a:r>
              <a:rPr lang="es-MX" sz="3200" dirty="0" smtClean="0"/>
              <a:t>Director de Fortalecimiento comunitario</a:t>
            </a:r>
          </a:p>
          <a:p>
            <a:pPr marL="0" indent="0">
              <a:buNone/>
            </a:pPr>
            <a:r>
              <a:rPr lang="es-MX" sz="3200" dirty="0" smtClean="0"/>
              <a:t>4432028260</a:t>
            </a:r>
            <a:endParaRPr lang="es-MX" sz="3200" dirty="0"/>
          </a:p>
          <a:p>
            <a:pPr marL="0" indent="0">
              <a:buNone/>
            </a:pPr>
            <a:r>
              <a:rPr lang="es-MX" sz="3200" dirty="0" smtClean="0"/>
              <a:t>juanluis0075@Hotmail.com</a:t>
            </a:r>
            <a:endParaRPr lang="es-MX" sz="3200" dirty="0"/>
          </a:p>
        </p:txBody>
      </p:sp>
      <p:pic>
        <p:nvPicPr>
          <p:cNvPr id="9218" name="Picture 2" descr="Resultado de imagen para seps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90" b="26063"/>
          <a:stretch/>
        </p:blipFill>
        <p:spPr bwMode="auto">
          <a:xfrm>
            <a:off x="0" y="0"/>
            <a:ext cx="9368589" cy="32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61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3"/>
          <p:cNvSpPr txBox="1">
            <a:spLocks/>
          </p:cNvSpPr>
          <p:nvPr/>
        </p:nvSpPr>
        <p:spPr>
          <a:xfrm>
            <a:off x="718277" y="2965808"/>
            <a:ext cx="8596668" cy="276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800" dirty="0" smtClean="0"/>
              <a:t>Generar un “antes y un después” de las comunidades y por ende en el Estado, mejorando la calidad de vida de los ciudadanos.</a:t>
            </a:r>
            <a:endParaRPr lang="es-MX" sz="28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91232" y="814317"/>
            <a:ext cx="8596668" cy="1320800"/>
          </a:xfrm>
        </p:spPr>
        <p:txBody>
          <a:bodyPr/>
          <a:lstStyle/>
          <a:p>
            <a:r>
              <a:rPr lang="es-MX" sz="4800" dirty="0" smtClean="0"/>
              <a:t>PROPÓSITO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13031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755" y="815879"/>
            <a:ext cx="8596668" cy="1320800"/>
          </a:xfrm>
        </p:spPr>
        <p:txBody>
          <a:bodyPr>
            <a:normAutofit/>
          </a:bodyPr>
          <a:lstStyle/>
          <a:p>
            <a:r>
              <a:rPr lang="es-MX" sz="4800" dirty="0" smtClean="0"/>
              <a:t>¿CÓMO SE LOGRA?</a:t>
            </a:r>
            <a:endParaRPr lang="es-MX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6265" y="3073779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Formando comités ciudadanos para involucrar a la población en diversas acciones, que van desde la identificación de los problemas y necesidades, hasta la gestión y trabajo para su solución. </a:t>
            </a:r>
          </a:p>
        </p:txBody>
      </p:sp>
      <p:sp>
        <p:nvSpPr>
          <p:cNvPr id="4" name="Marcador de contenido 3"/>
          <p:cNvSpPr txBox="1">
            <a:spLocks/>
          </p:cNvSpPr>
          <p:nvPr/>
        </p:nvSpPr>
        <p:spPr>
          <a:xfrm>
            <a:off x="486265" y="1930400"/>
            <a:ext cx="8596668" cy="276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391530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36645"/>
            <a:ext cx="8596668" cy="1320800"/>
          </a:xfrm>
        </p:spPr>
        <p:txBody>
          <a:bodyPr>
            <a:noAutofit/>
          </a:bodyPr>
          <a:lstStyle/>
          <a:p>
            <a:r>
              <a:rPr lang="es-MX" sz="4400" dirty="0" smtClean="0"/>
              <a:t>PRINCIPALES BENEFICIOS PARA LOS POBLADORES DE LA REGIÓN</a:t>
            </a:r>
            <a:endParaRPr lang="es-MX" sz="4400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677334" y="2308893"/>
            <a:ext cx="8596668" cy="276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800" dirty="0" smtClean="0"/>
              <a:t>Mejoran las condiciones de seguridad.</a:t>
            </a:r>
          </a:p>
          <a:p>
            <a:pPr algn="just"/>
            <a:r>
              <a:rPr lang="es-MX" sz="2800" dirty="0" smtClean="0"/>
              <a:t>Se brinda atención médica, apoyo psicológico y asesoría jurídica.</a:t>
            </a:r>
          </a:p>
          <a:p>
            <a:pPr algn="just"/>
            <a:r>
              <a:rPr lang="es-MX" sz="2800" dirty="0" smtClean="0"/>
              <a:t>Se construyen canchas para propiciar un acercamiento a la cultura y el deporte.</a:t>
            </a:r>
          </a:p>
          <a:p>
            <a:pPr algn="just"/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8" y="5453594"/>
            <a:ext cx="7236215" cy="7643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98555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n para CENOBIO MORENO BLOQUEOS"/>
          <p:cNvPicPr>
            <a:picLocks noChangeAspect="1" noChangeArrowheads="1"/>
          </p:cNvPicPr>
          <p:nvPr/>
        </p:nvPicPr>
        <p:blipFill>
          <a:blip r:embed="rId2"/>
          <a:srcRect t="9078"/>
          <a:stretch>
            <a:fillRect/>
          </a:stretch>
        </p:blipFill>
        <p:spPr bwMode="auto">
          <a:xfrm>
            <a:off x="0" y="0"/>
            <a:ext cx="5863088" cy="3553883"/>
          </a:xfrm>
          <a:prstGeom prst="rect">
            <a:avLst/>
          </a:prstGeom>
          <a:noFill/>
        </p:spPr>
      </p:pic>
      <p:pic>
        <p:nvPicPr>
          <p:cNvPr id="24580" name="Picture 4" descr="Resultado de imagen para CENOBIO MORENO BLOQUE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8107" y="3649893"/>
            <a:ext cx="6792410" cy="3208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content.fmlm1-1.fna.fbcdn.net/v/t34.0-12/14826200_1515574658469008_1930780835_n.jpg?oh=d60f2742b6f10e34cff55e9cec880f0c&amp;oe=58152DCF"/>
          <p:cNvPicPr>
            <a:picLocks noChangeAspect="1" noChangeArrowheads="1"/>
          </p:cNvPicPr>
          <p:nvPr/>
        </p:nvPicPr>
        <p:blipFill rotWithShape="1">
          <a:blip r:embed="rId2"/>
          <a:srcRect t="26886"/>
          <a:stretch/>
        </p:blipFill>
        <p:spPr bwMode="auto">
          <a:xfrm>
            <a:off x="903146" y="561474"/>
            <a:ext cx="7506269" cy="5766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CENOBIO MORENO ENTRA SILV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73" y="423081"/>
            <a:ext cx="8765287" cy="58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35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CENOBIO MORENO ENTRA SILV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585" y="443552"/>
            <a:ext cx="9625433" cy="6414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89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CENOBIO MORENO ENTRA SILV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18" y="546101"/>
            <a:ext cx="9471547" cy="63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86281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133</Words>
  <Application>Microsoft Office PowerPoint</Application>
  <PresentationFormat>Personalizado</PresentationFormat>
  <Paragraphs>16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Faceta</vt:lpstr>
      <vt:lpstr>COMUNIDADES MODELO</vt:lpstr>
      <vt:lpstr>PROPÓSITO</vt:lpstr>
      <vt:lpstr>¿CÓMO SE LOGRA?</vt:lpstr>
      <vt:lpstr>PRINCIPALES BENEFICIOS PARA LOS POBLADORES DE LA REGIÓN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EJEMPLO DE MATRIZ SOCIAL DE COMUNIDAD MODELO</vt:lpstr>
      <vt:lpstr>EJEMPLO DE MATRIZ DE INFRAESTRUCTURA DE COMUNIDAD MODELO</vt:lpstr>
      <vt:lpstr>¡GRACIAS!</vt:lpstr>
      <vt:lpstr>Diapositiva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COMUNIDADES MODELO</dc:title>
  <dc:creator>maxokrmax@gmail.com</dc:creator>
  <cp:lastModifiedBy>MERCEDES.SAAVEDRA</cp:lastModifiedBy>
  <cp:revision>11</cp:revision>
  <dcterms:created xsi:type="dcterms:W3CDTF">2016-10-27T18:27:55Z</dcterms:created>
  <dcterms:modified xsi:type="dcterms:W3CDTF">2017-05-16T17:45:49Z</dcterms:modified>
</cp:coreProperties>
</file>