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E1A56"/>
    <a:srgbClr val="D72374"/>
    <a:srgbClr val="66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8"/>
    <p:restoredTop sz="94375"/>
  </p:normalViewPr>
  <p:slideViewPr>
    <p:cSldViewPr>
      <p:cViewPr>
        <p:scale>
          <a:sx n="100" d="100"/>
          <a:sy n="100" d="100"/>
        </p:scale>
        <p:origin x="-1224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843888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3127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32876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2290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74314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9933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34368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7446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3097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1378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7428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3790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800" b="1" dirty="0" smtClean="0">
                <a:solidFill>
                  <a:srgbClr val="9E1A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Información Municipal</a:t>
            </a:r>
            <a:endParaRPr lang="es-MX" sz="4800" b="1" dirty="0">
              <a:solidFill>
                <a:srgbClr val="9E1A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1371600" y="4437112"/>
            <a:ext cx="6400800" cy="122413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Hidalgo</a:t>
            </a:r>
            <a:endParaRPr lang="es-MX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378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35893" y="1247155"/>
            <a:ext cx="8229600" cy="70609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200" b="1" dirty="0" smtClean="0">
                <a:solidFill>
                  <a:srgbClr val="9E1A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 de la propuesta </a:t>
            </a:r>
            <a:endParaRPr lang="es-MX" sz="3200" b="1" dirty="0">
              <a:solidFill>
                <a:srgbClr val="9E1A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2411760" y="1958975"/>
            <a:ext cx="5760640" cy="39604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arabicPeriod"/>
            </a:pPr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Objetivo.</a:t>
            </a:r>
          </a:p>
          <a:p>
            <a:pPr marL="514350" indent="-514350" algn="l">
              <a:buFont typeface="+mj-lt"/>
              <a:buAutoNum type="arabicPeriod"/>
            </a:pPr>
            <a:endParaRPr lang="es-MX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Lineamientos operativos.</a:t>
            </a:r>
          </a:p>
          <a:p>
            <a:pPr marL="514350" indent="-514350" algn="l">
              <a:buFont typeface="+mj-lt"/>
              <a:buAutoNum type="arabicPeriod"/>
            </a:pPr>
            <a:endParaRPr lang="es-MX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Alcance y Resultados Esperados.</a:t>
            </a:r>
          </a:p>
          <a:p>
            <a:pPr marL="514350" indent="-514350" algn="l">
              <a:buFont typeface="+mj-lt"/>
              <a:buAutoNum type="arabicPeriod"/>
            </a:pPr>
            <a:endParaRPr lang="es-MX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Acciones a realizar.</a:t>
            </a:r>
          </a:p>
          <a:p>
            <a:pPr marL="514350" indent="-514350" algn="l">
              <a:buFont typeface="+mj-lt"/>
              <a:buAutoNum type="arabicPeriod"/>
            </a:pPr>
            <a:endParaRPr lang="es-MX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Calendario.</a:t>
            </a:r>
          </a:p>
        </p:txBody>
      </p:sp>
    </p:spTree>
    <p:extLst>
      <p:ext uri="{BB962C8B-B14F-4D97-AF65-F5344CB8AC3E}">
        <p14:creationId xmlns:p14="http://schemas.microsoft.com/office/powerpoint/2010/main" xmlns="" val="378265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 txBox="1">
            <a:spLocks/>
          </p:cNvSpPr>
          <p:nvPr/>
        </p:nvSpPr>
        <p:spPr>
          <a:xfrm>
            <a:off x="4067944" y="1914922"/>
            <a:ext cx="4618856" cy="32403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b="1" dirty="0" smtClean="0">
                <a:solidFill>
                  <a:srgbClr val="9E1A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s-MX" dirty="0" smtClean="0">
                <a:solidFill>
                  <a:srgbClr val="9E1A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MX" sz="2400" kern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Construir un espacio web donde se compile la información estadística municipal, brindando, de manera ágil, un  panorama de los municipios.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998" t="4309" r="2612" b="3004"/>
          <a:stretch/>
        </p:blipFill>
        <p:spPr>
          <a:xfrm>
            <a:off x="19368" y="2201044"/>
            <a:ext cx="3904560" cy="2668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0545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 txBox="1">
            <a:spLocks/>
          </p:cNvSpPr>
          <p:nvPr/>
        </p:nvSpPr>
        <p:spPr>
          <a:xfrm>
            <a:off x="457200" y="1268761"/>
            <a:ext cx="8229600" cy="43204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b="1" dirty="0">
                <a:solidFill>
                  <a:srgbClr val="9E1A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Lineamientos operativos:</a:t>
            </a:r>
          </a:p>
          <a:p>
            <a:pPr marL="514350" indent="-514350" algn="l">
              <a:buFont typeface="+mj-lt"/>
              <a:buAutoNum type="arabicPeriod"/>
            </a:pPr>
            <a:endParaRPr lang="es-MX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spcAft>
                <a:spcPts val="600"/>
              </a:spcAft>
              <a:buFont typeface="+mj-lt"/>
              <a:buAutoNum type="arabicPeriod"/>
            </a:pPr>
            <a:r>
              <a:rPr lang="es-MX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información de la base de datos será pública y estará disponible en la pagina web de la Región </a:t>
            </a:r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Centro.</a:t>
            </a:r>
            <a:endParaRPr lang="es-MX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spcAft>
                <a:spcPts val="600"/>
              </a:spcAft>
              <a:buFont typeface="+mj-lt"/>
              <a:buAutoNum type="arabicPeriod"/>
            </a:pPr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Será responsabilidad de los Organismos de Desarrollo Municipal de </a:t>
            </a:r>
            <a:r>
              <a:rPr lang="es-MX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 </a:t>
            </a:r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Estado, capturar la información de sus respectivos municipios.</a:t>
            </a:r>
          </a:p>
          <a:p>
            <a:pPr marL="514350" indent="-514350" algn="l">
              <a:spcAft>
                <a:spcPts val="600"/>
              </a:spcAft>
              <a:buFont typeface="+mj-lt"/>
              <a:buAutoNum type="arabicPeriod"/>
            </a:pPr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información contenida será responsabilidad de cada Organismo de Desarrollo Municipal.</a:t>
            </a:r>
          </a:p>
          <a:p>
            <a:pPr marL="514350" indent="-514350" algn="l">
              <a:spcAft>
                <a:spcPts val="600"/>
              </a:spcAft>
              <a:buFont typeface="+mj-lt"/>
              <a:buAutoNum type="arabicPeriod"/>
            </a:pPr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Cualquier modificación realizada  a la página Web, será controlada a través de un usuario con contraseña.</a:t>
            </a:r>
          </a:p>
        </p:txBody>
      </p:sp>
    </p:spTree>
    <p:extLst>
      <p:ext uri="{BB962C8B-B14F-4D97-AF65-F5344CB8AC3E}">
        <p14:creationId xmlns:p14="http://schemas.microsoft.com/office/powerpoint/2010/main" xmlns="" val="234978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 txBox="1">
            <a:spLocks/>
          </p:cNvSpPr>
          <p:nvPr/>
        </p:nvSpPr>
        <p:spPr>
          <a:xfrm>
            <a:off x="3131840" y="1268761"/>
            <a:ext cx="5554960" cy="410445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b="1" dirty="0">
                <a:solidFill>
                  <a:srgbClr val="9E1A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Alcance: </a:t>
            </a:r>
          </a:p>
          <a:p>
            <a:pPr algn="l"/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Gobiernos locales, estatales y público en general que desee obtener información de los municipios.</a:t>
            </a:r>
          </a:p>
          <a:p>
            <a:pPr algn="l"/>
            <a:endParaRPr lang="es-MX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MX" b="1" dirty="0">
                <a:solidFill>
                  <a:srgbClr val="9E1A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esperados:</a:t>
            </a:r>
          </a:p>
          <a:p>
            <a:pPr algn="l"/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Contar con herramientas de apoyo para el desarrollo </a:t>
            </a:r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planeación estratégica en los gobiernos </a:t>
            </a:r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locales.</a:t>
            </a:r>
            <a:endParaRPr lang="es-MX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MX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MX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1187995"/>
            <a:ext cx="3096344" cy="1664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5757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2574924" y="1340768"/>
            <a:ext cx="6111875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b="1" dirty="0">
                <a:solidFill>
                  <a:srgbClr val="9E1A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Acciones a realizar: </a:t>
            </a:r>
          </a:p>
          <a:p>
            <a:pPr marL="0" indent="0">
              <a:buNone/>
            </a:pPr>
            <a:endParaRPr lang="es-MX" dirty="0" smtClean="0"/>
          </a:p>
          <a:p>
            <a:pPr marL="514350" indent="-514350">
              <a:buFont typeface="+mj-lt"/>
              <a:buAutoNum type="arabicPeriod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Diseño de la base de datos.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Diseños pantallas de captura y difusión.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Recopilación de información para la base de datos.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Alimentación en la base de datos.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Prueba del sistema.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Correcciones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Publicación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://www.texample.net/media/tikz/examples/PNG/double-arrow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16" y="2708920"/>
            <a:ext cx="2419350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2210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457200" y="1268761"/>
            <a:ext cx="8229600" cy="5040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b="1" dirty="0" smtClean="0">
                <a:solidFill>
                  <a:srgbClr val="9E1A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Calendario:</a:t>
            </a:r>
            <a:endParaRPr lang="es-MX" b="1" dirty="0">
              <a:solidFill>
                <a:srgbClr val="9E1A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3033885"/>
              </p:ext>
            </p:extLst>
          </p:nvPr>
        </p:nvGraphicFramePr>
        <p:xfrm>
          <a:off x="251520" y="1988840"/>
          <a:ext cx="8640960" cy="3591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0240"/>
                <a:gridCol w="1296144"/>
                <a:gridCol w="1368152"/>
                <a:gridCol w="1296144"/>
                <a:gridCol w="1224136"/>
                <a:gridCol w="12961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Acción</a:t>
                      </a:r>
                      <a:endParaRPr lang="es-MX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Diciembre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Diseño de Base de datos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Diseño de pantallas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Recopilación de Información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Alimentación de Información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Correcciones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Publicación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E1A5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2397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231</Words>
  <Application>Microsoft Macintosh PowerPoint</Application>
  <PresentationFormat>Presentación en pantalla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Octavio</dc:creator>
  <cp:lastModifiedBy>MERCEDES.SAAVEDRA</cp:lastModifiedBy>
  <cp:revision>11</cp:revision>
  <cp:lastPrinted>2016-10-26T20:15:52Z</cp:lastPrinted>
  <dcterms:created xsi:type="dcterms:W3CDTF">2016-10-20T19:35:12Z</dcterms:created>
  <dcterms:modified xsi:type="dcterms:W3CDTF">2017-05-16T17:47:20Z</dcterms:modified>
</cp:coreProperties>
</file>