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5002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8"/>
    <p:restoredTop sz="94375"/>
  </p:normalViewPr>
  <p:slideViewPr>
    <p:cSldViewPr>
      <p:cViewPr>
        <p:scale>
          <a:sx n="100" d="100"/>
          <a:sy n="100" d="100"/>
        </p:scale>
        <p:origin x="-1224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DDA8-56DA-4DC3-A6B7-2006BC14D060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7DF53-29D4-4E42-9EDF-8288F754BB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2138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DDA8-56DA-4DC3-A6B7-2006BC14D060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7DF53-29D4-4E42-9EDF-8288F754BB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08842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DDA8-56DA-4DC3-A6B7-2006BC14D060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7DF53-29D4-4E42-9EDF-8288F754BB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269602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DDA8-56DA-4DC3-A6B7-2006BC14D060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7DF53-29D4-4E42-9EDF-8288F754BB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93638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DDA8-56DA-4DC3-A6B7-2006BC14D060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7DF53-29D4-4E42-9EDF-8288F754BB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944048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DDA8-56DA-4DC3-A6B7-2006BC14D060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7DF53-29D4-4E42-9EDF-8288F754BB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277403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DDA8-56DA-4DC3-A6B7-2006BC14D060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7DF53-29D4-4E42-9EDF-8288F754BB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716304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DDA8-56DA-4DC3-A6B7-2006BC14D060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7DF53-29D4-4E42-9EDF-8288F754BB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76845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DDA8-56DA-4DC3-A6B7-2006BC14D060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7DF53-29D4-4E42-9EDF-8288F754BB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246417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DDA8-56DA-4DC3-A6B7-2006BC14D060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7DF53-29D4-4E42-9EDF-8288F754BB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118754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DDA8-56DA-4DC3-A6B7-2006BC14D060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7DF53-29D4-4E42-9EDF-8288F754BB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980970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FDDA8-56DA-4DC3-A6B7-2006BC14D060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7DF53-29D4-4E42-9EDF-8288F754BBD1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16217" y="260648"/>
            <a:ext cx="2151854" cy="11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84544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161018" y="2924946"/>
            <a:ext cx="698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Arial" pitchFamily="34" charset="0"/>
                <a:cs typeface="Arial" pitchFamily="34" charset="0"/>
              </a:rPr>
              <a:t>Asociación Mexicana de Organismos Estatales </a:t>
            </a:r>
          </a:p>
          <a:p>
            <a:pPr algn="ctr"/>
            <a:r>
              <a:rPr lang="es-MX" sz="2400" dirty="0" smtClean="0">
                <a:latin typeface="Arial" pitchFamily="34" charset="0"/>
                <a:cs typeface="Arial" pitchFamily="34" charset="0"/>
              </a:rPr>
              <a:t>de Desarrollo Municipal A.C.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372200" y="5656892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Morelia, Michoacán</a:t>
            </a:r>
          </a:p>
          <a:p>
            <a:pPr algn="ctr"/>
            <a:r>
              <a:rPr lang="es-MX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27 de octubre 2016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181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1143000"/>
          </a:xfrm>
        </p:spPr>
        <p:txBody>
          <a:bodyPr>
            <a:normAutofit/>
          </a:bodyPr>
          <a:lstStyle/>
          <a:p>
            <a:pPr algn="l"/>
            <a:r>
              <a:rPr lang="es-MX" sz="2800" dirty="0" smtClean="0">
                <a:latin typeface="Arial" pitchFamily="34" charset="0"/>
                <a:cs typeface="Arial" pitchFamily="34" charset="0"/>
              </a:rPr>
              <a:t>Estados Asociados</a:t>
            </a:r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71713972"/>
              </p:ext>
            </p:extLst>
          </p:nvPr>
        </p:nvGraphicFramePr>
        <p:xfrm>
          <a:off x="395535" y="1916832"/>
          <a:ext cx="8568954" cy="4065181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303325"/>
                <a:gridCol w="918785"/>
                <a:gridCol w="1957267"/>
                <a:gridCol w="3593051"/>
                <a:gridCol w="1796526"/>
              </a:tblGrid>
              <a:tr h="176747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No.</a:t>
                      </a:r>
                      <a:endParaRPr lang="es-MX" sz="9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ESTADO</a:t>
                      </a:r>
                      <a:endParaRPr lang="es-MX" sz="9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TITULAR DEL OEDM</a:t>
                      </a:r>
                      <a:endParaRPr lang="es-MX" sz="9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CARGO EN EL ESTADO</a:t>
                      </a:r>
                      <a:endParaRPr lang="es-MX" sz="9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AMEXMUN</a:t>
                      </a:r>
                      <a:endParaRPr lang="es-MX" sz="9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</a:tr>
              <a:tr h="176747"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Colima*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Mtro. Jaime Alfonso Hernández López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Coordinador Estatal de Desarrollo Municipal.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Copresidente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</a:tr>
              <a:tr h="176747"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Hidalgo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Mtro. José Luis Guevara Muñoz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Director General del Instituto Hidalguense para el Desarrollo Municipal.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Copresidente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</a:tr>
              <a:tr h="176747"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Morelos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Ing. Francisco Velázquez </a:t>
                      </a:r>
                      <a:r>
                        <a:rPr lang="es-MX" sz="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Adán 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Dirección General del Instituto de Desarrollo y Fortalecimiento Municipal.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Copresidente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</a:tr>
              <a:tr h="176747"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Veracruz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Lic. </a:t>
                      </a:r>
                      <a:r>
                        <a:rPr lang="es-MX" sz="8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Marilda</a:t>
                      </a:r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Elisa Rodríguez Aguirre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Directora General del Instituto Veracruzano de Desarrollo Municipal.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Coordinador Técnico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</a:tr>
              <a:tr h="176747"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Jalisco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Lic. Francisco Javier Hernández Sandoval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Director General de Desarrollo Municipal.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Coordinador Regional Centro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</a:tr>
              <a:tr h="176747"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Durango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Lic. José Eugenio Rodríguez </a:t>
                      </a:r>
                      <a:r>
                        <a:rPr lang="es-MX" sz="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del </a:t>
                      </a:r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Campo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Encargado de la Direccción General del Instituto para el Desarrollo Municipal.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Coordinador Regional Norte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</a:tr>
              <a:tr h="176747"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Oaxaca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Lic. Marcos Martínez Guzmán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Subsecretario de Fortalecimiento Municipal.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Coordinador Regional Sur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</a:tr>
              <a:tr h="176747"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Michoacán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Ing. Carlos Paredes Correa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Vocal Ejecutivo del Centro Estatal de Desarrollo Municipal.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Coordinador Administrativo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</a:tr>
              <a:tr h="176747"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Yucatán*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C. Fernando Romero Ávila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Director General del Instituto de Desarrollo Regional y Municipal.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Vinculación con Gobiernos Municipales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</a:tr>
              <a:tr h="176747"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Zacatecas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Ing. Martín E. Álvarez </a:t>
                      </a:r>
                      <a:r>
                        <a:rPr lang="es-MX" sz="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Calderón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Director del Centro Estatal de Desarrollo Municipal.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Vinculación de Desarrollo Institucional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</a:tr>
              <a:tr h="176747"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Aguascalientes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CP. Carlos Rubalcava Arellano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Coordinador Estatal de Planeación y Proyectos.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Miembro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</a:tr>
              <a:tr h="176747"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San Luis Potosí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Lic. Luis Gerardo Aldaco Ortega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Coordinador Estatal para el Fortalecimiento Institucional de los Municipios.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Miembro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</a:tr>
              <a:tr h="176747"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Querétaro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Lic. Juliana Rosario Hernández Quintanar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Coordinador Estatal de Desarrollo Municipal.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Miembro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</a:tr>
              <a:tr h="176747"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Sonora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Mtro. Abraham Montijo Cervantes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Vocal Ejecutivo del Centro Estatal de Desarrollo Municipal.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Miembro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</a:tr>
              <a:tr h="176747"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Puebla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Lic. Eduardo Yañez Tapia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Director General del Programa de Atención y Fortalecimiento a Municipios.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Miembro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</a:tr>
              <a:tr h="176747"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Tabasco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Lic. Enrique L. Bellizzia Rosique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Coordinación General del Apoyo al Desarrollo Municipal.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Miembro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</a:tr>
              <a:tr h="176747"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Campeche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Lic. Arturo May Mass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Director General del Instituto de Desarrollo y Formación Social.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Miembro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</a:tr>
              <a:tr h="176747"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Sinaloa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Lic. Alfonso Milton Eduardo Rojo Rojo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Director General del Instituto Sinaloense de Desarrollo Social.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Miembro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</a:tr>
              <a:tr h="176747"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Chiapas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C. Juan José Zepeda Bermúdez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Secretario de Planeación y Gestión y Gestión Pública.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Miembro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</a:tr>
              <a:tr h="176747"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Estado de México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Lic. Gerardo Xavier Hernández Tapia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Subsecretario de Desarrollo Municipal.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Miembro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</a:tr>
              <a:tr h="176747"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Guanajuato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Lic. Jorge Arturo Espadas Galván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Subsecretario de Vinculación y</a:t>
                      </a:r>
                      <a:r>
                        <a:rPr lang="es-MX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Desarrollo Político.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Miembro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</a:tr>
              <a:tr h="176747"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Colima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Lic. Víctor Hugo Villanueva Arceo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Ex Coordinador Estatal de Desarrollo Municipal y </a:t>
                      </a:r>
                      <a:r>
                        <a:rPr lang="es-MX" sz="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ex Copresidente</a:t>
                      </a:r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Integrante del Consejo Consultivo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13" marR="6813" marT="6813" marB="0" anchor="b"/>
                </a:tc>
              </a:tr>
            </a:tbl>
          </a:graphicData>
        </a:graphic>
      </p:graphicFrame>
      <p:cxnSp>
        <p:nvCxnSpPr>
          <p:cNvPr id="4" name="3 Conector recto"/>
          <p:cNvCxnSpPr/>
          <p:nvPr/>
        </p:nvCxnSpPr>
        <p:spPr>
          <a:xfrm>
            <a:off x="467544" y="1124744"/>
            <a:ext cx="3168352" cy="0"/>
          </a:xfrm>
          <a:prstGeom prst="line">
            <a:avLst/>
          </a:prstGeom>
          <a:ln w="127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2265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 noChangeAspect="1"/>
          </p:cNvGrpSpPr>
          <p:nvPr/>
        </p:nvGrpSpPr>
        <p:grpSpPr>
          <a:xfrm>
            <a:off x="2195736" y="1340768"/>
            <a:ext cx="6696744" cy="4229508"/>
            <a:chOff x="1824038" y="750888"/>
            <a:chExt cx="8543926" cy="5357813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5611813" y="3071813"/>
              <a:ext cx="946150" cy="1203325"/>
            </a:xfrm>
            <a:custGeom>
              <a:avLst/>
              <a:gdLst>
                <a:gd name="T0" fmla="*/ 544 w 596"/>
                <a:gd name="T1" fmla="*/ 86 h 758"/>
                <a:gd name="T2" fmla="*/ 508 w 596"/>
                <a:gd name="T3" fmla="*/ 59 h 758"/>
                <a:gd name="T4" fmla="*/ 456 w 596"/>
                <a:gd name="T5" fmla="*/ 71 h 758"/>
                <a:gd name="T6" fmla="*/ 454 w 596"/>
                <a:gd name="T7" fmla="*/ 48 h 758"/>
                <a:gd name="T8" fmla="*/ 374 w 596"/>
                <a:gd name="T9" fmla="*/ 3 h 758"/>
                <a:gd name="T10" fmla="*/ 286 w 596"/>
                <a:gd name="T11" fmla="*/ 22 h 758"/>
                <a:gd name="T12" fmla="*/ 312 w 596"/>
                <a:gd name="T13" fmla="*/ 121 h 758"/>
                <a:gd name="T14" fmla="*/ 229 w 596"/>
                <a:gd name="T15" fmla="*/ 135 h 758"/>
                <a:gd name="T16" fmla="*/ 147 w 596"/>
                <a:gd name="T17" fmla="*/ 152 h 758"/>
                <a:gd name="T18" fmla="*/ 118 w 596"/>
                <a:gd name="T19" fmla="*/ 178 h 758"/>
                <a:gd name="T20" fmla="*/ 83 w 596"/>
                <a:gd name="T21" fmla="*/ 216 h 758"/>
                <a:gd name="T22" fmla="*/ 78 w 596"/>
                <a:gd name="T23" fmla="*/ 263 h 758"/>
                <a:gd name="T24" fmla="*/ 66 w 596"/>
                <a:gd name="T25" fmla="*/ 296 h 758"/>
                <a:gd name="T26" fmla="*/ 33 w 596"/>
                <a:gd name="T27" fmla="*/ 358 h 758"/>
                <a:gd name="T28" fmla="*/ 16 w 596"/>
                <a:gd name="T29" fmla="*/ 481 h 758"/>
                <a:gd name="T30" fmla="*/ 33 w 596"/>
                <a:gd name="T31" fmla="*/ 521 h 758"/>
                <a:gd name="T32" fmla="*/ 66 w 596"/>
                <a:gd name="T33" fmla="*/ 488 h 758"/>
                <a:gd name="T34" fmla="*/ 92 w 596"/>
                <a:gd name="T35" fmla="*/ 455 h 758"/>
                <a:gd name="T36" fmla="*/ 76 w 596"/>
                <a:gd name="T37" fmla="*/ 497 h 758"/>
                <a:gd name="T38" fmla="*/ 76 w 596"/>
                <a:gd name="T39" fmla="*/ 542 h 758"/>
                <a:gd name="T40" fmla="*/ 97 w 596"/>
                <a:gd name="T41" fmla="*/ 481 h 758"/>
                <a:gd name="T42" fmla="*/ 118 w 596"/>
                <a:gd name="T43" fmla="*/ 486 h 758"/>
                <a:gd name="T44" fmla="*/ 109 w 596"/>
                <a:gd name="T45" fmla="*/ 528 h 758"/>
                <a:gd name="T46" fmla="*/ 128 w 596"/>
                <a:gd name="T47" fmla="*/ 557 h 758"/>
                <a:gd name="T48" fmla="*/ 158 w 596"/>
                <a:gd name="T49" fmla="*/ 533 h 758"/>
                <a:gd name="T50" fmla="*/ 156 w 596"/>
                <a:gd name="T51" fmla="*/ 512 h 758"/>
                <a:gd name="T52" fmla="*/ 173 w 596"/>
                <a:gd name="T53" fmla="*/ 500 h 758"/>
                <a:gd name="T54" fmla="*/ 206 w 596"/>
                <a:gd name="T55" fmla="*/ 521 h 758"/>
                <a:gd name="T56" fmla="*/ 215 w 596"/>
                <a:gd name="T57" fmla="*/ 547 h 758"/>
                <a:gd name="T58" fmla="*/ 210 w 596"/>
                <a:gd name="T59" fmla="*/ 571 h 758"/>
                <a:gd name="T60" fmla="*/ 170 w 596"/>
                <a:gd name="T61" fmla="*/ 594 h 758"/>
                <a:gd name="T62" fmla="*/ 135 w 596"/>
                <a:gd name="T63" fmla="*/ 628 h 758"/>
                <a:gd name="T64" fmla="*/ 109 w 596"/>
                <a:gd name="T65" fmla="*/ 675 h 758"/>
                <a:gd name="T66" fmla="*/ 99 w 596"/>
                <a:gd name="T67" fmla="*/ 717 h 758"/>
                <a:gd name="T68" fmla="*/ 130 w 596"/>
                <a:gd name="T69" fmla="*/ 732 h 758"/>
                <a:gd name="T70" fmla="*/ 170 w 596"/>
                <a:gd name="T71" fmla="*/ 741 h 758"/>
                <a:gd name="T72" fmla="*/ 218 w 596"/>
                <a:gd name="T73" fmla="*/ 744 h 758"/>
                <a:gd name="T74" fmla="*/ 248 w 596"/>
                <a:gd name="T75" fmla="*/ 708 h 758"/>
                <a:gd name="T76" fmla="*/ 270 w 596"/>
                <a:gd name="T77" fmla="*/ 701 h 758"/>
                <a:gd name="T78" fmla="*/ 286 w 596"/>
                <a:gd name="T79" fmla="*/ 663 h 758"/>
                <a:gd name="T80" fmla="*/ 265 w 596"/>
                <a:gd name="T81" fmla="*/ 635 h 758"/>
                <a:gd name="T82" fmla="*/ 262 w 596"/>
                <a:gd name="T83" fmla="*/ 583 h 758"/>
                <a:gd name="T84" fmla="*/ 291 w 596"/>
                <a:gd name="T85" fmla="*/ 528 h 758"/>
                <a:gd name="T86" fmla="*/ 322 w 596"/>
                <a:gd name="T87" fmla="*/ 516 h 758"/>
                <a:gd name="T88" fmla="*/ 350 w 596"/>
                <a:gd name="T89" fmla="*/ 500 h 758"/>
                <a:gd name="T90" fmla="*/ 374 w 596"/>
                <a:gd name="T91" fmla="*/ 526 h 758"/>
                <a:gd name="T92" fmla="*/ 404 w 596"/>
                <a:gd name="T93" fmla="*/ 564 h 758"/>
                <a:gd name="T94" fmla="*/ 440 w 596"/>
                <a:gd name="T95" fmla="*/ 592 h 758"/>
                <a:gd name="T96" fmla="*/ 475 w 596"/>
                <a:gd name="T97" fmla="*/ 606 h 758"/>
                <a:gd name="T98" fmla="*/ 508 w 596"/>
                <a:gd name="T99" fmla="*/ 542 h 758"/>
                <a:gd name="T100" fmla="*/ 511 w 596"/>
                <a:gd name="T101" fmla="*/ 486 h 758"/>
                <a:gd name="T102" fmla="*/ 454 w 596"/>
                <a:gd name="T103" fmla="*/ 495 h 758"/>
                <a:gd name="T104" fmla="*/ 419 w 596"/>
                <a:gd name="T105" fmla="*/ 488 h 758"/>
                <a:gd name="T106" fmla="*/ 364 w 596"/>
                <a:gd name="T107" fmla="*/ 429 h 758"/>
                <a:gd name="T108" fmla="*/ 355 w 596"/>
                <a:gd name="T109" fmla="*/ 370 h 758"/>
                <a:gd name="T110" fmla="*/ 359 w 596"/>
                <a:gd name="T111" fmla="*/ 339 h 758"/>
                <a:gd name="T112" fmla="*/ 383 w 596"/>
                <a:gd name="T113" fmla="*/ 336 h 758"/>
                <a:gd name="T114" fmla="*/ 442 w 596"/>
                <a:gd name="T115" fmla="*/ 287 h 758"/>
                <a:gd name="T116" fmla="*/ 508 w 596"/>
                <a:gd name="T117" fmla="*/ 225 h 758"/>
                <a:gd name="T118" fmla="*/ 582 w 596"/>
                <a:gd name="T119" fmla="*/ 133 h 7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6" h="758">
                  <a:moveTo>
                    <a:pt x="591" y="109"/>
                  </a:moveTo>
                  <a:lnTo>
                    <a:pt x="589" y="107"/>
                  </a:lnTo>
                  <a:lnTo>
                    <a:pt x="584" y="104"/>
                  </a:lnTo>
                  <a:lnTo>
                    <a:pt x="582" y="104"/>
                  </a:lnTo>
                  <a:lnTo>
                    <a:pt x="579" y="102"/>
                  </a:lnTo>
                  <a:lnTo>
                    <a:pt x="575" y="102"/>
                  </a:lnTo>
                  <a:lnTo>
                    <a:pt x="572" y="104"/>
                  </a:lnTo>
                  <a:lnTo>
                    <a:pt x="570" y="104"/>
                  </a:lnTo>
                  <a:lnTo>
                    <a:pt x="563" y="104"/>
                  </a:lnTo>
                  <a:lnTo>
                    <a:pt x="556" y="102"/>
                  </a:lnTo>
                  <a:lnTo>
                    <a:pt x="549" y="97"/>
                  </a:lnTo>
                  <a:lnTo>
                    <a:pt x="546" y="93"/>
                  </a:lnTo>
                  <a:lnTo>
                    <a:pt x="544" y="90"/>
                  </a:lnTo>
                  <a:lnTo>
                    <a:pt x="544" y="86"/>
                  </a:lnTo>
                  <a:lnTo>
                    <a:pt x="541" y="83"/>
                  </a:lnTo>
                  <a:lnTo>
                    <a:pt x="541" y="81"/>
                  </a:lnTo>
                  <a:lnTo>
                    <a:pt x="539" y="76"/>
                  </a:lnTo>
                  <a:lnTo>
                    <a:pt x="537" y="74"/>
                  </a:lnTo>
                  <a:lnTo>
                    <a:pt x="534" y="71"/>
                  </a:lnTo>
                  <a:lnTo>
                    <a:pt x="532" y="69"/>
                  </a:lnTo>
                  <a:lnTo>
                    <a:pt x="527" y="64"/>
                  </a:lnTo>
                  <a:lnTo>
                    <a:pt x="520" y="64"/>
                  </a:lnTo>
                  <a:lnTo>
                    <a:pt x="515" y="64"/>
                  </a:lnTo>
                  <a:lnTo>
                    <a:pt x="508" y="64"/>
                  </a:lnTo>
                  <a:lnTo>
                    <a:pt x="508" y="64"/>
                  </a:lnTo>
                  <a:lnTo>
                    <a:pt x="508" y="62"/>
                  </a:lnTo>
                  <a:lnTo>
                    <a:pt x="508" y="62"/>
                  </a:lnTo>
                  <a:lnTo>
                    <a:pt x="508" y="59"/>
                  </a:lnTo>
                  <a:lnTo>
                    <a:pt x="504" y="64"/>
                  </a:lnTo>
                  <a:lnTo>
                    <a:pt x="501" y="67"/>
                  </a:lnTo>
                  <a:lnTo>
                    <a:pt x="497" y="71"/>
                  </a:lnTo>
                  <a:lnTo>
                    <a:pt x="494" y="74"/>
                  </a:lnTo>
                  <a:lnTo>
                    <a:pt x="492" y="76"/>
                  </a:lnTo>
                  <a:lnTo>
                    <a:pt x="487" y="76"/>
                  </a:lnTo>
                  <a:lnTo>
                    <a:pt x="485" y="76"/>
                  </a:lnTo>
                  <a:lnTo>
                    <a:pt x="480" y="76"/>
                  </a:lnTo>
                  <a:lnTo>
                    <a:pt x="475" y="76"/>
                  </a:lnTo>
                  <a:lnTo>
                    <a:pt x="471" y="76"/>
                  </a:lnTo>
                  <a:lnTo>
                    <a:pt x="466" y="76"/>
                  </a:lnTo>
                  <a:lnTo>
                    <a:pt x="461" y="76"/>
                  </a:lnTo>
                  <a:lnTo>
                    <a:pt x="459" y="74"/>
                  </a:lnTo>
                  <a:lnTo>
                    <a:pt x="456" y="71"/>
                  </a:lnTo>
                  <a:lnTo>
                    <a:pt x="456" y="67"/>
                  </a:lnTo>
                  <a:lnTo>
                    <a:pt x="454" y="62"/>
                  </a:lnTo>
                  <a:lnTo>
                    <a:pt x="459" y="64"/>
                  </a:lnTo>
                  <a:lnTo>
                    <a:pt x="461" y="64"/>
                  </a:lnTo>
                  <a:lnTo>
                    <a:pt x="466" y="67"/>
                  </a:lnTo>
                  <a:lnTo>
                    <a:pt x="468" y="67"/>
                  </a:lnTo>
                  <a:lnTo>
                    <a:pt x="468" y="62"/>
                  </a:lnTo>
                  <a:lnTo>
                    <a:pt x="468" y="59"/>
                  </a:lnTo>
                  <a:lnTo>
                    <a:pt x="466" y="55"/>
                  </a:lnTo>
                  <a:lnTo>
                    <a:pt x="466" y="52"/>
                  </a:lnTo>
                  <a:lnTo>
                    <a:pt x="463" y="50"/>
                  </a:lnTo>
                  <a:lnTo>
                    <a:pt x="461" y="48"/>
                  </a:lnTo>
                  <a:lnTo>
                    <a:pt x="456" y="48"/>
                  </a:lnTo>
                  <a:lnTo>
                    <a:pt x="454" y="48"/>
                  </a:lnTo>
                  <a:lnTo>
                    <a:pt x="449" y="48"/>
                  </a:lnTo>
                  <a:lnTo>
                    <a:pt x="442" y="45"/>
                  </a:lnTo>
                  <a:lnTo>
                    <a:pt x="435" y="43"/>
                  </a:lnTo>
                  <a:lnTo>
                    <a:pt x="430" y="36"/>
                  </a:lnTo>
                  <a:lnTo>
                    <a:pt x="428" y="31"/>
                  </a:lnTo>
                  <a:lnTo>
                    <a:pt x="426" y="26"/>
                  </a:lnTo>
                  <a:lnTo>
                    <a:pt x="423" y="19"/>
                  </a:lnTo>
                  <a:lnTo>
                    <a:pt x="419" y="17"/>
                  </a:lnTo>
                  <a:lnTo>
                    <a:pt x="407" y="12"/>
                  </a:lnTo>
                  <a:lnTo>
                    <a:pt x="402" y="10"/>
                  </a:lnTo>
                  <a:lnTo>
                    <a:pt x="395" y="7"/>
                  </a:lnTo>
                  <a:lnTo>
                    <a:pt x="388" y="7"/>
                  </a:lnTo>
                  <a:lnTo>
                    <a:pt x="381" y="5"/>
                  </a:lnTo>
                  <a:lnTo>
                    <a:pt x="374" y="3"/>
                  </a:lnTo>
                  <a:lnTo>
                    <a:pt x="366" y="0"/>
                  </a:lnTo>
                  <a:lnTo>
                    <a:pt x="362" y="0"/>
                  </a:lnTo>
                  <a:lnTo>
                    <a:pt x="357" y="0"/>
                  </a:lnTo>
                  <a:lnTo>
                    <a:pt x="352" y="0"/>
                  </a:lnTo>
                  <a:lnTo>
                    <a:pt x="348" y="3"/>
                  </a:lnTo>
                  <a:lnTo>
                    <a:pt x="336" y="3"/>
                  </a:lnTo>
                  <a:lnTo>
                    <a:pt x="322" y="5"/>
                  </a:lnTo>
                  <a:lnTo>
                    <a:pt x="310" y="5"/>
                  </a:lnTo>
                  <a:lnTo>
                    <a:pt x="298" y="7"/>
                  </a:lnTo>
                  <a:lnTo>
                    <a:pt x="291" y="7"/>
                  </a:lnTo>
                  <a:lnTo>
                    <a:pt x="288" y="7"/>
                  </a:lnTo>
                  <a:lnTo>
                    <a:pt x="286" y="10"/>
                  </a:lnTo>
                  <a:lnTo>
                    <a:pt x="281" y="15"/>
                  </a:lnTo>
                  <a:lnTo>
                    <a:pt x="286" y="22"/>
                  </a:lnTo>
                  <a:lnTo>
                    <a:pt x="288" y="26"/>
                  </a:lnTo>
                  <a:lnTo>
                    <a:pt x="293" y="31"/>
                  </a:lnTo>
                  <a:lnTo>
                    <a:pt x="296" y="38"/>
                  </a:lnTo>
                  <a:lnTo>
                    <a:pt x="300" y="43"/>
                  </a:lnTo>
                  <a:lnTo>
                    <a:pt x="305" y="50"/>
                  </a:lnTo>
                  <a:lnTo>
                    <a:pt x="310" y="57"/>
                  </a:lnTo>
                  <a:lnTo>
                    <a:pt x="312" y="64"/>
                  </a:lnTo>
                  <a:lnTo>
                    <a:pt x="312" y="76"/>
                  </a:lnTo>
                  <a:lnTo>
                    <a:pt x="312" y="88"/>
                  </a:lnTo>
                  <a:lnTo>
                    <a:pt x="312" y="100"/>
                  </a:lnTo>
                  <a:lnTo>
                    <a:pt x="312" y="112"/>
                  </a:lnTo>
                  <a:lnTo>
                    <a:pt x="312" y="114"/>
                  </a:lnTo>
                  <a:lnTo>
                    <a:pt x="312" y="116"/>
                  </a:lnTo>
                  <a:lnTo>
                    <a:pt x="312" y="121"/>
                  </a:lnTo>
                  <a:lnTo>
                    <a:pt x="312" y="123"/>
                  </a:lnTo>
                  <a:lnTo>
                    <a:pt x="312" y="128"/>
                  </a:lnTo>
                  <a:lnTo>
                    <a:pt x="312" y="130"/>
                  </a:lnTo>
                  <a:lnTo>
                    <a:pt x="310" y="133"/>
                  </a:lnTo>
                  <a:lnTo>
                    <a:pt x="305" y="133"/>
                  </a:lnTo>
                  <a:lnTo>
                    <a:pt x="298" y="133"/>
                  </a:lnTo>
                  <a:lnTo>
                    <a:pt x="291" y="135"/>
                  </a:lnTo>
                  <a:lnTo>
                    <a:pt x="284" y="138"/>
                  </a:lnTo>
                  <a:lnTo>
                    <a:pt x="274" y="140"/>
                  </a:lnTo>
                  <a:lnTo>
                    <a:pt x="267" y="140"/>
                  </a:lnTo>
                  <a:lnTo>
                    <a:pt x="260" y="140"/>
                  </a:lnTo>
                  <a:lnTo>
                    <a:pt x="253" y="140"/>
                  </a:lnTo>
                  <a:lnTo>
                    <a:pt x="244" y="138"/>
                  </a:lnTo>
                  <a:lnTo>
                    <a:pt x="229" y="135"/>
                  </a:lnTo>
                  <a:lnTo>
                    <a:pt x="215" y="130"/>
                  </a:lnTo>
                  <a:lnTo>
                    <a:pt x="199" y="128"/>
                  </a:lnTo>
                  <a:lnTo>
                    <a:pt x="184" y="126"/>
                  </a:lnTo>
                  <a:lnTo>
                    <a:pt x="177" y="126"/>
                  </a:lnTo>
                  <a:lnTo>
                    <a:pt x="170" y="128"/>
                  </a:lnTo>
                  <a:lnTo>
                    <a:pt x="163" y="133"/>
                  </a:lnTo>
                  <a:lnTo>
                    <a:pt x="158" y="138"/>
                  </a:lnTo>
                  <a:lnTo>
                    <a:pt x="158" y="140"/>
                  </a:lnTo>
                  <a:lnTo>
                    <a:pt x="158" y="145"/>
                  </a:lnTo>
                  <a:lnTo>
                    <a:pt x="156" y="147"/>
                  </a:lnTo>
                  <a:lnTo>
                    <a:pt x="156" y="149"/>
                  </a:lnTo>
                  <a:lnTo>
                    <a:pt x="154" y="152"/>
                  </a:lnTo>
                  <a:lnTo>
                    <a:pt x="149" y="152"/>
                  </a:lnTo>
                  <a:lnTo>
                    <a:pt x="147" y="152"/>
                  </a:lnTo>
                  <a:lnTo>
                    <a:pt x="142" y="152"/>
                  </a:lnTo>
                  <a:lnTo>
                    <a:pt x="139" y="152"/>
                  </a:lnTo>
                  <a:lnTo>
                    <a:pt x="137" y="154"/>
                  </a:lnTo>
                  <a:lnTo>
                    <a:pt x="137" y="157"/>
                  </a:lnTo>
                  <a:lnTo>
                    <a:pt x="137" y="159"/>
                  </a:lnTo>
                  <a:lnTo>
                    <a:pt x="137" y="161"/>
                  </a:lnTo>
                  <a:lnTo>
                    <a:pt x="135" y="161"/>
                  </a:lnTo>
                  <a:lnTo>
                    <a:pt x="130" y="161"/>
                  </a:lnTo>
                  <a:lnTo>
                    <a:pt x="128" y="164"/>
                  </a:lnTo>
                  <a:lnTo>
                    <a:pt x="125" y="164"/>
                  </a:lnTo>
                  <a:lnTo>
                    <a:pt x="125" y="166"/>
                  </a:lnTo>
                  <a:lnTo>
                    <a:pt x="123" y="168"/>
                  </a:lnTo>
                  <a:lnTo>
                    <a:pt x="123" y="171"/>
                  </a:lnTo>
                  <a:lnTo>
                    <a:pt x="118" y="178"/>
                  </a:lnTo>
                  <a:lnTo>
                    <a:pt x="116" y="183"/>
                  </a:lnTo>
                  <a:lnTo>
                    <a:pt x="111" y="187"/>
                  </a:lnTo>
                  <a:lnTo>
                    <a:pt x="106" y="190"/>
                  </a:lnTo>
                  <a:lnTo>
                    <a:pt x="104" y="190"/>
                  </a:lnTo>
                  <a:lnTo>
                    <a:pt x="104" y="190"/>
                  </a:lnTo>
                  <a:lnTo>
                    <a:pt x="102" y="192"/>
                  </a:lnTo>
                  <a:lnTo>
                    <a:pt x="102" y="192"/>
                  </a:lnTo>
                  <a:lnTo>
                    <a:pt x="97" y="194"/>
                  </a:lnTo>
                  <a:lnTo>
                    <a:pt x="90" y="197"/>
                  </a:lnTo>
                  <a:lnTo>
                    <a:pt x="83" y="201"/>
                  </a:lnTo>
                  <a:lnTo>
                    <a:pt x="83" y="204"/>
                  </a:lnTo>
                  <a:lnTo>
                    <a:pt x="83" y="206"/>
                  </a:lnTo>
                  <a:lnTo>
                    <a:pt x="83" y="211"/>
                  </a:lnTo>
                  <a:lnTo>
                    <a:pt x="83" y="216"/>
                  </a:lnTo>
                  <a:lnTo>
                    <a:pt x="83" y="220"/>
                  </a:lnTo>
                  <a:lnTo>
                    <a:pt x="83" y="228"/>
                  </a:lnTo>
                  <a:lnTo>
                    <a:pt x="78" y="228"/>
                  </a:lnTo>
                  <a:lnTo>
                    <a:pt x="73" y="230"/>
                  </a:lnTo>
                  <a:lnTo>
                    <a:pt x="73" y="235"/>
                  </a:lnTo>
                  <a:lnTo>
                    <a:pt x="76" y="237"/>
                  </a:lnTo>
                  <a:lnTo>
                    <a:pt x="80" y="239"/>
                  </a:lnTo>
                  <a:lnTo>
                    <a:pt x="80" y="244"/>
                  </a:lnTo>
                  <a:lnTo>
                    <a:pt x="83" y="249"/>
                  </a:lnTo>
                  <a:lnTo>
                    <a:pt x="80" y="251"/>
                  </a:lnTo>
                  <a:lnTo>
                    <a:pt x="80" y="254"/>
                  </a:lnTo>
                  <a:lnTo>
                    <a:pt x="78" y="256"/>
                  </a:lnTo>
                  <a:lnTo>
                    <a:pt x="76" y="258"/>
                  </a:lnTo>
                  <a:lnTo>
                    <a:pt x="78" y="263"/>
                  </a:lnTo>
                  <a:lnTo>
                    <a:pt x="83" y="265"/>
                  </a:lnTo>
                  <a:lnTo>
                    <a:pt x="87" y="268"/>
                  </a:lnTo>
                  <a:lnTo>
                    <a:pt x="90" y="273"/>
                  </a:lnTo>
                  <a:lnTo>
                    <a:pt x="87" y="277"/>
                  </a:lnTo>
                  <a:lnTo>
                    <a:pt x="87" y="282"/>
                  </a:lnTo>
                  <a:lnTo>
                    <a:pt x="85" y="284"/>
                  </a:lnTo>
                  <a:lnTo>
                    <a:pt x="80" y="284"/>
                  </a:lnTo>
                  <a:lnTo>
                    <a:pt x="78" y="280"/>
                  </a:lnTo>
                  <a:lnTo>
                    <a:pt x="73" y="277"/>
                  </a:lnTo>
                  <a:lnTo>
                    <a:pt x="71" y="280"/>
                  </a:lnTo>
                  <a:lnTo>
                    <a:pt x="69" y="287"/>
                  </a:lnTo>
                  <a:lnTo>
                    <a:pt x="66" y="289"/>
                  </a:lnTo>
                  <a:lnTo>
                    <a:pt x="66" y="294"/>
                  </a:lnTo>
                  <a:lnTo>
                    <a:pt x="66" y="296"/>
                  </a:lnTo>
                  <a:lnTo>
                    <a:pt x="64" y="299"/>
                  </a:lnTo>
                  <a:lnTo>
                    <a:pt x="59" y="303"/>
                  </a:lnTo>
                  <a:lnTo>
                    <a:pt x="54" y="306"/>
                  </a:lnTo>
                  <a:lnTo>
                    <a:pt x="50" y="310"/>
                  </a:lnTo>
                  <a:lnTo>
                    <a:pt x="45" y="313"/>
                  </a:lnTo>
                  <a:lnTo>
                    <a:pt x="40" y="315"/>
                  </a:lnTo>
                  <a:lnTo>
                    <a:pt x="38" y="317"/>
                  </a:lnTo>
                  <a:lnTo>
                    <a:pt x="38" y="320"/>
                  </a:lnTo>
                  <a:lnTo>
                    <a:pt x="38" y="325"/>
                  </a:lnTo>
                  <a:lnTo>
                    <a:pt x="35" y="332"/>
                  </a:lnTo>
                  <a:lnTo>
                    <a:pt x="35" y="339"/>
                  </a:lnTo>
                  <a:lnTo>
                    <a:pt x="35" y="346"/>
                  </a:lnTo>
                  <a:lnTo>
                    <a:pt x="35" y="353"/>
                  </a:lnTo>
                  <a:lnTo>
                    <a:pt x="33" y="358"/>
                  </a:lnTo>
                  <a:lnTo>
                    <a:pt x="33" y="362"/>
                  </a:lnTo>
                  <a:lnTo>
                    <a:pt x="33" y="367"/>
                  </a:lnTo>
                  <a:lnTo>
                    <a:pt x="31" y="370"/>
                  </a:lnTo>
                  <a:lnTo>
                    <a:pt x="28" y="370"/>
                  </a:lnTo>
                  <a:lnTo>
                    <a:pt x="26" y="372"/>
                  </a:lnTo>
                  <a:lnTo>
                    <a:pt x="24" y="374"/>
                  </a:lnTo>
                  <a:lnTo>
                    <a:pt x="24" y="379"/>
                  </a:lnTo>
                  <a:lnTo>
                    <a:pt x="24" y="398"/>
                  </a:lnTo>
                  <a:lnTo>
                    <a:pt x="21" y="419"/>
                  </a:lnTo>
                  <a:lnTo>
                    <a:pt x="21" y="438"/>
                  </a:lnTo>
                  <a:lnTo>
                    <a:pt x="21" y="459"/>
                  </a:lnTo>
                  <a:lnTo>
                    <a:pt x="21" y="467"/>
                  </a:lnTo>
                  <a:lnTo>
                    <a:pt x="19" y="474"/>
                  </a:lnTo>
                  <a:lnTo>
                    <a:pt x="16" y="481"/>
                  </a:lnTo>
                  <a:lnTo>
                    <a:pt x="14" y="488"/>
                  </a:lnTo>
                  <a:lnTo>
                    <a:pt x="12" y="497"/>
                  </a:lnTo>
                  <a:lnTo>
                    <a:pt x="9" y="507"/>
                  </a:lnTo>
                  <a:lnTo>
                    <a:pt x="5" y="516"/>
                  </a:lnTo>
                  <a:lnTo>
                    <a:pt x="2" y="526"/>
                  </a:lnTo>
                  <a:lnTo>
                    <a:pt x="2" y="528"/>
                  </a:lnTo>
                  <a:lnTo>
                    <a:pt x="2" y="531"/>
                  </a:lnTo>
                  <a:lnTo>
                    <a:pt x="0" y="533"/>
                  </a:lnTo>
                  <a:lnTo>
                    <a:pt x="0" y="535"/>
                  </a:lnTo>
                  <a:lnTo>
                    <a:pt x="7" y="533"/>
                  </a:lnTo>
                  <a:lnTo>
                    <a:pt x="12" y="531"/>
                  </a:lnTo>
                  <a:lnTo>
                    <a:pt x="19" y="526"/>
                  </a:lnTo>
                  <a:lnTo>
                    <a:pt x="26" y="523"/>
                  </a:lnTo>
                  <a:lnTo>
                    <a:pt x="33" y="521"/>
                  </a:lnTo>
                  <a:lnTo>
                    <a:pt x="42" y="521"/>
                  </a:lnTo>
                  <a:lnTo>
                    <a:pt x="52" y="519"/>
                  </a:lnTo>
                  <a:lnTo>
                    <a:pt x="59" y="519"/>
                  </a:lnTo>
                  <a:lnTo>
                    <a:pt x="61" y="519"/>
                  </a:lnTo>
                  <a:lnTo>
                    <a:pt x="64" y="516"/>
                  </a:lnTo>
                  <a:lnTo>
                    <a:pt x="64" y="516"/>
                  </a:lnTo>
                  <a:lnTo>
                    <a:pt x="64" y="514"/>
                  </a:lnTo>
                  <a:lnTo>
                    <a:pt x="66" y="512"/>
                  </a:lnTo>
                  <a:lnTo>
                    <a:pt x="66" y="507"/>
                  </a:lnTo>
                  <a:lnTo>
                    <a:pt x="66" y="502"/>
                  </a:lnTo>
                  <a:lnTo>
                    <a:pt x="69" y="500"/>
                  </a:lnTo>
                  <a:lnTo>
                    <a:pt x="69" y="495"/>
                  </a:lnTo>
                  <a:lnTo>
                    <a:pt x="69" y="490"/>
                  </a:lnTo>
                  <a:lnTo>
                    <a:pt x="66" y="488"/>
                  </a:lnTo>
                  <a:lnTo>
                    <a:pt x="61" y="486"/>
                  </a:lnTo>
                  <a:lnTo>
                    <a:pt x="59" y="483"/>
                  </a:lnTo>
                  <a:lnTo>
                    <a:pt x="57" y="478"/>
                  </a:lnTo>
                  <a:lnTo>
                    <a:pt x="57" y="474"/>
                  </a:lnTo>
                  <a:lnTo>
                    <a:pt x="57" y="469"/>
                  </a:lnTo>
                  <a:lnTo>
                    <a:pt x="59" y="462"/>
                  </a:lnTo>
                  <a:lnTo>
                    <a:pt x="59" y="455"/>
                  </a:lnTo>
                  <a:lnTo>
                    <a:pt x="59" y="450"/>
                  </a:lnTo>
                  <a:lnTo>
                    <a:pt x="59" y="443"/>
                  </a:lnTo>
                  <a:lnTo>
                    <a:pt x="69" y="445"/>
                  </a:lnTo>
                  <a:lnTo>
                    <a:pt x="76" y="445"/>
                  </a:lnTo>
                  <a:lnTo>
                    <a:pt x="85" y="448"/>
                  </a:lnTo>
                  <a:lnTo>
                    <a:pt x="95" y="450"/>
                  </a:lnTo>
                  <a:lnTo>
                    <a:pt x="92" y="455"/>
                  </a:lnTo>
                  <a:lnTo>
                    <a:pt x="92" y="462"/>
                  </a:lnTo>
                  <a:lnTo>
                    <a:pt x="90" y="469"/>
                  </a:lnTo>
                  <a:lnTo>
                    <a:pt x="87" y="474"/>
                  </a:lnTo>
                  <a:lnTo>
                    <a:pt x="85" y="476"/>
                  </a:lnTo>
                  <a:lnTo>
                    <a:pt x="83" y="478"/>
                  </a:lnTo>
                  <a:lnTo>
                    <a:pt x="80" y="481"/>
                  </a:lnTo>
                  <a:lnTo>
                    <a:pt x="80" y="483"/>
                  </a:lnTo>
                  <a:lnTo>
                    <a:pt x="80" y="486"/>
                  </a:lnTo>
                  <a:lnTo>
                    <a:pt x="83" y="488"/>
                  </a:lnTo>
                  <a:lnTo>
                    <a:pt x="83" y="493"/>
                  </a:lnTo>
                  <a:lnTo>
                    <a:pt x="80" y="495"/>
                  </a:lnTo>
                  <a:lnTo>
                    <a:pt x="78" y="495"/>
                  </a:lnTo>
                  <a:lnTo>
                    <a:pt x="76" y="497"/>
                  </a:lnTo>
                  <a:lnTo>
                    <a:pt x="76" y="497"/>
                  </a:lnTo>
                  <a:lnTo>
                    <a:pt x="76" y="502"/>
                  </a:lnTo>
                  <a:lnTo>
                    <a:pt x="76" y="504"/>
                  </a:lnTo>
                  <a:lnTo>
                    <a:pt x="78" y="507"/>
                  </a:lnTo>
                  <a:lnTo>
                    <a:pt x="78" y="509"/>
                  </a:lnTo>
                  <a:lnTo>
                    <a:pt x="78" y="512"/>
                  </a:lnTo>
                  <a:lnTo>
                    <a:pt x="78" y="516"/>
                  </a:lnTo>
                  <a:lnTo>
                    <a:pt x="76" y="519"/>
                  </a:lnTo>
                  <a:lnTo>
                    <a:pt x="76" y="521"/>
                  </a:lnTo>
                  <a:lnTo>
                    <a:pt x="73" y="526"/>
                  </a:lnTo>
                  <a:lnTo>
                    <a:pt x="73" y="528"/>
                  </a:lnTo>
                  <a:lnTo>
                    <a:pt x="76" y="531"/>
                  </a:lnTo>
                  <a:lnTo>
                    <a:pt x="76" y="535"/>
                  </a:lnTo>
                  <a:lnTo>
                    <a:pt x="76" y="538"/>
                  </a:lnTo>
                  <a:lnTo>
                    <a:pt x="76" y="542"/>
                  </a:lnTo>
                  <a:lnTo>
                    <a:pt x="78" y="547"/>
                  </a:lnTo>
                  <a:lnTo>
                    <a:pt x="80" y="549"/>
                  </a:lnTo>
                  <a:lnTo>
                    <a:pt x="80" y="552"/>
                  </a:lnTo>
                  <a:lnTo>
                    <a:pt x="80" y="549"/>
                  </a:lnTo>
                  <a:lnTo>
                    <a:pt x="80" y="549"/>
                  </a:lnTo>
                  <a:lnTo>
                    <a:pt x="83" y="549"/>
                  </a:lnTo>
                  <a:lnTo>
                    <a:pt x="83" y="547"/>
                  </a:lnTo>
                  <a:lnTo>
                    <a:pt x="85" y="538"/>
                  </a:lnTo>
                  <a:lnTo>
                    <a:pt x="87" y="528"/>
                  </a:lnTo>
                  <a:lnTo>
                    <a:pt x="90" y="519"/>
                  </a:lnTo>
                  <a:lnTo>
                    <a:pt x="92" y="509"/>
                  </a:lnTo>
                  <a:lnTo>
                    <a:pt x="92" y="500"/>
                  </a:lnTo>
                  <a:lnTo>
                    <a:pt x="95" y="490"/>
                  </a:lnTo>
                  <a:lnTo>
                    <a:pt x="97" y="481"/>
                  </a:lnTo>
                  <a:lnTo>
                    <a:pt x="99" y="474"/>
                  </a:lnTo>
                  <a:lnTo>
                    <a:pt x="102" y="474"/>
                  </a:lnTo>
                  <a:lnTo>
                    <a:pt x="104" y="474"/>
                  </a:lnTo>
                  <a:lnTo>
                    <a:pt x="104" y="474"/>
                  </a:lnTo>
                  <a:lnTo>
                    <a:pt x="104" y="476"/>
                  </a:lnTo>
                  <a:lnTo>
                    <a:pt x="106" y="476"/>
                  </a:lnTo>
                  <a:lnTo>
                    <a:pt x="111" y="476"/>
                  </a:lnTo>
                  <a:lnTo>
                    <a:pt x="113" y="476"/>
                  </a:lnTo>
                  <a:lnTo>
                    <a:pt x="116" y="476"/>
                  </a:lnTo>
                  <a:lnTo>
                    <a:pt x="118" y="478"/>
                  </a:lnTo>
                  <a:lnTo>
                    <a:pt x="116" y="481"/>
                  </a:lnTo>
                  <a:lnTo>
                    <a:pt x="116" y="483"/>
                  </a:lnTo>
                  <a:lnTo>
                    <a:pt x="116" y="486"/>
                  </a:lnTo>
                  <a:lnTo>
                    <a:pt x="118" y="486"/>
                  </a:lnTo>
                  <a:lnTo>
                    <a:pt x="118" y="486"/>
                  </a:lnTo>
                  <a:lnTo>
                    <a:pt x="121" y="486"/>
                  </a:lnTo>
                  <a:lnTo>
                    <a:pt x="123" y="486"/>
                  </a:lnTo>
                  <a:lnTo>
                    <a:pt x="123" y="488"/>
                  </a:lnTo>
                  <a:lnTo>
                    <a:pt x="123" y="490"/>
                  </a:lnTo>
                  <a:lnTo>
                    <a:pt x="123" y="493"/>
                  </a:lnTo>
                  <a:lnTo>
                    <a:pt x="123" y="493"/>
                  </a:lnTo>
                  <a:lnTo>
                    <a:pt x="118" y="495"/>
                  </a:lnTo>
                  <a:lnTo>
                    <a:pt x="116" y="504"/>
                  </a:lnTo>
                  <a:lnTo>
                    <a:pt x="113" y="514"/>
                  </a:lnTo>
                  <a:lnTo>
                    <a:pt x="111" y="521"/>
                  </a:lnTo>
                  <a:lnTo>
                    <a:pt x="111" y="523"/>
                  </a:lnTo>
                  <a:lnTo>
                    <a:pt x="109" y="526"/>
                  </a:lnTo>
                  <a:lnTo>
                    <a:pt x="109" y="528"/>
                  </a:lnTo>
                  <a:lnTo>
                    <a:pt x="111" y="531"/>
                  </a:lnTo>
                  <a:lnTo>
                    <a:pt x="111" y="533"/>
                  </a:lnTo>
                  <a:lnTo>
                    <a:pt x="113" y="538"/>
                  </a:lnTo>
                  <a:lnTo>
                    <a:pt x="113" y="540"/>
                  </a:lnTo>
                  <a:lnTo>
                    <a:pt x="113" y="545"/>
                  </a:lnTo>
                  <a:lnTo>
                    <a:pt x="111" y="549"/>
                  </a:lnTo>
                  <a:lnTo>
                    <a:pt x="111" y="554"/>
                  </a:lnTo>
                  <a:lnTo>
                    <a:pt x="111" y="559"/>
                  </a:lnTo>
                  <a:lnTo>
                    <a:pt x="113" y="564"/>
                  </a:lnTo>
                  <a:lnTo>
                    <a:pt x="116" y="564"/>
                  </a:lnTo>
                  <a:lnTo>
                    <a:pt x="121" y="561"/>
                  </a:lnTo>
                  <a:lnTo>
                    <a:pt x="123" y="561"/>
                  </a:lnTo>
                  <a:lnTo>
                    <a:pt x="125" y="561"/>
                  </a:lnTo>
                  <a:lnTo>
                    <a:pt x="128" y="557"/>
                  </a:lnTo>
                  <a:lnTo>
                    <a:pt x="130" y="557"/>
                  </a:lnTo>
                  <a:lnTo>
                    <a:pt x="135" y="557"/>
                  </a:lnTo>
                  <a:lnTo>
                    <a:pt x="137" y="557"/>
                  </a:lnTo>
                  <a:lnTo>
                    <a:pt x="139" y="559"/>
                  </a:lnTo>
                  <a:lnTo>
                    <a:pt x="139" y="559"/>
                  </a:lnTo>
                  <a:lnTo>
                    <a:pt x="142" y="561"/>
                  </a:lnTo>
                  <a:lnTo>
                    <a:pt x="142" y="559"/>
                  </a:lnTo>
                  <a:lnTo>
                    <a:pt x="144" y="554"/>
                  </a:lnTo>
                  <a:lnTo>
                    <a:pt x="147" y="549"/>
                  </a:lnTo>
                  <a:lnTo>
                    <a:pt x="147" y="545"/>
                  </a:lnTo>
                  <a:lnTo>
                    <a:pt x="149" y="540"/>
                  </a:lnTo>
                  <a:lnTo>
                    <a:pt x="154" y="538"/>
                  </a:lnTo>
                  <a:lnTo>
                    <a:pt x="156" y="538"/>
                  </a:lnTo>
                  <a:lnTo>
                    <a:pt x="158" y="533"/>
                  </a:lnTo>
                  <a:lnTo>
                    <a:pt x="158" y="528"/>
                  </a:lnTo>
                  <a:lnTo>
                    <a:pt x="158" y="523"/>
                  </a:lnTo>
                  <a:lnTo>
                    <a:pt x="161" y="523"/>
                  </a:lnTo>
                  <a:lnTo>
                    <a:pt x="163" y="521"/>
                  </a:lnTo>
                  <a:lnTo>
                    <a:pt x="163" y="521"/>
                  </a:lnTo>
                  <a:lnTo>
                    <a:pt x="165" y="521"/>
                  </a:lnTo>
                  <a:lnTo>
                    <a:pt x="165" y="519"/>
                  </a:lnTo>
                  <a:lnTo>
                    <a:pt x="165" y="516"/>
                  </a:lnTo>
                  <a:lnTo>
                    <a:pt x="163" y="516"/>
                  </a:lnTo>
                  <a:lnTo>
                    <a:pt x="161" y="516"/>
                  </a:lnTo>
                  <a:lnTo>
                    <a:pt x="158" y="516"/>
                  </a:lnTo>
                  <a:lnTo>
                    <a:pt x="158" y="514"/>
                  </a:lnTo>
                  <a:lnTo>
                    <a:pt x="158" y="512"/>
                  </a:lnTo>
                  <a:lnTo>
                    <a:pt x="156" y="512"/>
                  </a:lnTo>
                  <a:lnTo>
                    <a:pt x="154" y="509"/>
                  </a:lnTo>
                  <a:lnTo>
                    <a:pt x="154" y="509"/>
                  </a:lnTo>
                  <a:lnTo>
                    <a:pt x="154" y="507"/>
                  </a:lnTo>
                  <a:lnTo>
                    <a:pt x="154" y="504"/>
                  </a:lnTo>
                  <a:lnTo>
                    <a:pt x="156" y="502"/>
                  </a:lnTo>
                  <a:lnTo>
                    <a:pt x="158" y="500"/>
                  </a:lnTo>
                  <a:lnTo>
                    <a:pt x="158" y="495"/>
                  </a:lnTo>
                  <a:lnTo>
                    <a:pt x="161" y="493"/>
                  </a:lnTo>
                  <a:lnTo>
                    <a:pt x="161" y="493"/>
                  </a:lnTo>
                  <a:lnTo>
                    <a:pt x="161" y="490"/>
                  </a:lnTo>
                  <a:lnTo>
                    <a:pt x="163" y="490"/>
                  </a:lnTo>
                  <a:lnTo>
                    <a:pt x="163" y="490"/>
                  </a:lnTo>
                  <a:lnTo>
                    <a:pt x="168" y="495"/>
                  </a:lnTo>
                  <a:lnTo>
                    <a:pt x="173" y="500"/>
                  </a:lnTo>
                  <a:lnTo>
                    <a:pt x="180" y="502"/>
                  </a:lnTo>
                  <a:lnTo>
                    <a:pt x="184" y="507"/>
                  </a:lnTo>
                  <a:lnTo>
                    <a:pt x="187" y="509"/>
                  </a:lnTo>
                  <a:lnTo>
                    <a:pt x="189" y="512"/>
                  </a:lnTo>
                  <a:lnTo>
                    <a:pt x="191" y="514"/>
                  </a:lnTo>
                  <a:lnTo>
                    <a:pt x="194" y="514"/>
                  </a:lnTo>
                  <a:lnTo>
                    <a:pt x="196" y="516"/>
                  </a:lnTo>
                  <a:lnTo>
                    <a:pt x="194" y="519"/>
                  </a:lnTo>
                  <a:lnTo>
                    <a:pt x="194" y="523"/>
                  </a:lnTo>
                  <a:lnTo>
                    <a:pt x="194" y="526"/>
                  </a:lnTo>
                  <a:lnTo>
                    <a:pt x="196" y="523"/>
                  </a:lnTo>
                  <a:lnTo>
                    <a:pt x="201" y="523"/>
                  </a:lnTo>
                  <a:lnTo>
                    <a:pt x="203" y="521"/>
                  </a:lnTo>
                  <a:lnTo>
                    <a:pt x="206" y="521"/>
                  </a:lnTo>
                  <a:lnTo>
                    <a:pt x="208" y="523"/>
                  </a:lnTo>
                  <a:lnTo>
                    <a:pt x="208" y="526"/>
                  </a:lnTo>
                  <a:lnTo>
                    <a:pt x="210" y="528"/>
                  </a:lnTo>
                  <a:lnTo>
                    <a:pt x="210" y="531"/>
                  </a:lnTo>
                  <a:lnTo>
                    <a:pt x="213" y="528"/>
                  </a:lnTo>
                  <a:lnTo>
                    <a:pt x="215" y="528"/>
                  </a:lnTo>
                  <a:lnTo>
                    <a:pt x="218" y="528"/>
                  </a:lnTo>
                  <a:lnTo>
                    <a:pt x="218" y="528"/>
                  </a:lnTo>
                  <a:lnTo>
                    <a:pt x="220" y="531"/>
                  </a:lnTo>
                  <a:lnTo>
                    <a:pt x="220" y="535"/>
                  </a:lnTo>
                  <a:lnTo>
                    <a:pt x="218" y="538"/>
                  </a:lnTo>
                  <a:lnTo>
                    <a:pt x="218" y="540"/>
                  </a:lnTo>
                  <a:lnTo>
                    <a:pt x="215" y="542"/>
                  </a:lnTo>
                  <a:lnTo>
                    <a:pt x="215" y="547"/>
                  </a:lnTo>
                  <a:lnTo>
                    <a:pt x="213" y="549"/>
                  </a:lnTo>
                  <a:lnTo>
                    <a:pt x="210" y="552"/>
                  </a:lnTo>
                  <a:lnTo>
                    <a:pt x="208" y="552"/>
                  </a:lnTo>
                  <a:lnTo>
                    <a:pt x="206" y="552"/>
                  </a:lnTo>
                  <a:lnTo>
                    <a:pt x="203" y="552"/>
                  </a:lnTo>
                  <a:lnTo>
                    <a:pt x="203" y="554"/>
                  </a:lnTo>
                  <a:lnTo>
                    <a:pt x="203" y="559"/>
                  </a:lnTo>
                  <a:lnTo>
                    <a:pt x="206" y="559"/>
                  </a:lnTo>
                  <a:lnTo>
                    <a:pt x="208" y="559"/>
                  </a:lnTo>
                  <a:lnTo>
                    <a:pt x="210" y="561"/>
                  </a:lnTo>
                  <a:lnTo>
                    <a:pt x="213" y="564"/>
                  </a:lnTo>
                  <a:lnTo>
                    <a:pt x="213" y="566"/>
                  </a:lnTo>
                  <a:lnTo>
                    <a:pt x="210" y="568"/>
                  </a:lnTo>
                  <a:lnTo>
                    <a:pt x="210" y="571"/>
                  </a:lnTo>
                  <a:lnTo>
                    <a:pt x="206" y="571"/>
                  </a:lnTo>
                  <a:lnTo>
                    <a:pt x="203" y="573"/>
                  </a:lnTo>
                  <a:lnTo>
                    <a:pt x="203" y="575"/>
                  </a:lnTo>
                  <a:lnTo>
                    <a:pt x="201" y="580"/>
                  </a:lnTo>
                  <a:lnTo>
                    <a:pt x="199" y="585"/>
                  </a:lnTo>
                  <a:lnTo>
                    <a:pt x="196" y="587"/>
                  </a:lnTo>
                  <a:lnTo>
                    <a:pt x="194" y="587"/>
                  </a:lnTo>
                  <a:lnTo>
                    <a:pt x="191" y="587"/>
                  </a:lnTo>
                  <a:lnTo>
                    <a:pt x="187" y="587"/>
                  </a:lnTo>
                  <a:lnTo>
                    <a:pt x="182" y="585"/>
                  </a:lnTo>
                  <a:lnTo>
                    <a:pt x="177" y="587"/>
                  </a:lnTo>
                  <a:lnTo>
                    <a:pt x="173" y="592"/>
                  </a:lnTo>
                  <a:lnTo>
                    <a:pt x="173" y="592"/>
                  </a:lnTo>
                  <a:lnTo>
                    <a:pt x="170" y="594"/>
                  </a:lnTo>
                  <a:lnTo>
                    <a:pt x="168" y="594"/>
                  </a:lnTo>
                  <a:lnTo>
                    <a:pt x="165" y="594"/>
                  </a:lnTo>
                  <a:lnTo>
                    <a:pt x="163" y="594"/>
                  </a:lnTo>
                  <a:lnTo>
                    <a:pt x="161" y="594"/>
                  </a:lnTo>
                  <a:lnTo>
                    <a:pt x="161" y="597"/>
                  </a:lnTo>
                  <a:lnTo>
                    <a:pt x="158" y="597"/>
                  </a:lnTo>
                  <a:lnTo>
                    <a:pt x="154" y="599"/>
                  </a:lnTo>
                  <a:lnTo>
                    <a:pt x="151" y="604"/>
                  </a:lnTo>
                  <a:lnTo>
                    <a:pt x="149" y="606"/>
                  </a:lnTo>
                  <a:lnTo>
                    <a:pt x="144" y="609"/>
                  </a:lnTo>
                  <a:lnTo>
                    <a:pt x="142" y="613"/>
                  </a:lnTo>
                  <a:lnTo>
                    <a:pt x="137" y="618"/>
                  </a:lnTo>
                  <a:lnTo>
                    <a:pt x="135" y="623"/>
                  </a:lnTo>
                  <a:lnTo>
                    <a:pt x="135" y="628"/>
                  </a:lnTo>
                  <a:lnTo>
                    <a:pt x="137" y="632"/>
                  </a:lnTo>
                  <a:lnTo>
                    <a:pt x="137" y="639"/>
                  </a:lnTo>
                  <a:lnTo>
                    <a:pt x="137" y="646"/>
                  </a:lnTo>
                  <a:lnTo>
                    <a:pt x="137" y="651"/>
                  </a:lnTo>
                  <a:lnTo>
                    <a:pt x="137" y="656"/>
                  </a:lnTo>
                  <a:lnTo>
                    <a:pt x="135" y="658"/>
                  </a:lnTo>
                  <a:lnTo>
                    <a:pt x="130" y="661"/>
                  </a:lnTo>
                  <a:lnTo>
                    <a:pt x="125" y="665"/>
                  </a:lnTo>
                  <a:lnTo>
                    <a:pt x="123" y="668"/>
                  </a:lnTo>
                  <a:lnTo>
                    <a:pt x="123" y="673"/>
                  </a:lnTo>
                  <a:lnTo>
                    <a:pt x="121" y="675"/>
                  </a:lnTo>
                  <a:lnTo>
                    <a:pt x="116" y="677"/>
                  </a:lnTo>
                  <a:lnTo>
                    <a:pt x="113" y="677"/>
                  </a:lnTo>
                  <a:lnTo>
                    <a:pt x="109" y="675"/>
                  </a:lnTo>
                  <a:lnTo>
                    <a:pt x="104" y="673"/>
                  </a:lnTo>
                  <a:lnTo>
                    <a:pt x="102" y="670"/>
                  </a:lnTo>
                  <a:lnTo>
                    <a:pt x="104" y="677"/>
                  </a:lnTo>
                  <a:lnTo>
                    <a:pt x="104" y="682"/>
                  </a:lnTo>
                  <a:lnTo>
                    <a:pt x="106" y="689"/>
                  </a:lnTo>
                  <a:lnTo>
                    <a:pt x="106" y="696"/>
                  </a:lnTo>
                  <a:lnTo>
                    <a:pt x="106" y="699"/>
                  </a:lnTo>
                  <a:lnTo>
                    <a:pt x="106" y="703"/>
                  </a:lnTo>
                  <a:lnTo>
                    <a:pt x="104" y="706"/>
                  </a:lnTo>
                  <a:lnTo>
                    <a:pt x="102" y="708"/>
                  </a:lnTo>
                  <a:lnTo>
                    <a:pt x="99" y="710"/>
                  </a:lnTo>
                  <a:lnTo>
                    <a:pt x="99" y="713"/>
                  </a:lnTo>
                  <a:lnTo>
                    <a:pt x="99" y="713"/>
                  </a:lnTo>
                  <a:lnTo>
                    <a:pt x="99" y="717"/>
                  </a:lnTo>
                  <a:lnTo>
                    <a:pt x="99" y="722"/>
                  </a:lnTo>
                  <a:lnTo>
                    <a:pt x="99" y="725"/>
                  </a:lnTo>
                  <a:lnTo>
                    <a:pt x="102" y="725"/>
                  </a:lnTo>
                  <a:lnTo>
                    <a:pt x="104" y="722"/>
                  </a:lnTo>
                  <a:lnTo>
                    <a:pt x="109" y="720"/>
                  </a:lnTo>
                  <a:lnTo>
                    <a:pt x="111" y="717"/>
                  </a:lnTo>
                  <a:lnTo>
                    <a:pt x="116" y="717"/>
                  </a:lnTo>
                  <a:lnTo>
                    <a:pt x="118" y="720"/>
                  </a:lnTo>
                  <a:lnTo>
                    <a:pt x="118" y="722"/>
                  </a:lnTo>
                  <a:lnTo>
                    <a:pt x="118" y="725"/>
                  </a:lnTo>
                  <a:lnTo>
                    <a:pt x="121" y="727"/>
                  </a:lnTo>
                  <a:lnTo>
                    <a:pt x="123" y="729"/>
                  </a:lnTo>
                  <a:lnTo>
                    <a:pt x="125" y="732"/>
                  </a:lnTo>
                  <a:lnTo>
                    <a:pt x="130" y="732"/>
                  </a:lnTo>
                  <a:lnTo>
                    <a:pt x="132" y="729"/>
                  </a:lnTo>
                  <a:lnTo>
                    <a:pt x="137" y="729"/>
                  </a:lnTo>
                  <a:lnTo>
                    <a:pt x="139" y="729"/>
                  </a:lnTo>
                  <a:lnTo>
                    <a:pt x="142" y="732"/>
                  </a:lnTo>
                  <a:lnTo>
                    <a:pt x="144" y="734"/>
                  </a:lnTo>
                  <a:lnTo>
                    <a:pt x="147" y="736"/>
                  </a:lnTo>
                  <a:lnTo>
                    <a:pt x="149" y="736"/>
                  </a:lnTo>
                  <a:lnTo>
                    <a:pt x="151" y="736"/>
                  </a:lnTo>
                  <a:lnTo>
                    <a:pt x="156" y="736"/>
                  </a:lnTo>
                  <a:lnTo>
                    <a:pt x="158" y="736"/>
                  </a:lnTo>
                  <a:lnTo>
                    <a:pt x="161" y="736"/>
                  </a:lnTo>
                  <a:lnTo>
                    <a:pt x="163" y="739"/>
                  </a:lnTo>
                  <a:lnTo>
                    <a:pt x="168" y="741"/>
                  </a:lnTo>
                  <a:lnTo>
                    <a:pt x="170" y="741"/>
                  </a:lnTo>
                  <a:lnTo>
                    <a:pt x="170" y="744"/>
                  </a:lnTo>
                  <a:lnTo>
                    <a:pt x="173" y="744"/>
                  </a:lnTo>
                  <a:lnTo>
                    <a:pt x="173" y="744"/>
                  </a:lnTo>
                  <a:lnTo>
                    <a:pt x="175" y="744"/>
                  </a:lnTo>
                  <a:lnTo>
                    <a:pt x="180" y="748"/>
                  </a:lnTo>
                  <a:lnTo>
                    <a:pt x="187" y="751"/>
                  </a:lnTo>
                  <a:lnTo>
                    <a:pt x="194" y="753"/>
                  </a:lnTo>
                  <a:lnTo>
                    <a:pt x="199" y="753"/>
                  </a:lnTo>
                  <a:lnTo>
                    <a:pt x="203" y="753"/>
                  </a:lnTo>
                  <a:lnTo>
                    <a:pt x="208" y="755"/>
                  </a:lnTo>
                  <a:lnTo>
                    <a:pt x="213" y="758"/>
                  </a:lnTo>
                  <a:lnTo>
                    <a:pt x="215" y="758"/>
                  </a:lnTo>
                  <a:lnTo>
                    <a:pt x="218" y="753"/>
                  </a:lnTo>
                  <a:lnTo>
                    <a:pt x="218" y="744"/>
                  </a:lnTo>
                  <a:lnTo>
                    <a:pt x="218" y="736"/>
                  </a:lnTo>
                  <a:lnTo>
                    <a:pt x="218" y="729"/>
                  </a:lnTo>
                  <a:lnTo>
                    <a:pt x="218" y="727"/>
                  </a:lnTo>
                  <a:lnTo>
                    <a:pt x="218" y="725"/>
                  </a:lnTo>
                  <a:lnTo>
                    <a:pt x="218" y="720"/>
                  </a:lnTo>
                  <a:lnTo>
                    <a:pt x="218" y="717"/>
                  </a:lnTo>
                  <a:lnTo>
                    <a:pt x="218" y="713"/>
                  </a:lnTo>
                  <a:lnTo>
                    <a:pt x="222" y="713"/>
                  </a:lnTo>
                  <a:lnTo>
                    <a:pt x="227" y="715"/>
                  </a:lnTo>
                  <a:lnTo>
                    <a:pt x="229" y="715"/>
                  </a:lnTo>
                  <a:lnTo>
                    <a:pt x="234" y="715"/>
                  </a:lnTo>
                  <a:lnTo>
                    <a:pt x="241" y="715"/>
                  </a:lnTo>
                  <a:lnTo>
                    <a:pt x="246" y="713"/>
                  </a:lnTo>
                  <a:lnTo>
                    <a:pt x="248" y="708"/>
                  </a:lnTo>
                  <a:lnTo>
                    <a:pt x="251" y="706"/>
                  </a:lnTo>
                  <a:lnTo>
                    <a:pt x="255" y="703"/>
                  </a:lnTo>
                  <a:lnTo>
                    <a:pt x="258" y="703"/>
                  </a:lnTo>
                  <a:lnTo>
                    <a:pt x="260" y="706"/>
                  </a:lnTo>
                  <a:lnTo>
                    <a:pt x="260" y="708"/>
                  </a:lnTo>
                  <a:lnTo>
                    <a:pt x="258" y="710"/>
                  </a:lnTo>
                  <a:lnTo>
                    <a:pt x="258" y="713"/>
                  </a:lnTo>
                  <a:lnTo>
                    <a:pt x="262" y="713"/>
                  </a:lnTo>
                  <a:lnTo>
                    <a:pt x="265" y="710"/>
                  </a:lnTo>
                  <a:lnTo>
                    <a:pt x="265" y="708"/>
                  </a:lnTo>
                  <a:lnTo>
                    <a:pt x="265" y="703"/>
                  </a:lnTo>
                  <a:lnTo>
                    <a:pt x="267" y="701"/>
                  </a:lnTo>
                  <a:lnTo>
                    <a:pt x="270" y="701"/>
                  </a:lnTo>
                  <a:lnTo>
                    <a:pt x="270" y="701"/>
                  </a:lnTo>
                  <a:lnTo>
                    <a:pt x="270" y="699"/>
                  </a:lnTo>
                  <a:lnTo>
                    <a:pt x="272" y="699"/>
                  </a:lnTo>
                  <a:lnTo>
                    <a:pt x="274" y="696"/>
                  </a:lnTo>
                  <a:lnTo>
                    <a:pt x="274" y="696"/>
                  </a:lnTo>
                  <a:lnTo>
                    <a:pt x="277" y="696"/>
                  </a:lnTo>
                  <a:lnTo>
                    <a:pt x="279" y="694"/>
                  </a:lnTo>
                  <a:lnTo>
                    <a:pt x="279" y="694"/>
                  </a:lnTo>
                  <a:lnTo>
                    <a:pt x="279" y="694"/>
                  </a:lnTo>
                  <a:lnTo>
                    <a:pt x="279" y="691"/>
                  </a:lnTo>
                  <a:lnTo>
                    <a:pt x="279" y="691"/>
                  </a:lnTo>
                  <a:lnTo>
                    <a:pt x="281" y="687"/>
                  </a:lnTo>
                  <a:lnTo>
                    <a:pt x="286" y="677"/>
                  </a:lnTo>
                  <a:lnTo>
                    <a:pt x="288" y="668"/>
                  </a:lnTo>
                  <a:lnTo>
                    <a:pt x="286" y="663"/>
                  </a:lnTo>
                  <a:lnTo>
                    <a:pt x="284" y="661"/>
                  </a:lnTo>
                  <a:lnTo>
                    <a:pt x="281" y="661"/>
                  </a:lnTo>
                  <a:lnTo>
                    <a:pt x="279" y="661"/>
                  </a:lnTo>
                  <a:lnTo>
                    <a:pt x="274" y="661"/>
                  </a:lnTo>
                  <a:lnTo>
                    <a:pt x="272" y="658"/>
                  </a:lnTo>
                  <a:lnTo>
                    <a:pt x="270" y="658"/>
                  </a:lnTo>
                  <a:lnTo>
                    <a:pt x="267" y="656"/>
                  </a:lnTo>
                  <a:lnTo>
                    <a:pt x="265" y="656"/>
                  </a:lnTo>
                  <a:lnTo>
                    <a:pt x="262" y="651"/>
                  </a:lnTo>
                  <a:lnTo>
                    <a:pt x="262" y="646"/>
                  </a:lnTo>
                  <a:lnTo>
                    <a:pt x="265" y="642"/>
                  </a:lnTo>
                  <a:lnTo>
                    <a:pt x="265" y="637"/>
                  </a:lnTo>
                  <a:lnTo>
                    <a:pt x="265" y="637"/>
                  </a:lnTo>
                  <a:lnTo>
                    <a:pt x="265" y="635"/>
                  </a:lnTo>
                  <a:lnTo>
                    <a:pt x="267" y="632"/>
                  </a:lnTo>
                  <a:lnTo>
                    <a:pt x="267" y="630"/>
                  </a:lnTo>
                  <a:lnTo>
                    <a:pt x="260" y="625"/>
                  </a:lnTo>
                  <a:lnTo>
                    <a:pt x="255" y="623"/>
                  </a:lnTo>
                  <a:lnTo>
                    <a:pt x="253" y="618"/>
                  </a:lnTo>
                  <a:lnTo>
                    <a:pt x="251" y="611"/>
                  </a:lnTo>
                  <a:lnTo>
                    <a:pt x="251" y="606"/>
                  </a:lnTo>
                  <a:lnTo>
                    <a:pt x="251" y="604"/>
                  </a:lnTo>
                  <a:lnTo>
                    <a:pt x="251" y="599"/>
                  </a:lnTo>
                  <a:lnTo>
                    <a:pt x="253" y="597"/>
                  </a:lnTo>
                  <a:lnTo>
                    <a:pt x="255" y="592"/>
                  </a:lnTo>
                  <a:lnTo>
                    <a:pt x="258" y="590"/>
                  </a:lnTo>
                  <a:lnTo>
                    <a:pt x="260" y="587"/>
                  </a:lnTo>
                  <a:lnTo>
                    <a:pt x="262" y="583"/>
                  </a:lnTo>
                  <a:lnTo>
                    <a:pt x="265" y="578"/>
                  </a:lnTo>
                  <a:lnTo>
                    <a:pt x="267" y="573"/>
                  </a:lnTo>
                  <a:lnTo>
                    <a:pt x="270" y="571"/>
                  </a:lnTo>
                  <a:lnTo>
                    <a:pt x="272" y="566"/>
                  </a:lnTo>
                  <a:lnTo>
                    <a:pt x="277" y="561"/>
                  </a:lnTo>
                  <a:lnTo>
                    <a:pt x="279" y="559"/>
                  </a:lnTo>
                  <a:lnTo>
                    <a:pt x="284" y="554"/>
                  </a:lnTo>
                  <a:lnTo>
                    <a:pt x="286" y="549"/>
                  </a:lnTo>
                  <a:lnTo>
                    <a:pt x="286" y="545"/>
                  </a:lnTo>
                  <a:lnTo>
                    <a:pt x="284" y="542"/>
                  </a:lnTo>
                  <a:lnTo>
                    <a:pt x="281" y="540"/>
                  </a:lnTo>
                  <a:lnTo>
                    <a:pt x="281" y="535"/>
                  </a:lnTo>
                  <a:lnTo>
                    <a:pt x="284" y="531"/>
                  </a:lnTo>
                  <a:lnTo>
                    <a:pt x="291" y="528"/>
                  </a:lnTo>
                  <a:lnTo>
                    <a:pt x="298" y="528"/>
                  </a:lnTo>
                  <a:lnTo>
                    <a:pt x="303" y="528"/>
                  </a:lnTo>
                  <a:lnTo>
                    <a:pt x="305" y="528"/>
                  </a:lnTo>
                  <a:lnTo>
                    <a:pt x="310" y="528"/>
                  </a:lnTo>
                  <a:lnTo>
                    <a:pt x="312" y="528"/>
                  </a:lnTo>
                  <a:lnTo>
                    <a:pt x="314" y="526"/>
                  </a:lnTo>
                  <a:lnTo>
                    <a:pt x="317" y="523"/>
                  </a:lnTo>
                  <a:lnTo>
                    <a:pt x="317" y="521"/>
                  </a:lnTo>
                  <a:lnTo>
                    <a:pt x="317" y="521"/>
                  </a:lnTo>
                  <a:lnTo>
                    <a:pt x="319" y="519"/>
                  </a:lnTo>
                  <a:lnTo>
                    <a:pt x="319" y="519"/>
                  </a:lnTo>
                  <a:lnTo>
                    <a:pt x="319" y="519"/>
                  </a:lnTo>
                  <a:lnTo>
                    <a:pt x="319" y="519"/>
                  </a:lnTo>
                  <a:lnTo>
                    <a:pt x="322" y="516"/>
                  </a:lnTo>
                  <a:lnTo>
                    <a:pt x="322" y="519"/>
                  </a:lnTo>
                  <a:lnTo>
                    <a:pt x="324" y="519"/>
                  </a:lnTo>
                  <a:lnTo>
                    <a:pt x="326" y="519"/>
                  </a:lnTo>
                  <a:lnTo>
                    <a:pt x="326" y="516"/>
                  </a:lnTo>
                  <a:lnTo>
                    <a:pt x="329" y="516"/>
                  </a:lnTo>
                  <a:lnTo>
                    <a:pt x="331" y="514"/>
                  </a:lnTo>
                  <a:lnTo>
                    <a:pt x="331" y="512"/>
                  </a:lnTo>
                  <a:lnTo>
                    <a:pt x="333" y="512"/>
                  </a:lnTo>
                  <a:lnTo>
                    <a:pt x="338" y="512"/>
                  </a:lnTo>
                  <a:lnTo>
                    <a:pt x="340" y="509"/>
                  </a:lnTo>
                  <a:lnTo>
                    <a:pt x="343" y="504"/>
                  </a:lnTo>
                  <a:lnTo>
                    <a:pt x="343" y="502"/>
                  </a:lnTo>
                  <a:lnTo>
                    <a:pt x="345" y="500"/>
                  </a:lnTo>
                  <a:lnTo>
                    <a:pt x="350" y="500"/>
                  </a:lnTo>
                  <a:lnTo>
                    <a:pt x="352" y="504"/>
                  </a:lnTo>
                  <a:lnTo>
                    <a:pt x="352" y="509"/>
                  </a:lnTo>
                  <a:lnTo>
                    <a:pt x="355" y="512"/>
                  </a:lnTo>
                  <a:lnTo>
                    <a:pt x="357" y="516"/>
                  </a:lnTo>
                  <a:lnTo>
                    <a:pt x="359" y="519"/>
                  </a:lnTo>
                  <a:lnTo>
                    <a:pt x="364" y="519"/>
                  </a:lnTo>
                  <a:lnTo>
                    <a:pt x="364" y="516"/>
                  </a:lnTo>
                  <a:lnTo>
                    <a:pt x="366" y="516"/>
                  </a:lnTo>
                  <a:lnTo>
                    <a:pt x="366" y="516"/>
                  </a:lnTo>
                  <a:lnTo>
                    <a:pt x="366" y="516"/>
                  </a:lnTo>
                  <a:lnTo>
                    <a:pt x="369" y="519"/>
                  </a:lnTo>
                  <a:lnTo>
                    <a:pt x="371" y="521"/>
                  </a:lnTo>
                  <a:lnTo>
                    <a:pt x="371" y="523"/>
                  </a:lnTo>
                  <a:lnTo>
                    <a:pt x="374" y="526"/>
                  </a:lnTo>
                  <a:lnTo>
                    <a:pt x="376" y="526"/>
                  </a:lnTo>
                  <a:lnTo>
                    <a:pt x="378" y="526"/>
                  </a:lnTo>
                  <a:lnTo>
                    <a:pt x="381" y="528"/>
                  </a:lnTo>
                  <a:lnTo>
                    <a:pt x="383" y="531"/>
                  </a:lnTo>
                  <a:lnTo>
                    <a:pt x="385" y="533"/>
                  </a:lnTo>
                  <a:lnTo>
                    <a:pt x="390" y="533"/>
                  </a:lnTo>
                  <a:lnTo>
                    <a:pt x="393" y="533"/>
                  </a:lnTo>
                  <a:lnTo>
                    <a:pt x="397" y="533"/>
                  </a:lnTo>
                  <a:lnTo>
                    <a:pt x="397" y="538"/>
                  </a:lnTo>
                  <a:lnTo>
                    <a:pt x="397" y="545"/>
                  </a:lnTo>
                  <a:lnTo>
                    <a:pt x="397" y="552"/>
                  </a:lnTo>
                  <a:lnTo>
                    <a:pt x="397" y="557"/>
                  </a:lnTo>
                  <a:lnTo>
                    <a:pt x="400" y="561"/>
                  </a:lnTo>
                  <a:lnTo>
                    <a:pt x="404" y="564"/>
                  </a:lnTo>
                  <a:lnTo>
                    <a:pt x="409" y="566"/>
                  </a:lnTo>
                  <a:lnTo>
                    <a:pt x="411" y="568"/>
                  </a:lnTo>
                  <a:lnTo>
                    <a:pt x="416" y="571"/>
                  </a:lnTo>
                  <a:lnTo>
                    <a:pt x="419" y="573"/>
                  </a:lnTo>
                  <a:lnTo>
                    <a:pt x="421" y="578"/>
                  </a:lnTo>
                  <a:lnTo>
                    <a:pt x="423" y="580"/>
                  </a:lnTo>
                  <a:lnTo>
                    <a:pt x="423" y="580"/>
                  </a:lnTo>
                  <a:lnTo>
                    <a:pt x="423" y="580"/>
                  </a:lnTo>
                  <a:lnTo>
                    <a:pt x="423" y="583"/>
                  </a:lnTo>
                  <a:lnTo>
                    <a:pt x="426" y="583"/>
                  </a:lnTo>
                  <a:lnTo>
                    <a:pt x="428" y="585"/>
                  </a:lnTo>
                  <a:lnTo>
                    <a:pt x="433" y="587"/>
                  </a:lnTo>
                  <a:lnTo>
                    <a:pt x="435" y="590"/>
                  </a:lnTo>
                  <a:lnTo>
                    <a:pt x="440" y="592"/>
                  </a:lnTo>
                  <a:lnTo>
                    <a:pt x="442" y="592"/>
                  </a:lnTo>
                  <a:lnTo>
                    <a:pt x="445" y="592"/>
                  </a:lnTo>
                  <a:lnTo>
                    <a:pt x="447" y="590"/>
                  </a:lnTo>
                  <a:lnTo>
                    <a:pt x="452" y="590"/>
                  </a:lnTo>
                  <a:lnTo>
                    <a:pt x="454" y="592"/>
                  </a:lnTo>
                  <a:lnTo>
                    <a:pt x="456" y="594"/>
                  </a:lnTo>
                  <a:lnTo>
                    <a:pt x="459" y="594"/>
                  </a:lnTo>
                  <a:lnTo>
                    <a:pt x="461" y="597"/>
                  </a:lnTo>
                  <a:lnTo>
                    <a:pt x="463" y="599"/>
                  </a:lnTo>
                  <a:lnTo>
                    <a:pt x="466" y="604"/>
                  </a:lnTo>
                  <a:lnTo>
                    <a:pt x="468" y="606"/>
                  </a:lnTo>
                  <a:lnTo>
                    <a:pt x="471" y="606"/>
                  </a:lnTo>
                  <a:lnTo>
                    <a:pt x="475" y="606"/>
                  </a:lnTo>
                  <a:lnTo>
                    <a:pt x="475" y="606"/>
                  </a:lnTo>
                  <a:lnTo>
                    <a:pt x="478" y="609"/>
                  </a:lnTo>
                  <a:lnTo>
                    <a:pt x="478" y="613"/>
                  </a:lnTo>
                  <a:lnTo>
                    <a:pt x="485" y="604"/>
                  </a:lnTo>
                  <a:lnTo>
                    <a:pt x="492" y="594"/>
                  </a:lnTo>
                  <a:lnTo>
                    <a:pt x="499" y="585"/>
                  </a:lnTo>
                  <a:lnTo>
                    <a:pt x="506" y="575"/>
                  </a:lnTo>
                  <a:lnTo>
                    <a:pt x="508" y="573"/>
                  </a:lnTo>
                  <a:lnTo>
                    <a:pt x="508" y="571"/>
                  </a:lnTo>
                  <a:lnTo>
                    <a:pt x="511" y="568"/>
                  </a:lnTo>
                  <a:lnTo>
                    <a:pt x="511" y="566"/>
                  </a:lnTo>
                  <a:lnTo>
                    <a:pt x="511" y="559"/>
                  </a:lnTo>
                  <a:lnTo>
                    <a:pt x="511" y="554"/>
                  </a:lnTo>
                  <a:lnTo>
                    <a:pt x="508" y="549"/>
                  </a:lnTo>
                  <a:lnTo>
                    <a:pt x="508" y="542"/>
                  </a:lnTo>
                  <a:lnTo>
                    <a:pt x="506" y="535"/>
                  </a:lnTo>
                  <a:lnTo>
                    <a:pt x="506" y="531"/>
                  </a:lnTo>
                  <a:lnTo>
                    <a:pt x="504" y="523"/>
                  </a:lnTo>
                  <a:lnTo>
                    <a:pt x="501" y="519"/>
                  </a:lnTo>
                  <a:lnTo>
                    <a:pt x="501" y="514"/>
                  </a:lnTo>
                  <a:lnTo>
                    <a:pt x="504" y="512"/>
                  </a:lnTo>
                  <a:lnTo>
                    <a:pt x="504" y="507"/>
                  </a:lnTo>
                  <a:lnTo>
                    <a:pt x="508" y="504"/>
                  </a:lnTo>
                  <a:lnTo>
                    <a:pt x="511" y="504"/>
                  </a:lnTo>
                  <a:lnTo>
                    <a:pt x="513" y="502"/>
                  </a:lnTo>
                  <a:lnTo>
                    <a:pt x="515" y="500"/>
                  </a:lnTo>
                  <a:lnTo>
                    <a:pt x="515" y="495"/>
                  </a:lnTo>
                  <a:lnTo>
                    <a:pt x="513" y="490"/>
                  </a:lnTo>
                  <a:lnTo>
                    <a:pt x="511" y="486"/>
                  </a:lnTo>
                  <a:lnTo>
                    <a:pt x="508" y="481"/>
                  </a:lnTo>
                  <a:lnTo>
                    <a:pt x="506" y="476"/>
                  </a:lnTo>
                  <a:lnTo>
                    <a:pt x="504" y="474"/>
                  </a:lnTo>
                  <a:lnTo>
                    <a:pt x="499" y="471"/>
                  </a:lnTo>
                  <a:lnTo>
                    <a:pt x="497" y="474"/>
                  </a:lnTo>
                  <a:lnTo>
                    <a:pt x="492" y="474"/>
                  </a:lnTo>
                  <a:lnTo>
                    <a:pt x="487" y="474"/>
                  </a:lnTo>
                  <a:lnTo>
                    <a:pt x="480" y="474"/>
                  </a:lnTo>
                  <a:lnTo>
                    <a:pt x="471" y="474"/>
                  </a:lnTo>
                  <a:lnTo>
                    <a:pt x="466" y="476"/>
                  </a:lnTo>
                  <a:lnTo>
                    <a:pt x="463" y="483"/>
                  </a:lnTo>
                  <a:lnTo>
                    <a:pt x="461" y="488"/>
                  </a:lnTo>
                  <a:lnTo>
                    <a:pt x="459" y="493"/>
                  </a:lnTo>
                  <a:lnTo>
                    <a:pt x="454" y="495"/>
                  </a:lnTo>
                  <a:lnTo>
                    <a:pt x="452" y="495"/>
                  </a:lnTo>
                  <a:lnTo>
                    <a:pt x="452" y="495"/>
                  </a:lnTo>
                  <a:lnTo>
                    <a:pt x="449" y="495"/>
                  </a:lnTo>
                  <a:lnTo>
                    <a:pt x="449" y="495"/>
                  </a:lnTo>
                  <a:lnTo>
                    <a:pt x="445" y="497"/>
                  </a:lnTo>
                  <a:lnTo>
                    <a:pt x="440" y="500"/>
                  </a:lnTo>
                  <a:lnTo>
                    <a:pt x="437" y="502"/>
                  </a:lnTo>
                  <a:lnTo>
                    <a:pt x="433" y="502"/>
                  </a:lnTo>
                  <a:lnTo>
                    <a:pt x="428" y="500"/>
                  </a:lnTo>
                  <a:lnTo>
                    <a:pt x="423" y="495"/>
                  </a:lnTo>
                  <a:lnTo>
                    <a:pt x="421" y="493"/>
                  </a:lnTo>
                  <a:lnTo>
                    <a:pt x="419" y="488"/>
                  </a:lnTo>
                  <a:lnTo>
                    <a:pt x="419" y="488"/>
                  </a:lnTo>
                  <a:lnTo>
                    <a:pt x="419" y="488"/>
                  </a:lnTo>
                  <a:lnTo>
                    <a:pt x="419" y="488"/>
                  </a:lnTo>
                  <a:lnTo>
                    <a:pt x="419" y="488"/>
                  </a:lnTo>
                  <a:lnTo>
                    <a:pt x="414" y="481"/>
                  </a:lnTo>
                  <a:lnTo>
                    <a:pt x="409" y="471"/>
                  </a:lnTo>
                  <a:lnTo>
                    <a:pt x="404" y="467"/>
                  </a:lnTo>
                  <a:lnTo>
                    <a:pt x="397" y="462"/>
                  </a:lnTo>
                  <a:lnTo>
                    <a:pt x="395" y="462"/>
                  </a:lnTo>
                  <a:lnTo>
                    <a:pt x="395" y="462"/>
                  </a:lnTo>
                  <a:lnTo>
                    <a:pt x="393" y="459"/>
                  </a:lnTo>
                  <a:lnTo>
                    <a:pt x="390" y="459"/>
                  </a:lnTo>
                  <a:lnTo>
                    <a:pt x="383" y="452"/>
                  </a:lnTo>
                  <a:lnTo>
                    <a:pt x="376" y="445"/>
                  </a:lnTo>
                  <a:lnTo>
                    <a:pt x="369" y="438"/>
                  </a:lnTo>
                  <a:lnTo>
                    <a:pt x="364" y="429"/>
                  </a:lnTo>
                  <a:lnTo>
                    <a:pt x="364" y="426"/>
                  </a:lnTo>
                  <a:lnTo>
                    <a:pt x="362" y="422"/>
                  </a:lnTo>
                  <a:lnTo>
                    <a:pt x="359" y="417"/>
                  </a:lnTo>
                  <a:lnTo>
                    <a:pt x="357" y="412"/>
                  </a:lnTo>
                  <a:lnTo>
                    <a:pt x="355" y="407"/>
                  </a:lnTo>
                  <a:lnTo>
                    <a:pt x="352" y="403"/>
                  </a:lnTo>
                  <a:lnTo>
                    <a:pt x="352" y="400"/>
                  </a:lnTo>
                  <a:lnTo>
                    <a:pt x="355" y="396"/>
                  </a:lnTo>
                  <a:lnTo>
                    <a:pt x="357" y="391"/>
                  </a:lnTo>
                  <a:lnTo>
                    <a:pt x="357" y="386"/>
                  </a:lnTo>
                  <a:lnTo>
                    <a:pt x="357" y="381"/>
                  </a:lnTo>
                  <a:lnTo>
                    <a:pt x="355" y="377"/>
                  </a:lnTo>
                  <a:lnTo>
                    <a:pt x="355" y="374"/>
                  </a:lnTo>
                  <a:lnTo>
                    <a:pt x="355" y="370"/>
                  </a:lnTo>
                  <a:lnTo>
                    <a:pt x="352" y="365"/>
                  </a:lnTo>
                  <a:lnTo>
                    <a:pt x="350" y="362"/>
                  </a:lnTo>
                  <a:lnTo>
                    <a:pt x="348" y="362"/>
                  </a:lnTo>
                  <a:lnTo>
                    <a:pt x="348" y="360"/>
                  </a:lnTo>
                  <a:lnTo>
                    <a:pt x="345" y="358"/>
                  </a:lnTo>
                  <a:lnTo>
                    <a:pt x="345" y="355"/>
                  </a:lnTo>
                  <a:lnTo>
                    <a:pt x="348" y="351"/>
                  </a:lnTo>
                  <a:lnTo>
                    <a:pt x="350" y="351"/>
                  </a:lnTo>
                  <a:lnTo>
                    <a:pt x="352" y="353"/>
                  </a:lnTo>
                  <a:lnTo>
                    <a:pt x="355" y="353"/>
                  </a:lnTo>
                  <a:lnTo>
                    <a:pt x="357" y="351"/>
                  </a:lnTo>
                  <a:lnTo>
                    <a:pt x="357" y="346"/>
                  </a:lnTo>
                  <a:lnTo>
                    <a:pt x="359" y="341"/>
                  </a:lnTo>
                  <a:lnTo>
                    <a:pt x="359" y="339"/>
                  </a:lnTo>
                  <a:lnTo>
                    <a:pt x="359" y="336"/>
                  </a:lnTo>
                  <a:lnTo>
                    <a:pt x="362" y="332"/>
                  </a:lnTo>
                  <a:lnTo>
                    <a:pt x="362" y="327"/>
                  </a:lnTo>
                  <a:lnTo>
                    <a:pt x="364" y="327"/>
                  </a:lnTo>
                  <a:lnTo>
                    <a:pt x="366" y="327"/>
                  </a:lnTo>
                  <a:lnTo>
                    <a:pt x="369" y="325"/>
                  </a:lnTo>
                  <a:lnTo>
                    <a:pt x="374" y="327"/>
                  </a:lnTo>
                  <a:lnTo>
                    <a:pt x="374" y="327"/>
                  </a:lnTo>
                  <a:lnTo>
                    <a:pt x="374" y="332"/>
                  </a:lnTo>
                  <a:lnTo>
                    <a:pt x="374" y="334"/>
                  </a:lnTo>
                  <a:lnTo>
                    <a:pt x="374" y="336"/>
                  </a:lnTo>
                  <a:lnTo>
                    <a:pt x="376" y="336"/>
                  </a:lnTo>
                  <a:lnTo>
                    <a:pt x="381" y="336"/>
                  </a:lnTo>
                  <a:lnTo>
                    <a:pt x="383" y="336"/>
                  </a:lnTo>
                  <a:lnTo>
                    <a:pt x="388" y="334"/>
                  </a:lnTo>
                  <a:lnTo>
                    <a:pt x="390" y="332"/>
                  </a:lnTo>
                  <a:lnTo>
                    <a:pt x="395" y="327"/>
                  </a:lnTo>
                  <a:lnTo>
                    <a:pt x="402" y="322"/>
                  </a:lnTo>
                  <a:lnTo>
                    <a:pt x="407" y="317"/>
                  </a:lnTo>
                  <a:lnTo>
                    <a:pt x="411" y="310"/>
                  </a:lnTo>
                  <a:lnTo>
                    <a:pt x="414" y="306"/>
                  </a:lnTo>
                  <a:lnTo>
                    <a:pt x="419" y="299"/>
                  </a:lnTo>
                  <a:lnTo>
                    <a:pt x="426" y="294"/>
                  </a:lnTo>
                  <a:lnTo>
                    <a:pt x="430" y="289"/>
                  </a:lnTo>
                  <a:lnTo>
                    <a:pt x="433" y="289"/>
                  </a:lnTo>
                  <a:lnTo>
                    <a:pt x="437" y="289"/>
                  </a:lnTo>
                  <a:lnTo>
                    <a:pt x="440" y="289"/>
                  </a:lnTo>
                  <a:lnTo>
                    <a:pt x="442" y="287"/>
                  </a:lnTo>
                  <a:lnTo>
                    <a:pt x="445" y="284"/>
                  </a:lnTo>
                  <a:lnTo>
                    <a:pt x="445" y="282"/>
                  </a:lnTo>
                  <a:lnTo>
                    <a:pt x="447" y="280"/>
                  </a:lnTo>
                  <a:lnTo>
                    <a:pt x="447" y="275"/>
                  </a:lnTo>
                  <a:lnTo>
                    <a:pt x="454" y="270"/>
                  </a:lnTo>
                  <a:lnTo>
                    <a:pt x="459" y="265"/>
                  </a:lnTo>
                  <a:lnTo>
                    <a:pt x="468" y="263"/>
                  </a:lnTo>
                  <a:lnTo>
                    <a:pt x="473" y="258"/>
                  </a:lnTo>
                  <a:lnTo>
                    <a:pt x="482" y="254"/>
                  </a:lnTo>
                  <a:lnTo>
                    <a:pt x="489" y="246"/>
                  </a:lnTo>
                  <a:lnTo>
                    <a:pt x="497" y="239"/>
                  </a:lnTo>
                  <a:lnTo>
                    <a:pt x="504" y="232"/>
                  </a:lnTo>
                  <a:lnTo>
                    <a:pt x="506" y="230"/>
                  </a:lnTo>
                  <a:lnTo>
                    <a:pt x="508" y="225"/>
                  </a:lnTo>
                  <a:lnTo>
                    <a:pt x="513" y="223"/>
                  </a:lnTo>
                  <a:lnTo>
                    <a:pt x="515" y="220"/>
                  </a:lnTo>
                  <a:lnTo>
                    <a:pt x="520" y="218"/>
                  </a:lnTo>
                  <a:lnTo>
                    <a:pt x="525" y="218"/>
                  </a:lnTo>
                  <a:lnTo>
                    <a:pt x="527" y="216"/>
                  </a:lnTo>
                  <a:lnTo>
                    <a:pt x="530" y="211"/>
                  </a:lnTo>
                  <a:lnTo>
                    <a:pt x="537" y="197"/>
                  </a:lnTo>
                  <a:lnTo>
                    <a:pt x="546" y="183"/>
                  </a:lnTo>
                  <a:lnTo>
                    <a:pt x="556" y="168"/>
                  </a:lnTo>
                  <a:lnTo>
                    <a:pt x="563" y="154"/>
                  </a:lnTo>
                  <a:lnTo>
                    <a:pt x="568" y="147"/>
                  </a:lnTo>
                  <a:lnTo>
                    <a:pt x="570" y="142"/>
                  </a:lnTo>
                  <a:lnTo>
                    <a:pt x="575" y="138"/>
                  </a:lnTo>
                  <a:lnTo>
                    <a:pt x="582" y="133"/>
                  </a:lnTo>
                  <a:lnTo>
                    <a:pt x="589" y="130"/>
                  </a:lnTo>
                  <a:lnTo>
                    <a:pt x="591" y="126"/>
                  </a:lnTo>
                  <a:lnTo>
                    <a:pt x="594" y="119"/>
                  </a:lnTo>
                  <a:lnTo>
                    <a:pt x="596" y="112"/>
                  </a:lnTo>
                  <a:lnTo>
                    <a:pt x="591" y="109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6" name="Freeform 6"/>
            <p:cNvSpPr>
              <a:spLocks noEditPoints="1"/>
            </p:cNvSpPr>
            <p:nvPr/>
          </p:nvSpPr>
          <p:spPr bwMode="auto">
            <a:xfrm>
              <a:off x="9358313" y="3830638"/>
              <a:ext cx="788988" cy="842963"/>
            </a:xfrm>
            <a:custGeom>
              <a:avLst/>
              <a:gdLst>
                <a:gd name="T0" fmla="*/ 128 w 497"/>
                <a:gd name="T1" fmla="*/ 10 h 531"/>
                <a:gd name="T2" fmla="*/ 135 w 497"/>
                <a:gd name="T3" fmla="*/ 24 h 531"/>
                <a:gd name="T4" fmla="*/ 128 w 497"/>
                <a:gd name="T5" fmla="*/ 34 h 531"/>
                <a:gd name="T6" fmla="*/ 135 w 497"/>
                <a:gd name="T7" fmla="*/ 38 h 531"/>
                <a:gd name="T8" fmla="*/ 140 w 497"/>
                <a:gd name="T9" fmla="*/ 15 h 531"/>
                <a:gd name="T10" fmla="*/ 118 w 497"/>
                <a:gd name="T11" fmla="*/ 0 h 531"/>
                <a:gd name="T12" fmla="*/ 116 w 497"/>
                <a:gd name="T13" fmla="*/ 10 h 531"/>
                <a:gd name="T14" fmla="*/ 497 w 497"/>
                <a:gd name="T15" fmla="*/ 232 h 531"/>
                <a:gd name="T16" fmla="*/ 494 w 497"/>
                <a:gd name="T17" fmla="*/ 197 h 531"/>
                <a:gd name="T18" fmla="*/ 468 w 497"/>
                <a:gd name="T19" fmla="*/ 192 h 531"/>
                <a:gd name="T20" fmla="*/ 480 w 497"/>
                <a:gd name="T21" fmla="*/ 197 h 531"/>
                <a:gd name="T22" fmla="*/ 454 w 497"/>
                <a:gd name="T23" fmla="*/ 195 h 531"/>
                <a:gd name="T24" fmla="*/ 442 w 497"/>
                <a:gd name="T25" fmla="*/ 187 h 531"/>
                <a:gd name="T26" fmla="*/ 461 w 497"/>
                <a:gd name="T27" fmla="*/ 192 h 531"/>
                <a:gd name="T28" fmla="*/ 466 w 497"/>
                <a:gd name="T29" fmla="*/ 190 h 531"/>
                <a:gd name="T30" fmla="*/ 423 w 497"/>
                <a:gd name="T31" fmla="*/ 178 h 531"/>
                <a:gd name="T32" fmla="*/ 395 w 497"/>
                <a:gd name="T33" fmla="*/ 176 h 531"/>
                <a:gd name="T34" fmla="*/ 381 w 497"/>
                <a:gd name="T35" fmla="*/ 180 h 531"/>
                <a:gd name="T36" fmla="*/ 383 w 497"/>
                <a:gd name="T37" fmla="*/ 183 h 531"/>
                <a:gd name="T38" fmla="*/ 402 w 497"/>
                <a:gd name="T39" fmla="*/ 180 h 531"/>
                <a:gd name="T40" fmla="*/ 383 w 497"/>
                <a:gd name="T41" fmla="*/ 185 h 531"/>
                <a:gd name="T42" fmla="*/ 362 w 497"/>
                <a:gd name="T43" fmla="*/ 187 h 531"/>
                <a:gd name="T44" fmla="*/ 336 w 497"/>
                <a:gd name="T45" fmla="*/ 185 h 531"/>
                <a:gd name="T46" fmla="*/ 312 w 497"/>
                <a:gd name="T47" fmla="*/ 190 h 531"/>
                <a:gd name="T48" fmla="*/ 270 w 497"/>
                <a:gd name="T49" fmla="*/ 211 h 531"/>
                <a:gd name="T50" fmla="*/ 234 w 497"/>
                <a:gd name="T51" fmla="*/ 221 h 531"/>
                <a:gd name="T52" fmla="*/ 225 w 497"/>
                <a:gd name="T53" fmla="*/ 223 h 531"/>
                <a:gd name="T54" fmla="*/ 168 w 497"/>
                <a:gd name="T55" fmla="*/ 228 h 531"/>
                <a:gd name="T56" fmla="*/ 95 w 497"/>
                <a:gd name="T57" fmla="*/ 242 h 531"/>
                <a:gd name="T58" fmla="*/ 71 w 497"/>
                <a:gd name="T59" fmla="*/ 256 h 531"/>
                <a:gd name="T60" fmla="*/ 55 w 497"/>
                <a:gd name="T61" fmla="*/ 263 h 531"/>
                <a:gd name="T62" fmla="*/ 17 w 497"/>
                <a:gd name="T63" fmla="*/ 284 h 531"/>
                <a:gd name="T64" fmla="*/ 0 w 497"/>
                <a:gd name="T65" fmla="*/ 327 h 531"/>
                <a:gd name="T66" fmla="*/ 12 w 497"/>
                <a:gd name="T67" fmla="*/ 310 h 531"/>
                <a:gd name="T68" fmla="*/ 19 w 497"/>
                <a:gd name="T69" fmla="*/ 292 h 531"/>
                <a:gd name="T70" fmla="*/ 12 w 497"/>
                <a:gd name="T71" fmla="*/ 320 h 531"/>
                <a:gd name="T72" fmla="*/ 21 w 497"/>
                <a:gd name="T73" fmla="*/ 377 h 531"/>
                <a:gd name="T74" fmla="*/ 43 w 497"/>
                <a:gd name="T75" fmla="*/ 389 h 531"/>
                <a:gd name="T76" fmla="*/ 57 w 497"/>
                <a:gd name="T77" fmla="*/ 391 h 531"/>
                <a:gd name="T78" fmla="*/ 73 w 497"/>
                <a:gd name="T79" fmla="*/ 384 h 531"/>
                <a:gd name="T80" fmla="*/ 85 w 497"/>
                <a:gd name="T81" fmla="*/ 410 h 531"/>
                <a:gd name="T82" fmla="*/ 109 w 497"/>
                <a:gd name="T83" fmla="*/ 443 h 531"/>
                <a:gd name="T84" fmla="*/ 151 w 497"/>
                <a:gd name="T85" fmla="*/ 488 h 531"/>
                <a:gd name="T86" fmla="*/ 175 w 497"/>
                <a:gd name="T87" fmla="*/ 531 h 531"/>
                <a:gd name="T88" fmla="*/ 185 w 497"/>
                <a:gd name="T89" fmla="*/ 507 h 531"/>
                <a:gd name="T90" fmla="*/ 211 w 497"/>
                <a:gd name="T91" fmla="*/ 497 h 531"/>
                <a:gd name="T92" fmla="*/ 237 w 497"/>
                <a:gd name="T93" fmla="*/ 481 h 531"/>
                <a:gd name="T94" fmla="*/ 263 w 497"/>
                <a:gd name="T95" fmla="*/ 476 h 531"/>
                <a:gd name="T96" fmla="*/ 284 w 497"/>
                <a:gd name="T97" fmla="*/ 469 h 531"/>
                <a:gd name="T98" fmla="*/ 300 w 497"/>
                <a:gd name="T99" fmla="*/ 453 h 531"/>
                <a:gd name="T100" fmla="*/ 331 w 497"/>
                <a:gd name="T101" fmla="*/ 438 h 531"/>
                <a:gd name="T102" fmla="*/ 357 w 497"/>
                <a:gd name="T103" fmla="*/ 410 h 531"/>
                <a:gd name="T104" fmla="*/ 371 w 497"/>
                <a:gd name="T105" fmla="*/ 422 h 531"/>
                <a:gd name="T106" fmla="*/ 376 w 497"/>
                <a:gd name="T107" fmla="*/ 396 h 531"/>
                <a:gd name="T108" fmla="*/ 393 w 497"/>
                <a:gd name="T109" fmla="*/ 389 h 531"/>
                <a:gd name="T110" fmla="*/ 419 w 497"/>
                <a:gd name="T111" fmla="*/ 389 h 531"/>
                <a:gd name="T112" fmla="*/ 461 w 497"/>
                <a:gd name="T113" fmla="*/ 358 h 531"/>
                <a:gd name="T114" fmla="*/ 483 w 497"/>
                <a:gd name="T115" fmla="*/ 329 h 531"/>
                <a:gd name="T116" fmla="*/ 494 w 497"/>
                <a:gd name="T117" fmla="*/ 284 h 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97" h="531">
                  <a:moveTo>
                    <a:pt x="118" y="8"/>
                  </a:moveTo>
                  <a:lnTo>
                    <a:pt x="121" y="5"/>
                  </a:lnTo>
                  <a:lnTo>
                    <a:pt x="125" y="8"/>
                  </a:lnTo>
                  <a:lnTo>
                    <a:pt x="128" y="10"/>
                  </a:lnTo>
                  <a:lnTo>
                    <a:pt x="130" y="12"/>
                  </a:lnTo>
                  <a:lnTo>
                    <a:pt x="133" y="17"/>
                  </a:lnTo>
                  <a:lnTo>
                    <a:pt x="135" y="19"/>
                  </a:lnTo>
                  <a:lnTo>
                    <a:pt x="135" y="24"/>
                  </a:lnTo>
                  <a:lnTo>
                    <a:pt x="130" y="26"/>
                  </a:lnTo>
                  <a:lnTo>
                    <a:pt x="128" y="29"/>
                  </a:lnTo>
                  <a:lnTo>
                    <a:pt x="128" y="29"/>
                  </a:lnTo>
                  <a:lnTo>
                    <a:pt x="128" y="34"/>
                  </a:lnTo>
                  <a:lnTo>
                    <a:pt x="128" y="36"/>
                  </a:lnTo>
                  <a:lnTo>
                    <a:pt x="130" y="36"/>
                  </a:lnTo>
                  <a:lnTo>
                    <a:pt x="133" y="38"/>
                  </a:lnTo>
                  <a:lnTo>
                    <a:pt x="135" y="38"/>
                  </a:lnTo>
                  <a:lnTo>
                    <a:pt x="137" y="36"/>
                  </a:lnTo>
                  <a:lnTo>
                    <a:pt x="140" y="31"/>
                  </a:lnTo>
                  <a:lnTo>
                    <a:pt x="142" y="22"/>
                  </a:lnTo>
                  <a:lnTo>
                    <a:pt x="140" y="15"/>
                  </a:lnTo>
                  <a:lnTo>
                    <a:pt x="135" y="8"/>
                  </a:lnTo>
                  <a:lnTo>
                    <a:pt x="128" y="3"/>
                  </a:lnTo>
                  <a:lnTo>
                    <a:pt x="123" y="0"/>
                  </a:lnTo>
                  <a:lnTo>
                    <a:pt x="118" y="0"/>
                  </a:lnTo>
                  <a:lnTo>
                    <a:pt x="118" y="3"/>
                  </a:lnTo>
                  <a:lnTo>
                    <a:pt x="116" y="5"/>
                  </a:lnTo>
                  <a:lnTo>
                    <a:pt x="116" y="8"/>
                  </a:lnTo>
                  <a:lnTo>
                    <a:pt x="116" y="10"/>
                  </a:lnTo>
                  <a:lnTo>
                    <a:pt x="118" y="8"/>
                  </a:lnTo>
                  <a:close/>
                  <a:moveTo>
                    <a:pt x="490" y="249"/>
                  </a:moveTo>
                  <a:lnTo>
                    <a:pt x="497" y="239"/>
                  </a:lnTo>
                  <a:lnTo>
                    <a:pt x="497" y="232"/>
                  </a:lnTo>
                  <a:lnTo>
                    <a:pt x="494" y="199"/>
                  </a:lnTo>
                  <a:lnTo>
                    <a:pt x="494" y="197"/>
                  </a:lnTo>
                  <a:lnTo>
                    <a:pt x="494" y="197"/>
                  </a:lnTo>
                  <a:lnTo>
                    <a:pt x="494" y="197"/>
                  </a:lnTo>
                  <a:lnTo>
                    <a:pt x="490" y="197"/>
                  </a:lnTo>
                  <a:lnTo>
                    <a:pt x="480" y="192"/>
                  </a:lnTo>
                  <a:lnTo>
                    <a:pt x="471" y="192"/>
                  </a:lnTo>
                  <a:lnTo>
                    <a:pt x="468" y="192"/>
                  </a:lnTo>
                  <a:lnTo>
                    <a:pt x="471" y="195"/>
                  </a:lnTo>
                  <a:lnTo>
                    <a:pt x="475" y="195"/>
                  </a:lnTo>
                  <a:lnTo>
                    <a:pt x="483" y="197"/>
                  </a:lnTo>
                  <a:lnTo>
                    <a:pt x="480" y="197"/>
                  </a:lnTo>
                  <a:lnTo>
                    <a:pt x="475" y="197"/>
                  </a:lnTo>
                  <a:lnTo>
                    <a:pt x="471" y="197"/>
                  </a:lnTo>
                  <a:lnTo>
                    <a:pt x="459" y="197"/>
                  </a:lnTo>
                  <a:lnTo>
                    <a:pt x="454" y="195"/>
                  </a:lnTo>
                  <a:lnTo>
                    <a:pt x="447" y="192"/>
                  </a:lnTo>
                  <a:lnTo>
                    <a:pt x="442" y="190"/>
                  </a:lnTo>
                  <a:lnTo>
                    <a:pt x="440" y="187"/>
                  </a:lnTo>
                  <a:lnTo>
                    <a:pt x="442" y="187"/>
                  </a:lnTo>
                  <a:lnTo>
                    <a:pt x="454" y="190"/>
                  </a:lnTo>
                  <a:lnTo>
                    <a:pt x="457" y="192"/>
                  </a:lnTo>
                  <a:lnTo>
                    <a:pt x="459" y="192"/>
                  </a:lnTo>
                  <a:lnTo>
                    <a:pt x="461" y="192"/>
                  </a:lnTo>
                  <a:lnTo>
                    <a:pt x="464" y="192"/>
                  </a:lnTo>
                  <a:lnTo>
                    <a:pt x="464" y="192"/>
                  </a:lnTo>
                  <a:lnTo>
                    <a:pt x="466" y="190"/>
                  </a:lnTo>
                  <a:lnTo>
                    <a:pt x="466" y="190"/>
                  </a:lnTo>
                  <a:lnTo>
                    <a:pt x="454" y="187"/>
                  </a:lnTo>
                  <a:lnTo>
                    <a:pt x="440" y="185"/>
                  </a:lnTo>
                  <a:lnTo>
                    <a:pt x="433" y="183"/>
                  </a:lnTo>
                  <a:lnTo>
                    <a:pt x="423" y="178"/>
                  </a:lnTo>
                  <a:lnTo>
                    <a:pt x="419" y="178"/>
                  </a:lnTo>
                  <a:lnTo>
                    <a:pt x="405" y="178"/>
                  </a:lnTo>
                  <a:lnTo>
                    <a:pt x="397" y="176"/>
                  </a:lnTo>
                  <a:lnTo>
                    <a:pt x="395" y="176"/>
                  </a:lnTo>
                  <a:lnTo>
                    <a:pt x="393" y="176"/>
                  </a:lnTo>
                  <a:lnTo>
                    <a:pt x="388" y="178"/>
                  </a:lnTo>
                  <a:lnTo>
                    <a:pt x="383" y="178"/>
                  </a:lnTo>
                  <a:lnTo>
                    <a:pt x="381" y="180"/>
                  </a:lnTo>
                  <a:lnTo>
                    <a:pt x="376" y="183"/>
                  </a:lnTo>
                  <a:lnTo>
                    <a:pt x="376" y="183"/>
                  </a:lnTo>
                  <a:lnTo>
                    <a:pt x="378" y="183"/>
                  </a:lnTo>
                  <a:lnTo>
                    <a:pt x="383" y="183"/>
                  </a:lnTo>
                  <a:lnTo>
                    <a:pt x="390" y="178"/>
                  </a:lnTo>
                  <a:lnTo>
                    <a:pt x="395" y="178"/>
                  </a:lnTo>
                  <a:lnTo>
                    <a:pt x="397" y="180"/>
                  </a:lnTo>
                  <a:lnTo>
                    <a:pt x="402" y="180"/>
                  </a:lnTo>
                  <a:lnTo>
                    <a:pt x="390" y="180"/>
                  </a:lnTo>
                  <a:lnTo>
                    <a:pt x="388" y="180"/>
                  </a:lnTo>
                  <a:lnTo>
                    <a:pt x="386" y="183"/>
                  </a:lnTo>
                  <a:lnTo>
                    <a:pt x="383" y="185"/>
                  </a:lnTo>
                  <a:lnTo>
                    <a:pt x="374" y="185"/>
                  </a:lnTo>
                  <a:lnTo>
                    <a:pt x="369" y="187"/>
                  </a:lnTo>
                  <a:lnTo>
                    <a:pt x="364" y="187"/>
                  </a:lnTo>
                  <a:lnTo>
                    <a:pt x="362" y="187"/>
                  </a:lnTo>
                  <a:lnTo>
                    <a:pt x="357" y="185"/>
                  </a:lnTo>
                  <a:lnTo>
                    <a:pt x="352" y="183"/>
                  </a:lnTo>
                  <a:lnTo>
                    <a:pt x="341" y="183"/>
                  </a:lnTo>
                  <a:lnTo>
                    <a:pt x="336" y="185"/>
                  </a:lnTo>
                  <a:lnTo>
                    <a:pt x="331" y="187"/>
                  </a:lnTo>
                  <a:lnTo>
                    <a:pt x="326" y="187"/>
                  </a:lnTo>
                  <a:lnTo>
                    <a:pt x="317" y="190"/>
                  </a:lnTo>
                  <a:lnTo>
                    <a:pt x="312" y="190"/>
                  </a:lnTo>
                  <a:lnTo>
                    <a:pt x="303" y="202"/>
                  </a:lnTo>
                  <a:lnTo>
                    <a:pt x="296" y="204"/>
                  </a:lnTo>
                  <a:lnTo>
                    <a:pt x="277" y="209"/>
                  </a:lnTo>
                  <a:lnTo>
                    <a:pt x="270" y="211"/>
                  </a:lnTo>
                  <a:lnTo>
                    <a:pt x="267" y="213"/>
                  </a:lnTo>
                  <a:lnTo>
                    <a:pt x="260" y="213"/>
                  </a:lnTo>
                  <a:lnTo>
                    <a:pt x="248" y="216"/>
                  </a:lnTo>
                  <a:lnTo>
                    <a:pt x="234" y="221"/>
                  </a:lnTo>
                  <a:lnTo>
                    <a:pt x="232" y="221"/>
                  </a:lnTo>
                  <a:lnTo>
                    <a:pt x="230" y="221"/>
                  </a:lnTo>
                  <a:lnTo>
                    <a:pt x="227" y="223"/>
                  </a:lnTo>
                  <a:lnTo>
                    <a:pt x="225" y="223"/>
                  </a:lnTo>
                  <a:lnTo>
                    <a:pt x="220" y="221"/>
                  </a:lnTo>
                  <a:lnTo>
                    <a:pt x="215" y="221"/>
                  </a:lnTo>
                  <a:lnTo>
                    <a:pt x="201" y="225"/>
                  </a:lnTo>
                  <a:lnTo>
                    <a:pt x="168" y="228"/>
                  </a:lnTo>
                  <a:lnTo>
                    <a:pt x="144" y="232"/>
                  </a:lnTo>
                  <a:lnTo>
                    <a:pt x="130" y="232"/>
                  </a:lnTo>
                  <a:lnTo>
                    <a:pt x="114" y="237"/>
                  </a:lnTo>
                  <a:lnTo>
                    <a:pt x="95" y="242"/>
                  </a:lnTo>
                  <a:lnTo>
                    <a:pt x="92" y="242"/>
                  </a:lnTo>
                  <a:lnTo>
                    <a:pt x="90" y="244"/>
                  </a:lnTo>
                  <a:lnTo>
                    <a:pt x="78" y="251"/>
                  </a:lnTo>
                  <a:lnTo>
                    <a:pt x="71" y="256"/>
                  </a:lnTo>
                  <a:lnTo>
                    <a:pt x="64" y="256"/>
                  </a:lnTo>
                  <a:lnTo>
                    <a:pt x="64" y="256"/>
                  </a:lnTo>
                  <a:lnTo>
                    <a:pt x="59" y="258"/>
                  </a:lnTo>
                  <a:lnTo>
                    <a:pt x="55" y="263"/>
                  </a:lnTo>
                  <a:lnTo>
                    <a:pt x="43" y="268"/>
                  </a:lnTo>
                  <a:lnTo>
                    <a:pt x="38" y="270"/>
                  </a:lnTo>
                  <a:lnTo>
                    <a:pt x="19" y="282"/>
                  </a:lnTo>
                  <a:lnTo>
                    <a:pt x="17" y="284"/>
                  </a:lnTo>
                  <a:lnTo>
                    <a:pt x="14" y="287"/>
                  </a:lnTo>
                  <a:lnTo>
                    <a:pt x="5" y="320"/>
                  </a:lnTo>
                  <a:lnTo>
                    <a:pt x="0" y="325"/>
                  </a:lnTo>
                  <a:lnTo>
                    <a:pt x="0" y="327"/>
                  </a:lnTo>
                  <a:lnTo>
                    <a:pt x="5" y="325"/>
                  </a:lnTo>
                  <a:lnTo>
                    <a:pt x="10" y="320"/>
                  </a:lnTo>
                  <a:lnTo>
                    <a:pt x="10" y="315"/>
                  </a:lnTo>
                  <a:lnTo>
                    <a:pt x="12" y="310"/>
                  </a:lnTo>
                  <a:lnTo>
                    <a:pt x="12" y="310"/>
                  </a:lnTo>
                  <a:lnTo>
                    <a:pt x="14" y="303"/>
                  </a:lnTo>
                  <a:lnTo>
                    <a:pt x="17" y="292"/>
                  </a:lnTo>
                  <a:lnTo>
                    <a:pt x="19" y="292"/>
                  </a:lnTo>
                  <a:lnTo>
                    <a:pt x="19" y="299"/>
                  </a:lnTo>
                  <a:lnTo>
                    <a:pt x="14" y="308"/>
                  </a:lnTo>
                  <a:lnTo>
                    <a:pt x="12" y="320"/>
                  </a:lnTo>
                  <a:lnTo>
                    <a:pt x="12" y="320"/>
                  </a:lnTo>
                  <a:lnTo>
                    <a:pt x="12" y="325"/>
                  </a:lnTo>
                  <a:lnTo>
                    <a:pt x="10" y="370"/>
                  </a:lnTo>
                  <a:lnTo>
                    <a:pt x="12" y="374"/>
                  </a:lnTo>
                  <a:lnTo>
                    <a:pt x="21" y="377"/>
                  </a:lnTo>
                  <a:lnTo>
                    <a:pt x="28" y="374"/>
                  </a:lnTo>
                  <a:lnTo>
                    <a:pt x="36" y="377"/>
                  </a:lnTo>
                  <a:lnTo>
                    <a:pt x="40" y="382"/>
                  </a:lnTo>
                  <a:lnTo>
                    <a:pt x="43" y="389"/>
                  </a:lnTo>
                  <a:lnTo>
                    <a:pt x="47" y="391"/>
                  </a:lnTo>
                  <a:lnTo>
                    <a:pt x="50" y="391"/>
                  </a:lnTo>
                  <a:lnTo>
                    <a:pt x="55" y="389"/>
                  </a:lnTo>
                  <a:lnTo>
                    <a:pt x="57" y="391"/>
                  </a:lnTo>
                  <a:lnTo>
                    <a:pt x="59" y="396"/>
                  </a:lnTo>
                  <a:lnTo>
                    <a:pt x="66" y="393"/>
                  </a:lnTo>
                  <a:lnTo>
                    <a:pt x="69" y="386"/>
                  </a:lnTo>
                  <a:lnTo>
                    <a:pt x="73" y="384"/>
                  </a:lnTo>
                  <a:lnTo>
                    <a:pt x="81" y="393"/>
                  </a:lnTo>
                  <a:lnTo>
                    <a:pt x="83" y="398"/>
                  </a:lnTo>
                  <a:lnTo>
                    <a:pt x="83" y="403"/>
                  </a:lnTo>
                  <a:lnTo>
                    <a:pt x="85" y="410"/>
                  </a:lnTo>
                  <a:lnTo>
                    <a:pt x="88" y="412"/>
                  </a:lnTo>
                  <a:lnTo>
                    <a:pt x="97" y="419"/>
                  </a:lnTo>
                  <a:lnTo>
                    <a:pt x="104" y="431"/>
                  </a:lnTo>
                  <a:lnTo>
                    <a:pt x="109" y="443"/>
                  </a:lnTo>
                  <a:lnTo>
                    <a:pt x="118" y="453"/>
                  </a:lnTo>
                  <a:lnTo>
                    <a:pt x="128" y="457"/>
                  </a:lnTo>
                  <a:lnTo>
                    <a:pt x="140" y="464"/>
                  </a:lnTo>
                  <a:lnTo>
                    <a:pt x="151" y="488"/>
                  </a:lnTo>
                  <a:lnTo>
                    <a:pt x="161" y="497"/>
                  </a:lnTo>
                  <a:lnTo>
                    <a:pt x="168" y="509"/>
                  </a:lnTo>
                  <a:lnTo>
                    <a:pt x="170" y="521"/>
                  </a:lnTo>
                  <a:lnTo>
                    <a:pt x="175" y="531"/>
                  </a:lnTo>
                  <a:lnTo>
                    <a:pt x="180" y="526"/>
                  </a:lnTo>
                  <a:lnTo>
                    <a:pt x="182" y="519"/>
                  </a:lnTo>
                  <a:lnTo>
                    <a:pt x="182" y="512"/>
                  </a:lnTo>
                  <a:lnTo>
                    <a:pt x="185" y="507"/>
                  </a:lnTo>
                  <a:lnTo>
                    <a:pt x="185" y="500"/>
                  </a:lnTo>
                  <a:lnTo>
                    <a:pt x="187" y="497"/>
                  </a:lnTo>
                  <a:lnTo>
                    <a:pt x="194" y="500"/>
                  </a:lnTo>
                  <a:lnTo>
                    <a:pt x="211" y="497"/>
                  </a:lnTo>
                  <a:lnTo>
                    <a:pt x="215" y="493"/>
                  </a:lnTo>
                  <a:lnTo>
                    <a:pt x="220" y="488"/>
                  </a:lnTo>
                  <a:lnTo>
                    <a:pt x="232" y="483"/>
                  </a:lnTo>
                  <a:lnTo>
                    <a:pt x="237" y="481"/>
                  </a:lnTo>
                  <a:lnTo>
                    <a:pt x="256" y="481"/>
                  </a:lnTo>
                  <a:lnTo>
                    <a:pt x="258" y="479"/>
                  </a:lnTo>
                  <a:lnTo>
                    <a:pt x="260" y="479"/>
                  </a:lnTo>
                  <a:lnTo>
                    <a:pt x="263" y="476"/>
                  </a:lnTo>
                  <a:lnTo>
                    <a:pt x="274" y="467"/>
                  </a:lnTo>
                  <a:lnTo>
                    <a:pt x="277" y="469"/>
                  </a:lnTo>
                  <a:lnTo>
                    <a:pt x="282" y="471"/>
                  </a:lnTo>
                  <a:lnTo>
                    <a:pt x="284" y="469"/>
                  </a:lnTo>
                  <a:lnTo>
                    <a:pt x="282" y="464"/>
                  </a:lnTo>
                  <a:lnTo>
                    <a:pt x="286" y="460"/>
                  </a:lnTo>
                  <a:lnTo>
                    <a:pt x="296" y="455"/>
                  </a:lnTo>
                  <a:lnTo>
                    <a:pt x="300" y="453"/>
                  </a:lnTo>
                  <a:lnTo>
                    <a:pt x="305" y="448"/>
                  </a:lnTo>
                  <a:lnTo>
                    <a:pt x="312" y="445"/>
                  </a:lnTo>
                  <a:lnTo>
                    <a:pt x="322" y="443"/>
                  </a:lnTo>
                  <a:lnTo>
                    <a:pt x="331" y="438"/>
                  </a:lnTo>
                  <a:lnTo>
                    <a:pt x="341" y="436"/>
                  </a:lnTo>
                  <a:lnTo>
                    <a:pt x="348" y="426"/>
                  </a:lnTo>
                  <a:lnTo>
                    <a:pt x="352" y="415"/>
                  </a:lnTo>
                  <a:lnTo>
                    <a:pt x="357" y="410"/>
                  </a:lnTo>
                  <a:lnTo>
                    <a:pt x="362" y="412"/>
                  </a:lnTo>
                  <a:lnTo>
                    <a:pt x="367" y="415"/>
                  </a:lnTo>
                  <a:lnTo>
                    <a:pt x="369" y="419"/>
                  </a:lnTo>
                  <a:lnTo>
                    <a:pt x="371" y="422"/>
                  </a:lnTo>
                  <a:lnTo>
                    <a:pt x="371" y="415"/>
                  </a:lnTo>
                  <a:lnTo>
                    <a:pt x="369" y="408"/>
                  </a:lnTo>
                  <a:lnTo>
                    <a:pt x="371" y="400"/>
                  </a:lnTo>
                  <a:lnTo>
                    <a:pt x="376" y="396"/>
                  </a:lnTo>
                  <a:lnTo>
                    <a:pt x="378" y="391"/>
                  </a:lnTo>
                  <a:lnTo>
                    <a:pt x="383" y="386"/>
                  </a:lnTo>
                  <a:lnTo>
                    <a:pt x="388" y="386"/>
                  </a:lnTo>
                  <a:lnTo>
                    <a:pt x="393" y="389"/>
                  </a:lnTo>
                  <a:lnTo>
                    <a:pt x="397" y="391"/>
                  </a:lnTo>
                  <a:lnTo>
                    <a:pt x="405" y="389"/>
                  </a:lnTo>
                  <a:lnTo>
                    <a:pt x="414" y="391"/>
                  </a:lnTo>
                  <a:lnTo>
                    <a:pt x="419" y="389"/>
                  </a:lnTo>
                  <a:lnTo>
                    <a:pt x="433" y="382"/>
                  </a:lnTo>
                  <a:lnTo>
                    <a:pt x="447" y="370"/>
                  </a:lnTo>
                  <a:lnTo>
                    <a:pt x="452" y="365"/>
                  </a:lnTo>
                  <a:lnTo>
                    <a:pt x="461" y="358"/>
                  </a:lnTo>
                  <a:lnTo>
                    <a:pt x="471" y="351"/>
                  </a:lnTo>
                  <a:lnTo>
                    <a:pt x="478" y="341"/>
                  </a:lnTo>
                  <a:lnTo>
                    <a:pt x="480" y="334"/>
                  </a:lnTo>
                  <a:lnTo>
                    <a:pt x="483" y="329"/>
                  </a:lnTo>
                  <a:lnTo>
                    <a:pt x="485" y="322"/>
                  </a:lnTo>
                  <a:lnTo>
                    <a:pt x="485" y="318"/>
                  </a:lnTo>
                  <a:lnTo>
                    <a:pt x="494" y="296"/>
                  </a:lnTo>
                  <a:lnTo>
                    <a:pt x="494" y="284"/>
                  </a:lnTo>
                  <a:lnTo>
                    <a:pt x="487" y="268"/>
                  </a:lnTo>
                  <a:lnTo>
                    <a:pt x="487" y="261"/>
                  </a:lnTo>
                  <a:lnTo>
                    <a:pt x="490" y="249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7" name="Freeform 7"/>
            <p:cNvSpPr>
              <a:spLocks noEditPoints="1"/>
            </p:cNvSpPr>
            <p:nvPr/>
          </p:nvSpPr>
          <p:spPr bwMode="auto">
            <a:xfrm>
              <a:off x="7146926" y="3857626"/>
              <a:ext cx="1363663" cy="1525588"/>
            </a:xfrm>
            <a:custGeom>
              <a:avLst/>
              <a:gdLst>
                <a:gd name="T0" fmla="*/ 837 w 859"/>
                <a:gd name="T1" fmla="*/ 871 h 961"/>
                <a:gd name="T2" fmla="*/ 785 w 859"/>
                <a:gd name="T3" fmla="*/ 836 h 961"/>
                <a:gd name="T4" fmla="*/ 776 w 859"/>
                <a:gd name="T5" fmla="*/ 800 h 961"/>
                <a:gd name="T6" fmla="*/ 766 w 859"/>
                <a:gd name="T7" fmla="*/ 772 h 961"/>
                <a:gd name="T8" fmla="*/ 643 w 859"/>
                <a:gd name="T9" fmla="*/ 715 h 961"/>
                <a:gd name="T10" fmla="*/ 523 w 859"/>
                <a:gd name="T11" fmla="*/ 686 h 961"/>
                <a:gd name="T12" fmla="*/ 478 w 859"/>
                <a:gd name="T13" fmla="*/ 677 h 961"/>
                <a:gd name="T14" fmla="*/ 478 w 859"/>
                <a:gd name="T15" fmla="*/ 663 h 961"/>
                <a:gd name="T16" fmla="*/ 421 w 859"/>
                <a:gd name="T17" fmla="*/ 589 h 961"/>
                <a:gd name="T18" fmla="*/ 334 w 859"/>
                <a:gd name="T19" fmla="*/ 424 h 961"/>
                <a:gd name="T20" fmla="*/ 248 w 859"/>
                <a:gd name="T21" fmla="*/ 315 h 961"/>
                <a:gd name="T22" fmla="*/ 168 w 859"/>
                <a:gd name="T23" fmla="*/ 156 h 961"/>
                <a:gd name="T24" fmla="*/ 194 w 859"/>
                <a:gd name="T25" fmla="*/ 151 h 961"/>
                <a:gd name="T26" fmla="*/ 208 w 859"/>
                <a:gd name="T27" fmla="*/ 220 h 961"/>
                <a:gd name="T28" fmla="*/ 147 w 859"/>
                <a:gd name="T29" fmla="*/ 38 h 961"/>
                <a:gd name="T30" fmla="*/ 116 w 859"/>
                <a:gd name="T31" fmla="*/ 26 h 961"/>
                <a:gd name="T32" fmla="*/ 64 w 859"/>
                <a:gd name="T33" fmla="*/ 5 h 961"/>
                <a:gd name="T34" fmla="*/ 31 w 859"/>
                <a:gd name="T35" fmla="*/ 12 h 961"/>
                <a:gd name="T36" fmla="*/ 36 w 859"/>
                <a:gd name="T37" fmla="*/ 33 h 961"/>
                <a:gd name="T38" fmla="*/ 21 w 859"/>
                <a:gd name="T39" fmla="*/ 92 h 961"/>
                <a:gd name="T40" fmla="*/ 26 w 859"/>
                <a:gd name="T41" fmla="*/ 118 h 961"/>
                <a:gd name="T42" fmla="*/ 12 w 859"/>
                <a:gd name="T43" fmla="*/ 142 h 961"/>
                <a:gd name="T44" fmla="*/ 21 w 859"/>
                <a:gd name="T45" fmla="*/ 194 h 961"/>
                <a:gd name="T46" fmla="*/ 36 w 859"/>
                <a:gd name="T47" fmla="*/ 234 h 961"/>
                <a:gd name="T48" fmla="*/ 73 w 859"/>
                <a:gd name="T49" fmla="*/ 244 h 961"/>
                <a:gd name="T50" fmla="*/ 78 w 859"/>
                <a:gd name="T51" fmla="*/ 270 h 961"/>
                <a:gd name="T52" fmla="*/ 47 w 859"/>
                <a:gd name="T53" fmla="*/ 293 h 961"/>
                <a:gd name="T54" fmla="*/ 26 w 859"/>
                <a:gd name="T55" fmla="*/ 320 h 961"/>
                <a:gd name="T56" fmla="*/ 14 w 859"/>
                <a:gd name="T57" fmla="*/ 360 h 961"/>
                <a:gd name="T58" fmla="*/ 62 w 859"/>
                <a:gd name="T59" fmla="*/ 362 h 961"/>
                <a:gd name="T60" fmla="*/ 104 w 859"/>
                <a:gd name="T61" fmla="*/ 338 h 961"/>
                <a:gd name="T62" fmla="*/ 118 w 859"/>
                <a:gd name="T63" fmla="*/ 346 h 961"/>
                <a:gd name="T64" fmla="*/ 126 w 859"/>
                <a:gd name="T65" fmla="*/ 305 h 961"/>
                <a:gd name="T66" fmla="*/ 156 w 859"/>
                <a:gd name="T67" fmla="*/ 341 h 961"/>
                <a:gd name="T68" fmla="*/ 175 w 859"/>
                <a:gd name="T69" fmla="*/ 374 h 961"/>
                <a:gd name="T70" fmla="*/ 149 w 859"/>
                <a:gd name="T71" fmla="*/ 386 h 961"/>
                <a:gd name="T72" fmla="*/ 159 w 859"/>
                <a:gd name="T73" fmla="*/ 412 h 961"/>
                <a:gd name="T74" fmla="*/ 182 w 859"/>
                <a:gd name="T75" fmla="*/ 431 h 961"/>
                <a:gd name="T76" fmla="*/ 218 w 859"/>
                <a:gd name="T77" fmla="*/ 407 h 961"/>
                <a:gd name="T78" fmla="*/ 239 w 859"/>
                <a:gd name="T79" fmla="*/ 452 h 961"/>
                <a:gd name="T80" fmla="*/ 225 w 859"/>
                <a:gd name="T81" fmla="*/ 507 h 961"/>
                <a:gd name="T82" fmla="*/ 222 w 859"/>
                <a:gd name="T83" fmla="*/ 540 h 961"/>
                <a:gd name="T84" fmla="*/ 232 w 859"/>
                <a:gd name="T85" fmla="*/ 559 h 961"/>
                <a:gd name="T86" fmla="*/ 270 w 859"/>
                <a:gd name="T87" fmla="*/ 573 h 961"/>
                <a:gd name="T88" fmla="*/ 270 w 859"/>
                <a:gd name="T89" fmla="*/ 594 h 961"/>
                <a:gd name="T90" fmla="*/ 237 w 859"/>
                <a:gd name="T91" fmla="*/ 601 h 961"/>
                <a:gd name="T92" fmla="*/ 237 w 859"/>
                <a:gd name="T93" fmla="*/ 637 h 961"/>
                <a:gd name="T94" fmla="*/ 222 w 859"/>
                <a:gd name="T95" fmla="*/ 665 h 961"/>
                <a:gd name="T96" fmla="*/ 253 w 859"/>
                <a:gd name="T97" fmla="*/ 694 h 961"/>
                <a:gd name="T98" fmla="*/ 270 w 859"/>
                <a:gd name="T99" fmla="*/ 722 h 961"/>
                <a:gd name="T100" fmla="*/ 315 w 859"/>
                <a:gd name="T101" fmla="*/ 720 h 961"/>
                <a:gd name="T102" fmla="*/ 341 w 859"/>
                <a:gd name="T103" fmla="*/ 694 h 961"/>
                <a:gd name="T104" fmla="*/ 405 w 859"/>
                <a:gd name="T105" fmla="*/ 755 h 961"/>
                <a:gd name="T106" fmla="*/ 431 w 859"/>
                <a:gd name="T107" fmla="*/ 783 h 961"/>
                <a:gd name="T108" fmla="*/ 466 w 859"/>
                <a:gd name="T109" fmla="*/ 783 h 961"/>
                <a:gd name="T110" fmla="*/ 466 w 859"/>
                <a:gd name="T111" fmla="*/ 843 h 961"/>
                <a:gd name="T112" fmla="*/ 511 w 859"/>
                <a:gd name="T113" fmla="*/ 892 h 961"/>
                <a:gd name="T114" fmla="*/ 542 w 859"/>
                <a:gd name="T115" fmla="*/ 876 h 961"/>
                <a:gd name="T116" fmla="*/ 577 w 859"/>
                <a:gd name="T117" fmla="*/ 857 h 961"/>
                <a:gd name="T118" fmla="*/ 575 w 859"/>
                <a:gd name="T119" fmla="*/ 883 h 961"/>
                <a:gd name="T120" fmla="*/ 620 w 859"/>
                <a:gd name="T121" fmla="*/ 933 h 961"/>
                <a:gd name="T122" fmla="*/ 811 w 859"/>
                <a:gd name="T123" fmla="*/ 961 h 961"/>
                <a:gd name="T124" fmla="*/ 166 w 859"/>
                <a:gd name="T125" fmla="*/ 121 h 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59" h="961">
                  <a:moveTo>
                    <a:pt x="856" y="918"/>
                  </a:moveTo>
                  <a:lnTo>
                    <a:pt x="854" y="918"/>
                  </a:lnTo>
                  <a:lnTo>
                    <a:pt x="852" y="916"/>
                  </a:lnTo>
                  <a:lnTo>
                    <a:pt x="849" y="911"/>
                  </a:lnTo>
                  <a:lnTo>
                    <a:pt x="849" y="911"/>
                  </a:lnTo>
                  <a:lnTo>
                    <a:pt x="852" y="909"/>
                  </a:lnTo>
                  <a:lnTo>
                    <a:pt x="852" y="907"/>
                  </a:lnTo>
                  <a:lnTo>
                    <a:pt x="852" y="904"/>
                  </a:lnTo>
                  <a:lnTo>
                    <a:pt x="852" y="902"/>
                  </a:lnTo>
                  <a:lnTo>
                    <a:pt x="852" y="902"/>
                  </a:lnTo>
                  <a:lnTo>
                    <a:pt x="852" y="899"/>
                  </a:lnTo>
                  <a:lnTo>
                    <a:pt x="852" y="897"/>
                  </a:lnTo>
                  <a:lnTo>
                    <a:pt x="854" y="892"/>
                  </a:lnTo>
                  <a:lnTo>
                    <a:pt x="854" y="890"/>
                  </a:lnTo>
                  <a:lnTo>
                    <a:pt x="854" y="888"/>
                  </a:lnTo>
                  <a:lnTo>
                    <a:pt x="849" y="885"/>
                  </a:lnTo>
                  <a:lnTo>
                    <a:pt x="847" y="883"/>
                  </a:lnTo>
                  <a:lnTo>
                    <a:pt x="842" y="878"/>
                  </a:lnTo>
                  <a:lnTo>
                    <a:pt x="840" y="876"/>
                  </a:lnTo>
                  <a:lnTo>
                    <a:pt x="837" y="871"/>
                  </a:lnTo>
                  <a:lnTo>
                    <a:pt x="835" y="869"/>
                  </a:lnTo>
                  <a:lnTo>
                    <a:pt x="830" y="864"/>
                  </a:lnTo>
                  <a:lnTo>
                    <a:pt x="826" y="862"/>
                  </a:lnTo>
                  <a:lnTo>
                    <a:pt x="821" y="862"/>
                  </a:lnTo>
                  <a:lnTo>
                    <a:pt x="818" y="862"/>
                  </a:lnTo>
                  <a:lnTo>
                    <a:pt x="816" y="862"/>
                  </a:lnTo>
                  <a:lnTo>
                    <a:pt x="816" y="862"/>
                  </a:lnTo>
                  <a:lnTo>
                    <a:pt x="814" y="859"/>
                  </a:lnTo>
                  <a:lnTo>
                    <a:pt x="814" y="857"/>
                  </a:lnTo>
                  <a:lnTo>
                    <a:pt x="811" y="854"/>
                  </a:lnTo>
                  <a:lnTo>
                    <a:pt x="809" y="854"/>
                  </a:lnTo>
                  <a:lnTo>
                    <a:pt x="807" y="854"/>
                  </a:lnTo>
                  <a:lnTo>
                    <a:pt x="800" y="852"/>
                  </a:lnTo>
                  <a:lnTo>
                    <a:pt x="797" y="847"/>
                  </a:lnTo>
                  <a:lnTo>
                    <a:pt x="797" y="843"/>
                  </a:lnTo>
                  <a:lnTo>
                    <a:pt x="795" y="838"/>
                  </a:lnTo>
                  <a:lnTo>
                    <a:pt x="792" y="838"/>
                  </a:lnTo>
                  <a:lnTo>
                    <a:pt x="790" y="838"/>
                  </a:lnTo>
                  <a:lnTo>
                    <a:pt x="788" y="838"/>
                  </a:lnTo>
                  <a:lnTo>
                    <a:pt x="785" y="836"/>
                  </a:lnTo>
                  <a:lnTo>
                    <a:pt x="785" y="836"/>
                  </a:lnTo>
                  <a:lnTo>
                    <a:pt x="785" y="836"/>
                  </a:lnTo>
                  <a:lnTo>
                    <a:pt x="783" y="833"/>
                  </a:lnTo>
                  <a:lnTo>
                    <a:pt x="783" y="833"/>
                  </a:lnTo>
                  <a:lnTo>
                    <a:pt x="783" y="833"/>
                  </a:lnTo>
                  <a:lnTo>
                    <a:pt x="781" y="833"/>
                  </a:lnTo>
                  <a:lnTo>
                    <a:pt x="781" y="833"/>
                  </a:lnTo>
                  <a:lnTo>
                    <a:pt x="778" y="833"/>
                  </a:lnTo>
                  <a:lnTo>
                    <a:pt x="776" y="831"/>
                  </a:lnTo>
                  <a:lnTo>
                    <a:pt x="776" y="826"/>
                  </a:lnTo>
                  <a:lnTo>
                    <a:pt x="776" y="821"/>
                  </a:lnTo>
                  <a:lnTo>
                    <a:pt x="776" y="819"/>
                  </a:lnTo>
                  <a:lnTo>
                    <a:pt x="778" y="814"/>
                  </a:lnTo>
                  <a:lnTo>
                    <a:pt x="778" y="812"/>
                  </a:lnTo>
                  <a:lnTo>
                    <a:pt x="781" y="809"/>
                  </a:lnTo>
                  <a:lnTo>
                    <a:pt x="778" y="807"/>
                  </a:lnTo>
                  <a:lnTo>
                    <a:pt x="778" y="807"/>
                  </a:lnTo>
                  <a:lnTo>
                    <a:pt x="778" y="805"/>
                  </a:lnTo>
                  <a:lnTo>
                    <a:pt x="778" y="802"/>
                  </a:lnTo>
                  <a:lnTo>
                    <a:pt x="776" y="800"/>
                  </a:lnTo>
                  <a:lnTo>
                    <a:pt x="776" y="800"/>
                  </a:lnTo>
                  <a:lnTo>
                    <a:pt x="776" y="798"/>
                  </a:lnTo>
                  <a:lnTo>
                    <a:pt x="774" y="798"/>
                  </a:lnTo>
                  <a:lnTo>
                    <a:pt x="774" y="795"/>
                  </a:lnTo>
                  <a:lnTo>
                    <a:pt x="774" y="795"/>
                  </a:lnTo>
                  <a:lnTo>
                    <a:pt x="776" y="795"/>
                  </a:lnTo>
                  <a:lnTo>
                    <a:pt x="776" y="793"/>
                  </a:lnTo>
                  <a:lnTo>
                    <a:pt x="774" y="793"/>
                  </a:lnTo>
                  <a:lnTo>
                    <a:pt x="774" y="791"/>
                  </a:lnTo>
                  <a:lnTo>
                    <a:pt x="774" y="788"/>
                  </a:lnTo>
                  <a:lnTo>
                    <a:pt x="774" y="786"/>
                  </a:lnTo>
                  <a:lnTo>
                    <a:pt x="774" y="783"/>
                  </a:lnTo>
                  <a:lnTo>
                    <a:pt x="774" y="781"/>
                  </a:lnTo>
                  <a:lnTo>
                    <a:pt x="771" y="781"/>
                  </a:lnTo>
                  <a:lnTo>
                    <a:pt x="769" y="781"/>
                  </a:lnTo>
                  <a:lnTo>
                    <a:pt x="769" y="779"/>
                  </a:lnTo>
                  <a:lnTo>
                    <a:pt x="766" y="779"/>
                  </a:lnTo>
                  <a:lnTo>
                    <a:pt x="766" y="776"/>
                  </a:lnTo>
                  <a:lnTo>
                    <a:pt x="766" y="774"/>
                  </a:lnTo>
                  <a:lnTo>
                    <a:pt x="766" y="772"/>
                  </a:lnTo>
                  <a:lnTo>
                    <a:pt x="766" y="772"/>
                  </a:lnTo>
                  <a:lnTo>
                    <a:pt x="755" y="776"/>
                  </a:lnTo>
                  <a:lnTo>
                    <a:pt x="729" y="779"/>
                  </a:lnTo>
                  <a:lnTo>
                    <a:pt x="724" y="781"/>
                  </a:lnTo>
                  <a:lnTo>
                    <a:pt x="719" y="781"/>
                  </a:lnTo>
                  <a:lnTo>
                    <a:pt x="714" y="783"/>
                  </a:lnTo>
                  <a:lnTo>
                    <a:pt x="710" y="783"/>
                  </a:lnTo>
                  <a:lnTo>
                    <a:pt x="705" y="781"/>
                  </a:lnTo>
                  <a:lnTo>
                    <a:pt x="698" y="781"/>
                  </a:lnTo>
                  <a:lnTo>
                    <a:pt x="698" y="779"/>
                  </a:lnTo>
                  <a:lnTo>
                    <a:pt x="691" y="776"/>
                  </a:lnTo>
                  <a:lnTo>
                    <a:pt x="691" y="776"/>
                  </a:lnTo>
                  <a:lnTo>
                    <a:pt x="681" y="757"/>
                  </a:lnTo>
                  <a:lnTo>
                    <a:pt x="679" y="753"/>
                  </a:lnTo>
                  <a:lnTo>
                    <a:pt x="667" y="743"/>
                  </a:lnTo>
                  <a:lnTo>
                    <a:pt x="662" y="736"/>
                  </a:lnTo>
                  <a:lnTo>
                    <a:pt x="658" y="722"/>
                  </a:lnTo>
                  <a:lnTo>
                    <a:pt x="655" y="717"/>
                  </a:lnTo>
                  <a:lnTo>
                    <a:pt x="651" y="715"/>
                  </a:lnTo>
                  <a:lnTo>
                    <a:pt x="643" y="715"/>
                  </a:lnTo>
                  <a:lnTo>
                    <a:pt x="641" y="715"/>
                  </a:lnTo>
                  <a:lnTo>
                    <a:pt x="617" y="710"/>
                  </a:lnTo>
                  <a:lnTo>
                    <a:pt x="615" y="708"/>
                  </a:lnTo>
                  <a:lnTo>
                    <a:pt x="613" y="705"/>
                  </a:lnTo>
                  <a:lnTo>
                    <a:pt x="613" y="703"/>
                  </a:lnTo>
                  <a:lnTo>
                    <a:pt x="610" y="701"/>
                  </a:lnTo>
                  <a:lnTo>
                    <a:pt x="596" y="691"/>
                  </a:lnTo>
                  <a:lnTo>
                    <a:pt x="589" y="684"/>
                  </a:lnTo>
                  <a:lnTo>
                    <a:pt x="587" y="684"/>
                  </a:lnTo>
                  <a:lnTo>
                    <a:pt x="584" y="682"/>
                  </a:lnTo>
                  <a:lnTo>
                    <a:pt x="572" y="682"/>
                  </a:lnTo>
                  <a:lnTo>
                    <a:pt x="556" y="684"/>
                  </a:lnTo>
                  <a:lnTo>
                    <a:pt x="535" y="684"/>
                  </a:lnTo>
                  <a:lnTo>
                    <a:pt x="520" y="682"/>
                  </a:lnTo>
                  <a:lnTo>
                    <a:pt x="506" y="675"/>
                  </a:lnTo>
                  <a:lnTo>
                    <a:pt x="494" y="667"/>
                  </a:lnTo>
                  <a:lnTo>
                    <a:pt x="494" y="675"/>
                  </a:lnTo>
                  <a:lnTo>
                    <a:pt x="504" y="679"/>
                  </a:lnTo>
                  <a:lnTo>
                    <a:pt x="516" y="684"/>
                  </a:lnTo>
                  <a:lnTo>
                    <a:pt x="523" y="686"/>
                  </a:lnTo>
                  <a:lnTo>
                    <a:pt x="520" y="689"/>
                  </a:lnTo>
                  <a:lnTo>
                    <a:pt x="516" y="689"/>
                  </a:lnTo>
                  <a:lnTo>
                    <a:pt x="511" y="684"/>
                  </a:lnTo>
                  <a:lnTo>
                    <a:pt x="509" y="682"/>
                  </a:lnTo>
                  <a:lnTo>
                    <a:pt x="506" y="682"/>
                  </a:lnTo>
                  <a:lnTo>
                    <a:pt x="487" y="677"/>
                  </a:lnTo>
                  <a:lnTo>
                    <a:pt x="485" y="677"/>
                  </a:lnTo>
                  <a:lnTo>
                    <a:pt x="485" y="677"/>
                  </a:lnTo>
                  <a:lnTo>
                    <a:pt x="483" y="677"/>
                  </a:lnTo>
                  <a:lnTo>
                    <a:pt x="483" y="677"/>
                  </a:lnTo>
                  <a:lnTo>
                    <a:pt x="483" y="679"/>
                  </a:lnTo>
                  <a:lnTo>
                    <a:pt x="478" y="682"/>
                  </a:lnTo>
                  <a:lnTo>
                    <a:pt x="478" y="682"/>
                  </a:lnTo>
                  <a:lnTo>
                    <a:pt x="473" y="682"/>
                  </a:lnTo>
                  <a:lnTo>
                    <a:pt x="473" y="679"/>
                  </a:lnTo>
                  <a:lnTo>
                    <a:pt x="471" y="677"/>
                  </a:lnTo>
                  <a:lnTo>
                    <a:pt x="471" y="675"/>
                  </a:lnTo>
                  <a:lnTo>
                    <a:pt x="471" y="675"/>
                  </a:lnTo>
                  <a:lnTo>
                    <a:pt x="473" y="675"/>
                  </a:lnTo>
                  <a:lnTo>
                    <a:pt x="478" y="677"/>
                  </a:lnTo>
                  <a:lnTo>
                    <a:pt x="483" y="677"/>
                  </a:lnTo>
                  <a:lnTo>
                    <a:pt x="483" y="675"/>
                  </a:lnTo>
                  <a:lnTo>
                    <a:pt x="476" y="670"/>
                  </a:lnTo>
                  <a:lnTo>
                    <a:pt x="471" y="667"/>
                  </a:lnTo>
                  <a:lnTo>
                    <a:pt x="468" y="663"/>
                  </a:lnTo>
                  <a:lnTo>
                    <a:pt x="466" y="663"/>
                  </a:lnTo>
                  <a:lnTo>
                    <a:pt x="459" y="660"/>
                  </a:lnTo>
                  <a:lnTo>
                    <a:pt x="457" y="656"/>
                  </a:lnTo>
                  <a:lnTo>
                    <a:pt x="459" y="653"/>
                  </a:lnTo>
                  <a:lnTo>
                    <a:pt x="464" y="656"/>
                  </a:lnTo>
                  <a:lnTo>
                    <a:pt x="468" y="660"/>
                  </a:lnTo>
                  <a:lnTo>
                    <a:pt x="478" y="665"/>
                  </a:lnTo>
                  <a:lnTo>
                    <a:pt x="487" y="670"/>
                  </a:lnTo>
                  <a:lnTo>
                    <a:pt x="492" y="672"/>
                  </a:lnTo>
                  <a:lnTo>
                    <a:pt x="492" y="667"/>
                  </a:lnTo>
                  <a:lnTo>
                    <a:pt x="492" y="667"/>
                  </a:lnTo>
                  <a:lnTo>
                    <a:pt x="490" y="665"/>
                  </a:lnTo>
                  <a:lnTo>
                    <a:pt x="485" y="663"/>
                  </a:lnTo>
                  <a:lnTo>
                    <a:pt x="483" y="663"/>
                  </a:lnTo>
                  <a:lnTo>
                    <a:pt x="478" y="663"/>
                  </a:lnTo>
                  <a:lnTo>
                    <a:pt x="476" y="660"/>
                  </a:lnTo>
                  <a:lnTo>
                    <a:pt x="471" y="658"/>
                  </a:lnTo>
                  <a:lnTo>
                    <a:pt x="466" y="651"/>
                  </a:lnTo>
                  <a:lnTo>
                    <a:pt x="461" y="646"/>
                  </a:lnTo>
                  <a:lnTo>
                    <a:pt x="459" y="641"/>
                  </a:lnTo>
                  <a:lnTo>
                    <a:pt x="457" y="634"/>
                  </a:lnTo>
                  <a:lnTo>
                    <a:pt x="454" y="623"/>
                  </a:lnTo>
                  <a:lnTo>
                    <a:pt x="452" y="620"/>
                  </a:lnTo>
                  <a:lnTo>
                    <a:pt x="450" y="620"/>
                  </a:lnTo>
                  <a:lnTo>
                    <a:pt x="447" y="620"/>
                  </a:lnTo>
                  <a:lnTo>
                    <a:pt x="442" y="620"/>
                  </a:lnTo>
                  <a:lnTo>
                    <a:pt x="438" y="618"/>
                  </a:lnTo>
                  <a:lnTo>
                    <a:pt x="435" y="613"/>
                  </a:lnTo>
                  <a:lnTo>
                    <a:pt x="433" y="611"/>
                  </a:lnTo>
                  <a:lnTo>
                    <a:pt x="431" y="601"/>
                  </a:lnTo>
                  <a:lnTo>
                    <a:pt x="431" y="599"/>
                  </a:lnTo>
                  <a:lnTo>
                    <a:pt x="428" y="594"/>
                  </a:lnTo>
                  <a:lnTo>
                    <a:pt x="428" y="592"/>
                  </a:lnTo>
                  <a:lnTo>
                    <a:pt x="426" y="589"/>
                  </a:lnTo>
                  <a:lnTo>
                    <a:pt x="421" y="589"/>
                  </a:lnTo>
                  <a:lnTo>
                    <a:pt x="419" y="589"/>
                  </a:lnTo>
                  <a:lnTo>
                    <a:pt x="405" y="578"/>
                  </a:lnTo>
                  <a:lnTo>
                    <a:pt x="402" y="575"/>
                  </a:lnTo>
                  <a:lnTo>
                    <a:pt x="400" y="570"/>
                  </a:lnTo>
                  <a:lnTo>
                    <a:pt x="397" y="568"/>
                  </a:lnTo>
                  <a:lnTo>
                    <a:pt x="397" y="561"/>
                  </a:lnTo>
                  <a:lnTo>
                    <a:pt x="395" y="554"/>
                  </a:lnTo>
                  <a:lnTo>
                    <a:pt x="395" y="551"/>
                  </a:lnTo>
                  <a:lnTo>
                    <a:pt x="395" y="547"/>
                  </a:lnTo>
                  <a:lnTo>
                    <a:pt x="395" y="544"/>
                  </a:lnTo>
                  <a:lnTo>
                    <a:pt x="390" y="537"/>
                  </a:lnTo>
                  <a:lnTo>
                    <a:pt x="388" y="535"/>
                  </a:lnTo>
                  <a:lnTo>
                    <a:pt x="381" y="514"/>
                  </a:lnTo>
                  <a:lnTo>
                    <a:pt x="381" y="497"/>
                  </a:lnTo>
                  <a:lnTo>
                    <a:pt x="374" y="480"/>
                  </a:lnTo>
                  <a:lnTo>
                    <a:pt x="371" y="476"/>
                  </a:lnTo>
                  <a:lnTo>
                    <a:pt x="362" y="464"/>
                  </a:lnTo>
                  <a:lnTo>
                    <a:pt x="350" y="447"/>
                  </a:lnTo>
                  <a:lnTo>
                    <a:pt x="341" y="433"/>
                  </a:lnTo>
                  <a:lnTo>
                    <a:pt x="334" y="424"/>
                  </a:lnTo>
                  <a:lnTo>
                    <a:pt x="334" y="421"/>
                  </a:lnTo>
                  <a:lnTo>
                    <a:pt x="331" y="421"/>
                  </a:lnTo>
                  <a:lnTo>
                    <a:pt x="329" y="419"/>
                  </a:lnTo>
                  <a:lnTo>
                    <a:pt x="329" y="419"/>
                  </a:lnTo>
                  <a:lnTo>
                    <a:pt x="327" y="417"/>
                  </a:lnTo>
                  <a:lnTo>
                    <a:pt x="324" y="412"/>
                  </a:lnTo>
                  <a:lnTo>
                    <a:pt x="322" y="407"/>
                  </a:lnTo>
                  <a:lnTo>
                    <a:pt x="310" y="400"/>
                  </a:lnTo>
                  <a:lnTo>
                    <a:pt x="298" y="386"/>
                  </a:lnTo>
                  <a:lnTo>
                    <a:pt x="293" y="381"/>
                  </a:lnTo>
                  <a:lnTo>
                    <a:pt x="291" y="376"/>
                  </a:lnTo>
                  <a:lnTo>
                    <a:pt x="289" y="369"/>
                  </a:lnTo>
                  <a:lnTo>
                    <a:pt x="286" y="367"/>
                  </a:lnTo>
                  <a:lnTo>
                    <a:pt x="279" y="365"/>
                  </a:lnTo>
                  <a:lnTo>
                    <a:pt x="272" y="357"/>
                  </a:lnTo>
                  <a:lnTo>
                    <a:pt x="253" y="334"/>
                  </a:lnTo>
                  <a:lnTo>
                    <a:pt x="246" y="317"/>
                  </a:lnTo>
                  <a:lnTo>
                    <a:pt x="246" y="315"/>
                  </a:lnTo>
                  <a:lnTo>
                    <a:pt x="248" y="315"/>
                  </a:lnTo>
                  <a:lnTo>
                    <a:pt x="248" y="315"/>
                  </a:lnTo>
                  <a:lnTo>
                    <a:pt x="246" y="310"/>
                  </a:lnTo>
                  <a:lnTo>
                    <a:pt x="246" y="305"/>
                  </a:lnTo>
                  <a:lnTo>
                    <a:pt x="234" y="284"/>
                  </a:lnTo>
                  <a:lnTo>
                    <a:pt x="222" y="260"/>
                  </a:lnTo>
                  <a:lnTo>
                    <a:pt x="211" y="234"/>
                  </a:lnTo>
                  <a:lnTo>
                    <a:pt x="211" y="227"/>
                  </a:lnTo>
                  <a:lnTo>
                    <a:pt x="208" y="225"/>
                  </a:lnTo>
                  <a:lnTo>
                    <a:pt x="206" y="222"/>
                  </a:lnTo>
                  <a:lnTo>
                    <a:pt x="206" y="222"/>
                  </a:lnTo>
                  <a:lnTo>
                    <a:pt x="194" y="199"/>
                  </a:lnTo>
                  <a:lnTo>
                    <a:pt x="194" y="194"/>
                  </a:lnTo>
                  <a:lnTo>
                    <a:pt x="196" y="187"/>
                  </a:lnTo>
                  <a:lnTo>
                    <a:pt x="196" y="185"/>
                  </a:lnTo>
                  <a:lnTo>
                    <a:pt x="194" y="182"/>
                  </a:lnTo>
                  <a:lnTo>
                    <a:pt x="192" y="182"/>
                  </a:lnTo>
                  <a:lnTo>
                    <a:pt x="189" y="185"/>
                  </a:lnTo>
                  <a:lnTo>
                    <a:pt x="187" y="185"/>
                  </a:lnTo>
                  <a:lnTo>
                    <a:pt x="182" y="182"/>
                  </a:lnTo>
                  <a:lnTo>
                    <a:pt x="180" y="180"/>
                  </a:lnTo>
                  <a:lnTo>
                    <a:pt x="168" y="156"/>
                  </a:lnTo>
                  <a:lnTo>
                    <a:pt x="166" y="149"/>
                  </a:lnTo>
                  <a:lnTo>
                    <a:pt x="161" y="133"/>
                  </a:lnTo>
                  <a:lnTo>
                    <a:pt x="159" y="121"/>
                  </a:lnTo>
                  <a:lnTo>
                    <a:pt x="159" y="104"/>
                  </a:lnTo>
                  <a:lnTo>
                    <a:pt x="156" y="97"/>
                  </a:lnTo>
                  <a:lnTo>
                    <a:pt x="152" y="88"/>
                  </a:lnTo>
                  <a:lnTo>
                    <a:pt x="152" y="85"/>
                  </a:lnTo>
                  <a:lnTo>
                    <a:pt x="149" y="83"/>
                  </a:lnTo>
                  <a:lnTo>
                    <a:pt x="147" y="76"/>
                  </a:lnTo>
                  <a:lnTo>
                    <a:pt x="147" y="71"/>
                  </a:lnTo>
                  <a:lnTo>
                    <a:pt x="149" y="78"/>
                  </a:lnTo>
                  <a:lnTo>
                    <a:pt x="163" y="102"/>
                  </a:lnTo>
                  <a:lnTo>
                    <a:pt x="168" y="107"/>
                  </a:lnTo>
                  <a:lnTo>
                    <a:pt x="168" y="109"/>
                  </a:lnTo>
                  <a:lnTo>
                    <a:pt x="173" y="123"/>
                  </a:lnTo>
                  <a:lnTo>
                    <a:pt x="173" y="125"/>
                  </a:lnTo>
                  <a:lnTo>
                    <a:pt x="173" y="125"/>
                  </a:lnTo>
                  <a:lnTo>
                    <a:pt x="178" y="130"/>
                  </a:lnTo>
                  <a:lnTo>
                    <a:pt x="185" y="142"/>
                  </a:lnTo>
                  <a:lnTo>
                    <a:pt x="194" y="151"/>
                  </a:lnTo>
                  <a:lnTo>
                    <a:pt x="196" y="156"/>
                  </a:lnTo>
                  <a:lnTo>
                    <a:pt x="204" y="163"/>
                  </a:lnTo>
                  <a:lnTo>
                    <a:pt x="211" y="168"/>
                  </a:lnTo>
                  <a:lnTo>
                    <a:pt x="215" y="170"/>
                  </a:lnTo>
                  <a:lnTo>
                    <a:pt x="215" y="173"/>
                  </a:lnTo>
                  <a:lnTo>
                    <a:pt x="215" y="178"/>
                  </a:lnTo>
                  <a:lnTo>
                    <a:pt x="215" y="180"/>
                  </a:lnTo>
                  <a:lnTo>
                    <a:pt x="215" y="182"/>
                  </a:lnTo>
                  <a:lnTo>
                    <a:pt x="213" y="185"/>
                  </a:lnTo>
                  <a:lnTo>
                    <a:pt x="211" y="185"/>
                  </a:lnTo>
                  <a:lnTo>
                    <a:pt x="208" y="185"/>
                  </a:lnTo>
                  <a:lnTo>
                    <a:pt x="204" y="187"/>
                  </a:lnTo>
                  <a:lnTo>
                    <a:pt x="201" y="187"/>
                  </a:lnTo>
                  <a:lnTo>
                    <a:pt x="199" y="192"/>
                  </a:lnTo>
                  <a:lnTo>
                    <a:pt x="199" y="192"/>
                  </a:lnTo>
                  <a:lnTo>
                    <a:pt x="201" y="194"/>
                  </a:lnTo>
                  <a:lnTo>
                    <a:pt x="201" y="199"/>
                  </a:lnTo>
                  <a:lnTo>
                    <a:pt x="206" y="208"/>
                  </a:lnTo>
                  <a:lnTo>
                    <a:pt x="208" y="220"/>
                  </a:lnTo>
                  <a:lnTo>
                    <a:pt x="208" y="220"/>
                  </a:lnTo>
                  <a:lnTo>
                    <a:pt x="211" y="213"/>
                  </a:lnTo>
                  <a:lnTo>
                    <a:pt x="211" y="208"/>
                  </a:lnTo>
                  <a:lnTo>
                    <a:pt x="213" y="206"/>
                  </a:lnTo>
                  <a:lnTo>
                    <a:pt x="215" y="204"/>
                  </a:lnTo>
                  <a:lnTo>
                    <a:pt x="220" y="194"/>
                  </a:lnTo>
                  <a:lnTo>
                    <a:pt x="220" y="192"/>
                  </a:lnTo>
                  <a:lnTo>
                    <a:pt x="222" y="185"/>
                  </a:lnTo>
                  <a:lnTo>
                    <a:pt x="225" y="178"/>
                  </a:lnTo>
                  <a:lnTo>
                    <a:pt x="225" y="168"/>
                  </a:lnTo>
                  <a:lnTo>
                    <a:pt x="220" y="161"/>
                  </a:lnTo>
                  <a:lnTo>
                    <a:pt x="208" y="154"/>
                  </a:lnTo>
                  <a:lnTo>
                    <a:pt x="206" y="151"/>
                  </a:lnTo>
                  <a:lnTo>
                    <a:pt x="206" y="149"/>
                  </a:lnTo>
                  <a:lnTo>
                    <a:pt x="196" y="142"/>
                  </a:lnTo>
                  <a:lnTo>
                    <a:pt x="192" y="140"/>
                  </a:lnTo>
                  <a:lnTo>
                    <a:pt x="175" y="118"/>
                  </a:lnTo>
                  <a:lnTo>
                    <a:pt x="149" y="71"/>
                  </a:lnTo>
                  <a:lnTo>
                    <a:pt x="147" y="64"/>
                  </a:lnTo>
                  <a:lnTo>
                    <a:pt x="147" y="43"/>
                  </a:lnTo>
                  <a:lnTo>
                    <a:pt x="147" y="38"/>
                  </a:lnTo>
                  <a:lnTo>
                    <a:pt x="147" y="38"/>
                  </a:lnTo>
                  <a:lnTo>
                    <a:pt x="144" y="40"/>
                  </a:lnTo>
                  <a:lnTo>
                    <a:pt x="140" y="43"/>
                  </a:lnTo>
                  <a:lnTo>
                    <a:pt x="140" y="45"/>
                  </a:lnTo>
                  <a:lnTo>
                    <a:pt x="137" y="45"/>
                  </a:lnTo>
                  <a:lnTo>
                    <a:pt x="135" y="47"/>
                  </a:lnTo>
                  <a:lnTo>
                    <a:pt x="135" y="50"/>
                  </a:lnTo>
                  <a:lnTo>
                    <a:pt x="133" y="50"/>
                  </a:lnTo>
                  <a:lnTo>
                    <a:pt x="130" y="47"/>
                  </a:lnTo>
                  <a:lnTo>
                    <a:pt x="128" y="45"/>
                  </a:lnTo>
                  <a:lnTo>
                    <a:pt x="128" y="43"/>
                  </a:lnTo>
                  <a:lnTo>
                    <a:pt x="126" y="43"/>
                  </a:lnTo>
                  <a:lnTo>
                    <a:pt x="123" y="40"/>
                  </a:lnTo>
                  <a:lnTo>
                    <a:pt x="123" y="38"/>
                  </a:lnTo>
                  <a:lnTo>
                    <a:pt x="126" y="36"/>
                  </a:lnTo>
                  <a:lnTo>
                    <a:pt x="128" y="33"/>
                  </a:lnTo>
                  <a:lnTo>
                    <a:pt x="126" y="31"/>
                  </a:lnTo>
                  <a:lnTo>
                    <a:pt x="121" y="28"/>
                  </a:lnTo>
                  <a:lnTo>
                    <a:pt x="118" y="26"/>
                  </a:lnTo>
                  <a:lnTo>
                    <a:pt x="116" y="26"/>
                  </a:lnTo>
                  <a:lnTo>
                    <a:pt x="114" y="24"/>
                  </a:lnTo>
                  <a:lnTo>
                    <a:pt x="109" y="24"/>
                  </a:lnTo>
                  <a:lnTo>
                    <a:pt x="104" y="24"/>
                  </a:lnTo>
                  <a:lnTo>
                    <a:pt x="100" y="21"/>
                  </a:lnTo>
                  <a:lnTo>
                    <a:pt x="97" y="21"/>
                  </a:lnTo>
                  <a:lnTo>
                    <a:pt x="92" y="21"/>
                  </a:lnTo>
                  <a:lnTo>
                    <a:pt x="90" y="19"/>
                  </a:lnTo>
                  <a:lnTo>
                    <a:pt x="88" y="17"/>
                  </a:lnTo>
                  <a:lnTo>
                    <a:pt x="85" y="14"/>
                  </a:lnTo>
                  <a:lnTo>
                    <a:pt x="81" y="12"/>
                  </a:lnTo>
                  <a:lnTo>
                    <a:pt x="81" y="7"/>
                  </a:lnTo>
                  <a:lnTo>
                    <a:pt x="78" y="2"/>
                  </a:lnTo>
                  <a:lnTo>
                    <a:pt x="76" y="0"/>
                  </a:lnTo>
                  <a:lnTo>
                    <a:pt x="73" y="2"/>
                  </a:lnTo>
                  <a:lnTo>
                    <a:pt x="71" y="2"/>
                  </a:lnTo>
                  <a:lnTo>
                    <a:pt x="71" y="5"/>
                  </a:lnTo>
                  <a:lnTo>
                    <a:pt x="69" y="5"/>
                  </a:lnTo>
                  <a:lnTo>
                    <a:pt x="66" y="5"/>
                  </a:lnTo>
                  <a:lnTo>
                    <a:pt x="66" y="5"/>
                  </a:lnTo>
                  <a:lnTo>
                    <a:pt x="64" y="5"/>
                  </a:lnTo>
                  <a:lnTo>
                    <a:pt x="62" y="2"/>
                  </a:lnTo>
                  <a:lnTo>
                    <a:pt x="59" y="5"/>
                  </a:lnTo>
                  <a:lnTo>
                    <a:pt x="59" y="7"/>
                  </a:lnTo>
                  <a:lnTo>
                    <a:pt x="59" y="12"/>
                  </a:lnTo>
                  <a:lnTo>
                    <a:pt x="59" y="14"/>
                  </a:lnTo>
                  <a:lnTo>
                    <a:pt x="57" y="17"/>
                  </a:lnTo>
                  <a:lnTo>
                    <a:pt x="55" y="17"/>
                  </a:lnTo>
                  <a:lnTo>
                    <a:pt x="52" y="14"/>
                  </a:lnTo>
                  <a:lnTo>
                    <a:pt x="50" y="14"/>
                  </a:lnTo>
                  <a:lnTo>
                    <a:pt x="47" y="17"/>
                  </a:lnTo>
                  <a:lnTo>
                    <a:pt x="45" y="14"/>
                  </a:lnTo>
                  <a:lnTo>
                    <a:pt x="45" y="12"/>
                  </a:lnTo>
                  <a:lnTo>
                    <a:pt x="43" y="12"/>
                  </a:lnTo>
                  <a:lnTo>
                    <a:pt x="40" y="14"/>
                  </a:lnTo>
                  <a:lnTo>
                    <a:pt x="38" y="14"/>
                  </a:lnTo>
                  <a:lnTo>
                    <a:pt x="38" y="12"/>
                  </a:lnTo>
                  <a:lnTo>
                    <a:pt x="33" y="9"/>
                  </a:lnTo>
                  <a:lnTo>
                    <a:pt x="33" y="9"/>
                  </a:lnTo>
                  <a:lnTo>
                    <a:pt x="33" y="12"/>
                  </a:lnTo>
                  <a:lnTo>
                    <a:pt x="31" y="12"/>
                  </a:lnTo>
                  <a:lnTo>
                    <a:pt x="31" y="9"/>
                  </a:lnTo>
                  <a:lnTo>
                    <a:pt x="29" y="9"/>
                  </a:lnTo>
                  <a:lnTo>
                    <a:pt x="29" y="9"/>
                  </a:lnTo>
                  <a:lnTo>
                    <a:pt x="29" y="9"/>
                  </a:lnTo>
                  <a:lnTo>
                    <a:pt x="26" y="9"/>
                  </a:lnTo>
                  <a:lnTo>
                    <a:pt x="21" y="9"/>
                  </a:lnTo>
                  <a:lnTo>
                    <a:pt x="17" y="9"/>
                  </a:lnTo>
                  <a:lnTo>
                    <a:pt x="10" y="12"/>
                  </a:lnTo>
                  <a:lnTo>
                    <a:pt x="5" y="12"/>
                  </a:lnTo>
                  <a:lnTo>
                    <a:pt x="5" y="14"/>
                  </a:lnTo>
                  <a:lnTo>
                    <a:pt x="7" y="14"/>
                  </a:lnTo>
                  <a:lnTo>
                    <a:pt x="7" y="14"/>
                  </a:lnTo>
                  <a:lnTo>
                    <a:pt x="7" y="14"/>
                  </a:lnTo>
                  <a:lnTo>
                    <a:pt x="12" y="17"/>
                  </a:lnTo>
                  <a:lnTo>
                    <a:pt x="14" y="19"/>
                  </a:lnTo>
                  <a:lnTo>
                    <a:pt x="19" y="24"/>
                  </a:lnTo>
                  <a:lnTo>
                    <a:pt x="21" y="26"/>
                  </a:lnTo>
                  <a:lnTo>
                    <a:pt x="26" y="28"/>
                  </a:lnTo>
                  <a:lnTo>
                    <a:pt x="31" y="31"/>
                  </a:lnTo>
                  <a:lnTo>
                    <a:pt x="36" y="33"/>
                  </a:lnTo>
                  <a:lnTo>
                    <a:pt x="40" y="38"/>
                  </a:lnTo>
                  <a:lnTo>
                    <a:pt x="45" y="40"/>
                  </a:lnTo>
                  <a:lnTo>
                    <a:pt x="47" y="45"/>
                  </a:lnTo>
                  <a:lnTo>
                    <a:pt x="50" y="47"/>
                  </a:lnTo>
                  <a:lnTo>
                    <a:pt x="50" y="54"/>
                  </a:lnTo>
                  <a:lnTo>
                    <a:pt x="47" y="62"/>
                  </a:lnTo>
                  <a:lnTo>
                    <a:pt x="45" y="69"/>
                  </a:lnTo>
                  <a:lnTo>
                    <a:pt x="40" y="76"/>
                  </a:lnTo>
                  <a:lnTo>
                    <a:pt x="36" y="80"/>
                  </a:lnTo>
                  <a:lnTo>
                    <a:pt x="36" y="83"/>
                  </a:lnTo>
                  <a:lnTo>
                    <a:pt x="33" y="88"/>
                  </a:lnTo>
                  <a:lnTo>
                    <a:pt x="33" y="90"/>
                  </a:lnTo>
                  <a:lnTo>
                    <a:pt x="31" y="92"/>
                  </a:lnTo>
                  <a:lnTo>
                    <a:pt x="31" y="92"/>
                  </a:lnTo>
                  <a:lnTo>
                    <a:pt x="29" y="92"/>
                  </a:lnTo>
                  <a:lnTo>
                    <a:pt x="29" y="92"/>
                  </a:lnTo>
                  <a:lnTo>
                    <a:pt x="26" y="95"/>
                  </a:lnTo>
                  <a:lnTo>
                    <a:pt x="24" y="92"/>
                  </a:lnTo>
                  <a:lnTo>
                    <a:pt x="21" y="92"/>
                  </a:lnTo>
                  <a:lnTo>
                    <a:pt x="21" y="92"/>
                  </a:lnTo>
                  <a:lnTo>
                    <a:pt x="21" y="92"/>
                  </a:lnTo>
                  <a:lnTo>
                    <a:pt x="19" y="95"/>
                  </a:lnTo>
                  <a:lnTo>
                    <a:pt x="17" y="95"/>
                  </a:lnTo>
                  <a:lnTo>
                    <a:pt x="12" y="92"/>
                  </a:lnTo>
                  <a:lnTo>
                    <a:pt x="10" y="92"/>
                  </a:lnTo>
                  <a:lnTo>
                    <a:pt x="10" y="92"/>
                  </a:lnTo>
                  <a:lnTo>
                    <a:pt x="10" y="97"/>
                  </a:lnTo>
                  <a:lnTo>
                    <a:pt x="12" y="97"/>
                  </a:lnTo>
                  <a:lnTo>
                    <a:pt x="17" y="97"/>
                  </a:lnTo>
                  <a:lnTo>
                    <a:pt x="19" y="97"/>
                  </a:lnTo>
                  <a:lnTo>
                    <a:pt x="19" y="97"/>
                  </a:lnTo>
                  <a:lnTo>
                    <a:pt x="17" y="99"/>
                  </a:lnTo>
                  <a:lnTo>
                    <a:pt x="14" y="102"/>
                  </a:lnTo>
                  <a:lnTo>
                    <a:pt x="17" y="104"/>
                  </a:lnTo>
                  <a:lnTo>
                    <a:pt x="12" y="107"/>
                  </a:lnTo>
                  <a:lnTo>
                    <a:pt x="14" y="111"/>
                  </a:lnTo>
                  <a:lnTo>
                    <a:pt x="17" y="114"/>
                  </a:lnTo>
                  <a:lnTo>
                    <a:pt x="19" y="116"/>
                  </a:lnTo>
                  <a:lnTo>
                    <a:pt x="26" y="116"/>
                  </a:lnTo>
                  <a:lnTo>
                    <a:pt x="26" y="118"/>
                  </a:lnTo>
                  <a:lnTo>
                    <a:pt x="26" y="121"/>
                  </a:lnTo>
                  <a:lnTo>
                    <a:pt x="26" y="121"/>
                  </a:lnTo>
                  <a:lnTo>
                    <a:pt x="29" y="123"/>
                  </a:lnTo>
                  <a:lnTo>
                    <a:pt x="31" y="123"/>
                  </a:lnTo>
                  <a:lnTo>
                    <a:pt x="31" y="125"/>
                  </a:lnTo>
                  <a:lnTo>
                    <a:pt x="31" y="128"/>
                  </a:lnTo>
                  <a:lnTo>
                    <a:pt x="29" y="130"/>
                  </a:lnTo>
                  <a:lnTo>
                    <a:pt x="29" y="133"/>
                  </a:lnTo>
                  <a:lnTo>
                    <a:pt x="26" y="135"/>
                  </a:lnTo>
                  <a:lnTo>
                    <a:pt x="21" y="137"/>
                  </a:lnTo>
                  <a:lnTo>
                    <a:pt x="21" y="137"/>
                  </a:lnTo>
                  <a:lnTo>
                    <a:pt x="21" y="137"/>
                  </a:lnTo>
                  <a:lnTo>
                    <a:pt x="21" y="140"/>
                  </a:lnTo>
                  <a:lnTo>
                    <a:pt x="19" y="140"/>
                  </a:lnTo>
                  <a:lnTo>
                    <a:pt x="19" y="140"/>
                  </a:lnTo>
                  <a:lnTo>
                    <a:pt x="17" y="137"/>
                  </a:lnTo>
                  <a:lnTo>
                    <a:pt x="17" y="137"/>
                  </a:lnTo>
                  <a:lnTo>
                    <a:pt x="14" y="140"/>
                  </a:lnTo>
                  <a:lnTo>
                    <a:pt x="12" y="140"/>
                  </a:lnTo>
                  <a:lnTo>
                    <a:pt x="12" y="142"/>
                  </a:lnTo>
                  <a:lnTo>
                    <a:pt x="14" y="142"/>
                  </a:lnTo>
                  <a:lnTo>
                    <a:pt x="12" y="144"/>
                  </a:lnTo>
                  <a:lnTo>
                    <a:pt x="5" y="144"/>
                  </a:lnTo>
                  <a:lnTo>
                    <a:pt x="3" y="147"/>
                  </a:lnTo>
                  <a:lnTo>
                    <a:pt x="3" y="151"/>
                  </a:lnTo>
                  <a:lnTo>
                    <a:pt x="3" y="154"/>
                  </a:lnTo>
                  <a:lnTo>
                    <a:pt x="3" y="156"/>
                  </a:lnTo>
                  <a:lnTo>
                    <a:pt x="0" y="159"/>
                  </a:lnTo>
                  <a:lnTo>
                    <a:pt x="0" y="161"/>
                  </a:lnTo>
                  <a:lnTo>
                    <a:pt x="3" y="163"/>
                  </a:lnTo>
                  <a:lnTo>
                    <a:pt x="5" y="166"/>
                  </a:lnTo>
                  <a:lnTo>
                    <a:pt x="7" y="168"/>
                  </a:lnTo>
                  <a:lnTo>
                    <a:pt x="10" y="170"/>
                  </a:lnTo>
                  <a:lnTo>
                    <a:pt x="17" y="173"/>
                  </a:lnTo>
                  <a:lnTo>
                    <a:pt x="19" y="175"/>
                  </a:lnTo>
                  <a:lnTo>
                    <a:pt x="21" y="180"/>
                  </a:lnTo>
                  <a:lnTo>
                    <a:pt x="21" y="185"/>
                  </a:lnTo>
                  <a:lnTo>
                    <a:pt x="21" y="189"/>
                  </a:lnTo>
                  <a:lnTo>
                    <a:pt x="21" y="192"/>
                  </a:lnTo>
                  <a:lnTo>
                    <a:pt x="21" y="194"/>
                  </a:lnTo>
                  <a:lnTo>
                    <a:pt x="21" y="199"/>
                  </a:lnTo>
                  <a:lnTo>
                    <a:pt x="21" y="199"/>
                  </a:lnTo>
                  <a:lnTo>
                    <a:pt x="21" y="199"/>
                  </a:lnTo>
                  <a:lnTo>
                    <a:pt x="21" y="199"/>
                  </a:lnTo>
                  <a:lnTo>
                    <a:pt x="21" y="199"/>
                  </a:lnTo>
                  <a:lnTo>
                    <a:pt x="26" y="201"/>
                  </a:lnTo>
                  <a:lnTo>
                    <a:pt x="29" y="204"/>
                  </a:lnTo>
                  <a:lnTo>
                    <a:pt x="31" y="204"/>
                  </a:lnTo>
                  <a:lnTo>
                    <a:pt x="33" y="206"/>
                  </a:lnTo>
                  <a:lnTo>
                    <a:pt x="31" y="211"/>
                  </a:lnTo>
                  <a:lnTo>
                    <a:pt x="29" y="213"/>
                  </a:lnTo>
                  <a:lnTo>
                    <a:pt x="26" y="218"/>
                  </a:lnTo>
                  <a:lnTo>
                    <a:pt x="26" y="222"/>
                  </a:lnTo>
                  <a:lnTo>
                    <a:pt x="26" y="225"/>
                  </a:lnTo>
                  <a:lnTo>
                    <a:pt x="26" y="225"/>
                  </a:lnTo>
                  <a:lnTo>
                    <a:pt x="26" y="227"/>
                  </a:lnTo>
                  <a:lnTo>
                    <a:pt x="26" y="227"/>
                  </a:lnTo>
                  <a:lnTo>
                    <a:pt x="31" y="227"/>
                  </a:lnTo>
                  <a:lnTo>
                    <a:pt x="33" y="232"/>
                  </a:lnTo>
                  <a:lnTo>
                    <a:pt x="36" y="234"/>
                  </a:lnTo>
                  <a:lnTo>
                    <a:pt x="40" y="239"/>
                  </a:lnTo>
                  <a:lnTo>
                    <a:pt x="40" y="239"/>
                  </a:lnTo>
                  <a:lnTo>
                    <a:pt x="43" y="241"/>
                  </a:lnTo>
                  <a:lnTo>
                    <a:pt x="45" y="241"/>
                  </a:lnTo>
                  <a:lnTo>
                    <a:pt x="47" y="241"/>
                  </a:lnTo>
                  <a:lnTo>
                    <a:pt x="52" y="239"/>
                  </a:lnTo>
                  <a:lnTo>
                    <a:pt x="57" y="237"/>
                  </a:lnTo>
                  <a:lnTo>
                    <a:pt x="59" y="232"/>
                  </a:lnTo>
                  <a:lnTo>
                    <a:pt x="59" y="230"/>
                  </a:lnTo>
                  <a:lnTo>
                    <a:pt x="59" y="227"/>
                  </a:lnTo>
                  <a:lnTo>
                    <a:pt x="59" y="227"/>
                  </a:lnTo>
                  <a:lnTo>
                    <a:pt x="62" y="227"/>
                  </a:lnTo>
                  <a:lnTo>
                    <a:pt x="64" y="230"/>
                  </a:lnTo>
                  <a:lnTo>
                    <a:pt x="64" y="234"/>
                  </a:lnTo>
                  <a:lnTo>
                    <a:pt x="62" y="239"/>
                  </a:lnTo>
                  <a:lnTo>
                    <a:pt x="59" y="244"/>
                  </a:lnTo>
                  <a:lnTo>
                    <a:pt x="62" y="249"/>
                  </a:lnTo>
                  <a:lnTo>
                    <a:pt x="66" y="249"/>
                  </a:lnTo>
                  <a:lnTo>
                    <a:pt x="71" y="246"/>
                  </a:lnTo>
                  <a:lnTo>
                    <a:pt x="73" y="244"/>
                  </a:lnTo>
                  <a:lnTo>
                    <a:pt x="76" y="249"/>
                  </a:lnTo>
                  <a:lnTo>
                    <a:pt x="78" y="249"/>
                  </a:lnTo>
                  <a:lnTo>
                    <a:pt x="81" y="251"/>
                  </a:lnTo>
                  <a:lnTo>
                    <a:pt x="81" y="251"/>
                  </a:lnTo>
                  <a:lnTo>
                    <a:pt x="83" y="253"/>
                  </a:lnTo>
                  <a:lnTo>
                    <a:pt x="83" y="256"/>
                  </a:lnTo>
                  <a:lnTo>
                    <a:pt x="85" y="256"/>
                  </a:lnTo>
                  <a:lnTo>
                    <a:pt x="85" y="256"/>
                  </a:lnTo>
                  <a:lnTo>
                    <a:pt x="88" y="258"/>
                  </a:lnTo>
                  <a:lnTo>
                    <a:pt x="88" y="260"/>
                  </a:lnTo>
                  <a:lnTo>
                    <a:pt x="85" y="263"/>
                  </a:lnTo>
                  <a:lnTo>
                    <a:pt x="85" y="265"/>
                  </a:lnTo>
                  <a:lnTo>
                    <a:pt x="83" y="267"/>
                  </a:lnTo>
                  <a:lnTo>
                    <a:pt x="83" y="267"/>
                  </a:lnTo>
                  <a:lnTo>
                    <a:pt x="83" y="267"/>
                  </a:lnTo>
                  <a:lnTo>
                    <a:pt x="81" y="267"/>
                  </a:lnTo>
                  <a:lnTo>
                    <a:pt x="81" y="267"/>
                  </a:lnTo>
                  <a:lnTo>
                    <a:pt x="81" y="267"/>
                  </a:lnTo>
                  <a:lnTo>
                    <a:pt x="78" y="270"/>
                  </a:lnTo>
                  <a:lnTo>
                    <a:pt x="78" y="270"/>
                  </a:lnTo>
                  <a:lnTo>
                    <a:pt x="76" y="272"/>
                  </a:lnTo>
                  <a:lnTo>
                    <a:pt x="76" y="272"/>
                  </a:lnTo>
                  <a:lnTo>
                    <a:pt x="73" y="275"/>
                  </a:lnTo>
                  <a:lnTo>
                    <a:pt x="73" y="277"/>
                  </a:lnTo>
                  <a:lnTo>
                    <a:pt x="71" y="277"/>
                  </a:lnTo>
                  <a:lnTo>
                    <a:pt x="69" y="282"/>
                  </a:lnTo>
                  <a:lnTo>
                    <a:pt x="69" y="289"/>
                  </a:lnTo>
                  <a:lnTo>
                    <a:pt x="69" y="293"/>
                  </a:lnTo>
                  <a:lnTo>
                    <a:pt x="69" y="298"/>
                  </a:lnTo>
                  <a:lnTo>
                    <a:pt x="71" y="301"/>
                  </a:lnTo>
                  <a:lnTo>
                    <a:pt x="71" y="301"/>
                  </a:lnTo>
                  <a:lnTo>
                    <a:pt x="69" y="301"/>
                  </a:lnTo>
                  <a:lnTo>
                    <a:pt x="69" y="301"/>
                  </a:lnTo>
                  <a:lnTo>
                    <a:pt x="64" y="301"/>
                  </a:lnTo>
                  <a:lnTo>
                    <a:pt x="62" y="301"/>
                  </a:lnTo>
                  <a:lnTo>
                    <a:pt x="57" y="298"/>
                  </a:lnTo>
                  <a:lnTo>
                    <a:pt x="52" y="296"/>
                  </a:lnTo>
                  <a:lnTo>
                    <a:pt x="52" y="296"/>
                  </a:lnTo>
                  <a:lnTo>
                    <a:pt x="50" y="293"/>
                  </a:lnTo>
                  <a:lnTo>
                    <a:pt x="47" y="293"/>
                  </a:lnTo>
                  <a:lnTo>
                    <a:pt x="45" y="293"/>
                  </a:lnTo>
                  <a:lnTo>
                    <a:pt x="43" y="293"/>
                  </a:lnTo>
                  <a:lnTo>
                    <a:pt x="40" y="293"/>
                  </a:lnTo>
                  <a:lnTo>
                    <a:pt x="36" y="293"/>
                  </a:lnTo>
                  <a:lnTo>
                    <a:pt x="36" y="296"/>
                  </a:lnTo>
                  <a:lnTo>
                    <a:pt x="36" y="298"/>
                  </a:lnTo>
                  <a:lnTo>
                    <a:pt x="38" y="301"/>
                  </a:lnTo>
                  <a:lnTo>
                    <a:pt x="38" y="301"/>
                  </a:lnTo>
                  <a:lnTo>
                    <a:pt x="38" y="303"/>
                  </a:lnTo>
                  <a:lnTo>
                    <a:pt x="38" y="305"/>
                  </a:lnTo>
                  <a:lnTo>
                    <a:pt x="38" y="308"/>
                  </a:lnTo>
                  <a:lnTo>
                    <a:pt x="38" y="310"/>
                  </a:lnTo>
                  <a:lnTo>
                    <a:pt x="36" y="310"/>
                  </a:lnTo>
                  <a:lnTo>
                    <a:pt x="33" y="310"/>
                  </a:lnTo>
                  <a:lnTo>
                    <a:pt x="31" y="310"/>
                  </a:lnTo>
                  <a:lnTo>
                    <a:pt x="29" y="310"/>
                  </a:lnTo>
                  <a:lnTo>
                    <a:pt x="26" y="312"/>
                  </a:lnTo>
                  <a:lnTo>
                    <a:pt x="24" y="315"/>
                  </a:lnTo>
                  <a:lnTo>
                    <a:pt x="26" y="317"/>
                  </a:lnTo>
                  <a:lnTo>
                    <a:pt x="26" y="320"/>
                  </a:lnTo>
                  <a:lnTo>
                    <a:pt x="31" y="320"/>
                  </a:lnTo>
                  <a:lnTo>
                    <a:pt x="33" y="320"/>
                  </a:lnTo>
                  <a:lnTo>
                    <a:pt x="33" y="317"/>
                  </a:lnTo>
                  <a:lnTo>
                    <a:pt x="36" y="317"/>
                  </a:lnTo>
                  <a:lnTo>
                    <a:pt x="38" y="317"/>
                  </a:lnTo>
                  <a:lnTo>
                    <a:pt x="38" y="320"/>
                  </a:lnTo>
                  <a:lnTo>
                    <a:pt x="38" y="324"/>
                  </a:lnTo>
                  <a:lnTo>
                    <a:pt x="36" y="327"/>
                  </a:lnTo>
                  <a:lnTo>
                    <a:pt x="36" y="329"/>
                  </a:lnTo>
                  <a:lnTo>
                    <a:pt x="31" y="334"/>
                  </a:lnTo>
                  <a:lnTo>
                    <a:pt x="26" y="336"/>
                  </a:lnTo>
                  <a:lnTo>
                    <a:pt x="21" y="338"/>
                  </a:lnTo>
                  <a:lnTo>
                    <a:pt x="21" y="343"/>
                  </a:lnTo>
                  <a:lnTo>
                    <a:pt x="19" y="346"/>
                  </a:lnTo>
                  <a:lnTo>
                    <a:pt x="19" y="348"/>
                  </a:lnTo>
                  <a:lnTo>
                    <a:pt x="19" y="353"/>
                  </a:lnTo>
                  <a:lnTo>
                    <a:pt x="19" y="355"/>
                  </a:lnTo>
                  <a:lnTo>
                    <a:pt x="17" y="357"/>
                  </a:lnTo>
                  <a:lnTo>
                    <a:pt x="14" y="360"/>
                  </a:lnTo>
                  <a:lnTo>
                    <a:pt x="14" y="360"/>
                  </a:lnTo>
                  <a:lnTo>
                    <a:pt x="12" y="362"/>
                  </a:lnTo>
                  <a:lnTo>
                    <a:pt x="12" y="367"/>
                  </a:lnTo>
                  <a:lnTo>
                    <a:pt x="14" y="369"/>
                  </a:lnTo>
                  <a:lnTo>
                    <a:pt x="19" y="374"/>
                  </a:lnTo>
                  <a:lnTo>
                    <a:pt x="21" y="379"/>
                  </a:lnTo>
                  <a:lnTo>
                    <a:pt x="24" y="386"/>
                  </a:lnTo>
                  <a:lnTo>
                    <a:pt x="29" y="388"/>
                  </a:lnTo>
                  <a:lnTo>
                    <a:pt x="36" y="383"/>
                  </a:lnTo>
                  <a:lnTo>
                    <a:pt x="40" y="379"/>
                  </a:lnTo>
                  <a:lnTo>
                    <a:pt x="40" y="374"/>
                  </a:lnTo>
                  <a:lnTo>
                    <a:pt x="40" y="372"/>
                  </a:lnTo>
                  <a:lnTo>
                    <a:pt x="43" y="369"/>
                  </a:lnTo>
                  <a:lnTo>
                    <a:pt x="45" y="367"/>
                  </a:lnTo>
                  <a:lnTo>
                    <a:pt x="47" y="369"/>
                  </a:lnTo>
                  <a:lnTo>
                    <a:pt x="50" y="372"/>
                  </a:lnTo>
                  <a:lnTo>
                    <a:pt x="52" y="374"/>
                  </a:lnTo>
                  <a:lnTo>
                    <a:pt x="55" y="369"/>
                  </a:lnTo>
                  <a:lnTo>
                    <a:pt x="57" y="367"/>
                  </a:lnTo>
                  <a:lnTo>
                    <a:pt x="59" y="365"/>
                  </a:lnTo>
                  <a:lnTo>
                    <a:pt x="62" y="362"/>
                  </a:lnTo>
                  <a:lnTo>
                    <a:pt x="64" y="360"/>
                  </a:lnTo>
                  <a:lnTo>
                    <a:pt x="66" y="355"/>
                  </a:lnTo>
                  <a:lnTo>
                    <a:pt x="69" y="353"/>
                  </a:lnTo>
                  <a:lnTo>
                    <a:pt x="71" y="350"/>
                  </a:lnTo>
                  <a:lnTo>
                    <a:pt x="73" y="346"/>
                  </a:lnTo>
                  <a:lnTo>
                    <a:pt x="78" y="341"/>
                  </a:lnTo>
                  <a:lnTo>
                    <a:pt x="83" y="334"/>
                  </a:lnTo>
                  <a:lnTo>
                    <a:pt x="90" y="327"/>
                  </a:lnTo>
                  <a:lnTo>
                    <a:pt x="95" y="327"/>
                  </a:lnTo>
                  <a:lnTo>
                    <a:pt x="95" y="327"/>
                  </a:lnTo>
                  <a:lnTo>
                    <a:pt x="97" y="327"/>
                  </a:lnTo>
                  <a:lnTo>
                    <a:pt x="97" y="327"/>
                  </a:lnTo>
                  <a:lnTo>
                    <a:pt x="97" y="327"/>
                  </a:lnTo>
                  <a:lnTo>
                    <a:pt x="100" y="329"/>
                  </a:lnTo>
                  <a:lnTo>
                    <a:pt x="102" y="329"/>
                  </a:lnTo>
                  <a:lnTo>
                    <a:pt x="104" y="329"/>
                  </a:lnTo>
                  <a:lnTo>
                    <a:pt x="104" y="331"/>
                  </a:lnTo>
                  <a:lnTo>
                    <a:pt x="104" y="334"/>
                  </a:lnTo>
                  <a:lnTo>
                    <a:pt x="104" y="336"/>
                  </a:lnTo>
                  <a:lnTo>
                    <a:pt x="104" y="338"/>
                  </a:lnTo>
                  <a:lnTo>
                    <a:pt x="104" y="341"/>
                  </a:lnTo>
                  <a:lnTo>
                    <a:pt x="107" y="341"/>
                  </a:lnTo>
                  <a:lnTo>
                    <a:pt x="107" y="341"/>
                  </a:lnTo>
                  <a:lnTo>
                    <a:pt x="107" y="343"/>
                  </a:lnTo>
                  <a:lnTo>
                    <a:pt x="109" y="343"/>
                  </a:lnTo>
                  <a:lnTo>
                    <a:pt x="109" y="346"/>
                  </a:lnTo>
                  <a:lnTo>
                    <a:pt x="107" y="348"/>
                  </a:lnTo>
                  <a:lnTo>
                    <a:pt x="107" y="350"/>
                  </a:lnTo>
                  <a:lnTo>
                    <a:pt x="104" y="353"/>
                  </a:lnTo>
                  <a:lnTo>
                    <a:pt x="104" y="357"/>
                  </a:lnTo>
                  <a:lnTo>
                    <a:pt x="107" y="360"/>
                  </a:lnTo>
                  <a:lnTo>
                    <a:pt x="107" y="362"/>
                  </a:lnTo>
                  <a:lnTo>
                    <a:pt x="109" y="365"/>
                  </a:lnTo>
                  <a:lnTo>
                    <a:pt x="111" y="362"/>
                  </a:lnTo>
                  <a:lnTo>
                    <a:pt x="114" y="360"/>
                  </a:lnTo>
                  <a:lnTo>
                    <a:pt x="114" y="357"/>
                  </a:lnTo>
                  <a:lnTo>
                    <a:pt x="116" y="355"/>
                  </a:lnTo>
                  <a:lnTo>
                    <a:pt x="118" y="353"/>
                  </a:lnTo>
                  <a:lnTo>
                    <a:pt x="118" y="348"/>
                  </a:lnTo>
                  <a:lnTo>
                    <a:pt x="118" y="346"/>
                  </a:lnTo>
                  <a:lnTo>
                    <a:pt x="118" y="341"/>
                  </a:lnTo>
                  <a:lnTo>
                    <a:pt x="118" y="338"/>
                  </a:lnTo>
                  <a:lnTo>
                    <a:pt x="118" y="336"/>
                  </a:lnTo>
                  <a:lnTo>
                    <a:pt x="118" y="334"/>
                  </a:lnTo>
                  <a:lnTo>
                    <a:pt x="118" y="334"/>
                  </a:lnTo>
                  <a:lnTo>
                    <a:pt x="116" y="331"/>
                  </a:lnTo>
                  <a:lnTo>
                    <a:pt x="116" y="329"/>
                  </a:lnTo>
                  <a:lnTo>
                    <a:pt x="114" y="329"/>
                  </a:lnTo>
                  <a:lnTo>
                    <a:pt x="116" y="327"/>
                  </a:lnTo>
                  <a:lnTo>
                    <a:pt x="118" y="327"/>
                  </a:lnTo>
                  <a:lnTo>
                    <a:pt x="121" y="324"/>
                  </a:lnTo>
                  <a:lnTo>
                    <a:pt x="121" y="322"/>
                  </a:lnTo>
                  <a:lnTo>
                    <a:pt x="121" y="320"/>
                  </a:lnTo>
                  <a:lnTo>
                    <a:pt x="121" y="317"/>
                  </a:lnTo>
                  <a:lnTo>
                    <a:pt x="123" y="317"/>
                  </a:lnTo>
                  <a:lnTo>
                    <a:pt x="126" y="317"/>
                  </a:lnTo>
                  <a:lnTo>
                    <a:pt x="126" y="315"/>
                  </a:lnTo>
                  <a:lnTo>
                    <a:pt x="128" y="312"/>
                  </a:lnTo>
                  <a:lnTo>
                    <a:pt x="126" y="308"/>
                  </a:lnTo>
                  <a:lnTo>
                    <a:pt x="126" y="305"/>
                  </a:lnTo>
                  <a:lnTo>
                    <a:pt x="128" y="303"/>
                  </a:lnTo>
                  <a:lnTo>
                    <a:pt x="130" y="303"/>
                  </a:lnTo>
                  <a:lnTo>
                    <a:pt x="133" y="303"/>
                  </a:lnTo>
                  <a:lnTo>
                    <a:pt x="135" y="303"/>
                  </a:lnTo>
                  <a:lnTo>
                    <a:pt x="135" y="305"/>
                  </a:lnTo>
                  <a:lnTo>
                    <a:pt x="140" y="305"/>
                  </a:lnTo>
                  <a:lnTo>
                    <a:pt x="144" y="303"/>
                  </a:lnTo>
                  <a:lnTo>
                    <a:pt x="147" y="305"/>
                  </a:lnTo>
                  <a:lnTo>
                    <a:pt x="152" y="308"/>
                  </a:lnTo>
                  <a:lnTo>
                    <a:pt x="152" y="310"/>
                  </a:lnTo>
                  <a:lnTo>
                    <a:pt x="154" y="315"/>
                  </a:lnTo>
                  <a:lnTo>
                    <a:pt x="154" y="320"/>
                  </a:lnTo>
                  <a:lnTo>
                    <a:pt x="154" y="322"/>
                  </a:lnTo>
                  <a:lnTo>
                    <a:pt x="154" y="327"/>
                  </a:lnTo>
                  <a:lnTo>
                    <a:pt x="156" y="329"/>
                  </a:lnTo>
                  <a:lnTo>
                    <a:pt x="159" y="331"/>
                  </a:lnTo>
                  <a:lnTo>
                    <a:pt x="161" y="336"/>
                  </a:lnTo>
                  <a:lnTo>
                    <a:pt x="159" y="338"/>
                  </a:lnTo>
                  <a:lnTo>
                    <a:pt x="156" y="338"/>
                  </a:lnTo>
                  <a:lnTo>
                    <a:pt x="156" y="341"/>
                  </a:lnTo>
                  <a:lnTo>
                    <a:pt x="159" y="343"/>
                  </a:lnTo>
                  <a:lnTo>
                    <a:pt x="161" y="343"/>
                  </a:lnTo>
                  <a:lnTo>
                    <a:pt x="163" y="343"/>
                  </a:lnTo>
                  <a:lnTo>
                    <a:pt x="166" y="341"/>
                  </a:lnTo>
                  <a:lnTo>
                    <a:pt x="166" y="341"/>
                  </a:lnTo>
                  <a:lnTo>
                    <a:pt x="168" y="343"/>
                  </a:lnTo>
                  <a:lnTo>
                    <a:pt x="170" y="343"/>
                  </a:lnTo>
                  <a:lnTo>
                    <a:pt x="173" y="343"/>
                  </a:lnTo>
                  <a:lnTo>
                    <a:pt x="175" y="343"/>
                  </a:lnTo>
                  <a:lnTo>
                    <a:pt x="180" y="346"/>
                  </a:lnTo>
                  <a:lnTo>
                    <a:pt x="182" y="350"/>
                  </a:lnTo>
                  <a:lnTo>
                    <a:pt x="185" y="355"/>
                  </a:lnTo>
                  <a:lnTo>
                    <a:pt x="185" y="360"/>
                  </a:lnTo>
                  <a:lnTo>
                    <a:pt x="185" y="362"/>
                  </a:lnTo>
                  <a:lnTo>
                    <a:pt x="182" y="362"/>
                  </a:lnTo>
                  <a:lnTo>
                    <a:pt x="182" y="362"/>
                  </a:lnTo>
                  <a:lnTo>
                    <a:pt x="182" y="365"/>
                  </a:lnTo>
                  <a:lnTo>
                    <a:pt x="180" y="367"/>
                  </a:lnTo>
                  <a:lnTo>
                    <a:pt x="178" y="369"/>
                  </a:lnTo>
                  <a:lnTo>
                    <a:pt x="175" y="374"/>
                  </a:lnTo>
                  <a:lnTo>
                    <a:pt x="173" y="376"/>
                  </a:lnTo>
                  <a:lnTo>
                    <a:pt x="170" y="376"/>
                  </a:lnTo>
                  <a:lnTo>
                    <a:pt x="168" y="374"/>
                  </a:lnTo>
                  <a:lnTo>
                    <a:pt x="166" y="372"/>
                  </a:lnTo>
                  <a:lnTo>
                    <a:pt x="163" y="369"/>
                  </a:lnTo>
                  <a:lnTo>
                    <a:pt x="161" y="367"/>
                  </a:lnTo>
                  <a:lnTo>
                    <a:pt x="159" y="367"/>
                  </a:lnTo>
                  <a:lnTo>
                    <a:pt x="159" y="369"/>
                  </a:lnTo>
                  <a:lnTo>
                    <a:pt x="156" y="372"/>
                  </a:lnTo>
                  <a:lnTo>
                    <a:pt x="154" y="372"/>
                  </a:lnTo>
                  <a:lnTo>
                    <a:pt x="152" y="372"/>
                  </a:lnTo>
                  <a:lnTo>
                    <a:pt x="149" y="372"/>
                  </a:lnTo>
                  <a:lnTo>
                    <a:pt x="147" y="374"/>
                  </a:lnTo>
                  <a:lnTo>
                    <a:pt x="147" y="376"/>
                  </a:lnTo>
                  <a:lnTo>
                    <a:pt x="149" y="379"/>
                  </a:lnTo>
                  <a:lnTo>
                    <a:pt x="149" y="383"/>
                  </a:lnTo>
                  <a:lnTo>
                    <a:pt x="149" y="386"/>
                  </a:lnTo>
                  <a:lnTo>
                    <a:pt x="149" y="386"/>
                  </a:lnTo>
                  <a:lnTo>
                    <a:pt x="149" y="386"/>
                  </a:lnTo>
                  <a:lnTo>
                    <a:pt x="149" y="386"/>
                  </a:lnTo>
                  <a:lnTo>
                    <a:pt x="149" y="386"/>
                  </a:lnTo>
                  <a:lnTo>
                    <a:pt x="149" y="388"/>
                  </a:lnTo>
                  <a:lnTo>
                    <a:pt x="149" y="388"/>
                  </a:lnTo>
                  <a:lnTo>
                    <a:pt x="149" y="391"/>
                  </a:lnTo>
                  <a:lnTo>
                    <a:pt x="149" y="391"/>
                  </a:lnTo>
                  <a:lnTo>
                    <a:pt x="149" y="393"/>
                  </a:lnTo>
                  <a:lnTo>
                    <a:pt x="149" y="395"/>
                  </a:lnTo>
                  <a:lnTo>
                    <a:pt x="147" y="398"/>
                  </a:lnTo>
                  <a:lnTo>
                    <a:pt x="147" y="400"/>
                  </a:lnTo>
                  <a:lnTo>
                    <a:pt x="147" y="402"/>
                  </a:lnTo>
                  <a:lnTo>
                    <a:pt x="149" y="405"/>
                  </a:lnTo>
                  <a:lnTo>
                    <a:pt x="154" y="405"/>
                  </a:lnTo>
                  <a:lnTo>
                    <a:pt x="156" y="407"/>
                  </a:lnTo>
                  <a:lnTo>
                    <a:pt x="156" y="407"/>
                  </a:lnTo>
                  <a:lnTo>
                    <a:pt x="159" y="407"/>
                  </a:lnTo>
                  <a:lnTo>
                    <a:pt x="159" y="409"/>
                  </a:lnTo>
                  <a:lnTo>
                    <a:pt x="159" y="409"/>
                  </a:lnTo>
                  <a:lnTo>
                    <a:pt x="159" y="409"/>
                  </a:lnTo>
                  <a:lnTo>
                    <a:pt x="159" y="409"/>
                  </a:lnTo>
                  <a:lnTo>
                    <a:pt x="159" y="412"/>
                  </a:lnTo>
                  <a:lnTo>
                    <a:pt x="159" y="412"/>
                  </a:lnTo>
                  <a:lnTo>
                    <a:pt x="161" y="414"/>
                  </a:lnTo>
                  <a:lnTo>
                    <a:pt x="161" y="417"/>
                  </a:lnTo>
                  <a:lnTo>
                    <a:pt x="163" y="419"/>
                  </a:lnTo>
                  <a:lnTo>
                    <a:pt x="166" y="419"/>
                  </a:lnTo>
                  <a:lnTo>
                    <a:pt x="168" y="419"/>
                  </a:lnTo>
                  <a:lnTo>
                    <a:pt x="168" y="419"/>
                  </a:lnTo>
                  <a:lnTo>
                    <a:pt x="168" y="419"/>
                  </a:lnTo>
                  <a:lnTo>
                    <a:pt x="168" y="419"/>
                  </a:lnTo>
                  <a:lnTo>
                    <a:pt x="173" y="417"/>
                  </a:lnTo>
                  <a:lnTo>
                    <a:pt x="175" y="417"/>
                  </a:lnTo>
                  <a:lnTo>
                    <a:pt x="178" y="421"/>
                  </a:lnTo>
                  <a:lnTo>
                    <a:pt x="178" y="426"/>
                  </a:lnTo>
                  <a:lnTo>
                    <a:pt x="178" y="426"/>
                  </a:lnTo>
                  <a:lnTo>
                    <a:pt x="178" y="428"/>
                  </a:lnTo>
                  <a:lnTo>
                    <a:pt x="180" y="428"/>
                  </a:lnTo>
                  <a:lnTo>
                    <a:pt x="180" y="431"/>
                  </a:lnTo>
                  <a:lnTo>
                    <a:pt x="180" y="431"/>
                  </a:lnTo>
                  <a:lnTo>
                    <a:pt x="182" y="431"/>
                  </a:lnTo>
                  <a:lnTo>
                    <a:pt x="182" y="431"/>
                  </a:lnTo>
                  <a:lnTo>
                    <a:pt x="182" y="431"/>
                  </a:lnTo>
                  <a:lnTo>
                    <a:pt x="182" y="428"/>
                  </a:lnTo>
                  <a:lnTo>
                    <a:pt x="185" y="428"/>
                  </a:lnTo>
                  <a:lnTo>
                    <a:pt x="185" y="428"/>
                  </a:lnTo>
                  <a:lnTo>
                    <a:pt x="187" y="426"/>
                  </a:lnTo>
                  <a:lnTo>
                    <a:pt x="189" y="424"/>
                  </a:lnTo>
                  <a:lnTo>
                    <a:pt x="189" y="424"/>
                  </a:lnTo>
                  <a:lnTo>
                    <a:pt x="192" y="421"/>
                  </a:lnTo>
                  <a:lnTo>
                    <a:pt x="194" y="419"/>
                  </a:lnTo>
                  <a:lnTo>
                    <a:pt x="196" y="414"/>
                  </a:lnTo>
                  <a:lnTo>
                    <a:pt x="196" y="412"/>
                  </a:lnTo>
                  <a:lnTo>
                    <a:pt x="199" y="409"/>
                  </a:lnTo>
                  <a:lnTo>
                    <a:pt x="204" y="407"/>
                  </a:lnTo>
                  <a:lnTo>
                    <a:pt x="204" y="407"/>
                  </a:lnTo>
                  <a:lnTo>
                    <a:pt x="204" y="407"/>
                  </a:lnTo>
                  <a:lnTo>
                    <a:pt x="206" y="407"/>
                  </a:lnTo>
                  <a:lnTo>
                    <a:pt x="206" y="407"/>
                  </a:lnTo>
                  <a:lnTo>
                    <a:pt x="211" y="405"/>
                  </a:lnTo>
                  <a:lnTo>
                    <a:pt x="213" y="405"/>
                  </a:lnTo>
                  <a:lnTo>
                    <a:pt x="218" y="407"/>
                  </a:lnTo>
                  <a:lnTo>
                    <a:pt x="222" y="409"/>
                  </a:lnTo>
                  <a:lnTo>
                    <a:pt x="225" y="412"/>
                  </a:lnTo>
                  <a:lnTo>
                    <a:pt x="227" y="414"/>
                  </a:lnTo>
                  <a:lnTo>
                    <a:pt x="232" y="417"/>
                  </a:lnTo>
                  <a:lnTo>
                    <a:pt x="234" y="417"/>
                  </a:lnTo>
                  <a:lnTo>
                    <a:pt x="234" y="419"/>
                  </a:lnTo>
                  <a:lnTo>
                    <a:pt x="237" y="419"/>
                  </a:lnTo>
                  <a:lnTo>
                    <a:pt x="239" y="419"/>
                  </a:lnTo>
                  <a:lnTo>
                    <a:pt x="239" y="421"/>
                  </a:lnTo>
                  <a:lnTo>
                    <a:pt x="246" y="424"/>
                  </a:lnTo>
                  <a:lnTo>
                    <a:pt x="253" y="426"/>
                  </a:lnTo>
                  <a:lnTo>
                    <a:pt x="256" y="428"/>
                  </a:lnTo>
                  <a:lnTo>
                    <a:pt x="253" y="438"/>
                  </a:lnTo>
                  <a:lnTo>
                    <a:pt x="251" y="440"/>
                  </a:lnTo>
                  <a:lnTo>
                    <a:pt x="248" y="443"/>
                  </a:lnTo>
                  <a:lnTo>
                    <a:pt x="246" y="445"/>
                  </a:lnTo>
                  <a:lnTo>
                    <a:pt x="244" y="447"/>
                  </a:lnTo>
                  <a:lnTo>
                    <a:pt x="244" y="447"/>
                  </a:lnTo>
                  <a:lnTo>
                    <a:pt x="241" y="450"/>
                  </a:lnTo>
                  <a:lnTo>
                    <a:pt x="239" y="452"/>
                  </a:lnTo>
                  <a:lnTo>
                    <a:pt x="239" y="452"/>
                  </a:lnTo>
                  <a:lnTo>
                    <a:pt x="237" y="454"/>
                  </a:lnTo>
                  <a:lnTo>
                    <a:pt x="234" y="459"/>
                  </a:lnTo>
                  <a:lnTo>
                    <a:pt x="232" y="462"/>
                  </a:lnTo>
                  <a:lnTo>
                    <a:pt x="230" y="464"/>
                  </a:lnTo>
                  <a:lnTo>
                    <a:pt x="230" y="466"/>
                  </a:lnTo>
                  <a:lnTo>
                    <a:pt x="230" y="466"/>
                  </a:lnTo>
                  <a:lnTo>
                    <a:pt x="227" y="466"/>
                  </a:lnTo>
                  <a:lnTo>
                    <a:pt x="227" y="469"/>
                  </a:lnTo>
                  <a:lnTo>
                    <a:pt x="227" y="469"/>
                  </a:lnTo>
                  <a:lnTo>
                    <a:pt x="227" y="471"/>
                  </a:lnTo>
                  <a:lnTo>
                    <a:pt x="227" y="471"/>
                  </a:lnTo>
                  <a:lnTo>
                    <a:pt x="227" y="473"/>
                  </a:lnTo>
                  <a:lnTo>
                    <a:pt x="227" y="473"/>
                  </a:lnTo>
                  <a:lnTo>
                    <a:pt x="227" y="476"/>
                  </a:lnTo>
                  <a:lnTo>
                    <a:pt x="227" y="476"/>
                  </a:lnTo>
                  <a:lnTo>
                    <a:pt x="227" y="478"/>
                  </a:lnTo>
                  <a:lnTo>
                    <a:pt x="227" y="485"/>
                  </a:lnTo>
                  <a:lnTo>
                    <a:pt x="227" y="497"/>
                  </a:lnTo>
                  <a:lnTo>
                    <a:pt x="225" y="507"/>
                  </a:lnTo>
                  <a:lnTo>
                    <a:pt x="218" y="511"/>
                  </a:lnTo>
                  <a:lnTo>
                    <a:pt x="215" y="511"/>
                  </a:lnTo>
                  <a:lnTo>
                    <a:pt x="213" y="514"/>
                  </a:lnTo>
                  <a:lnTo>
                    <a:pt x="213" y="518"/>
                  </a:lnTo>
                  <a:lnTo>
                    <a:pt x="213" y="523"/>
                  </a:lnTo>
                  <a:lnTo>
                    <a:pt x="213" y="523"/>
                  </a:lnTo>
                  <a:lnTo>
                    <a:pt x="213" y="523"/>
                  </a:lnTo>
                  <a:lnTo>
                    <a:pt x="213" y="523"/>
                  </a:lnTo>
                  <a:lnTo>
                    <a:pt x="213" y="525"/>
                  </a:lnTo>
                  <a:lnTo>
                    <a:pt x="213" y="528"/>
                  </a:lnTo>
                  <a:lnTo>
                    <a:pt x="213" y="530"/>
                  </a:lnTo>
                  <a:lnTo>
                    <a:pt x="215" y="530"/>
                  </a:lnTo>
                  <a:lnTo>
                    <a:pt x="218" y="533"/>
                  </a:lnTo>
                  <a:lnTo>
                    <a:pt x="218" y="533"/>
                  </a:lnTo>
                  <a:lnTo>
                    <a:pt x="218" y="535"/>
                  </a:lnTo>
                  <a:lnTo>
                    <a:pt x="218" y="537"/>
                  </a:lnTo>
                  <a:lnTo>
                    <a:pt x="218" y="537"/>
                  </a:lnTo>
                  <a:lnTo>
                    <a:pt x="220" y="540"/>
                  </a:lnTo>
                  <a:lnTo>
                    <a:pt x="220" y="540"/>
                  </a:lnTo>
                  <a:lnTo>
                    <a:pt x="222" y="540"/>
                  </a:lnTo>
                  <a:lnTo>
                    <a:pt x="222" y="542"/>
                  </a:lnTo>
                  <a:lnTo>
                    <a:pt x="225" y="544"/>
                  </a:lnTo>
                  <a:lnTo>
                    <a:pt x="222" y="547"/>
                  </a:lnTo>
                  <a:lnTo>
                    <a:pt x="220" y="549"/>
                  </a:lnTo>
                  <a:lnTo>
                    <a:pt x="218" y="549"/>
                  </a:lnTo>
                  <a:lnTo>
                    <a:pt x="213" y="549"/>
                  </a:lnTo>
                  <a:lnTo>
                    <a:pt x="211" y="549"/>
                  </a:lnTo>
                  <a:lnTo>
                    <a:pt x="211" y="551"/>
                  </a:lnTo>
                  <a:lnTo>
                    <a:pt x="211" y="554"/>
                  </a:lnTo>
                  <a:lnTo>
                    <a:pt x="213" y="554"/>
                  </a:lnTo>
                  <a:lnTo>
                    <a:pt x="215" y="556"/>
                  </a:lnTo>
                  <a:lnTo>
                    <a:pt x="218" y="556"/>
                  </a:lnTo>
                  <a:lnTo>
                    <a:pt x="220" y="556"/>
                  </a:lnTo>
                  <a:lnTo>
                    <a:pt x="222" y="556"/>
                  </a:lnTo>
                  <a:lnTo>
                    <a:pt x="222" y="559"/>
                  </a:lnTo>
                  <a:lnTo>
                    <a:pt x="225" y="561"/>
                  </a:lnTo>
                  <a:lnTo>
                    <a:pt x="225" y="561"/>
                  </a:lnTo>
                  <a:lnTo>
                    <a:pt x="227" y="561"/>
                  </a:lnTo>
                  <a:lnTo>
                    <a:pt x="230" y="561"/>
                  </a:lnTo>
                  <a:lnTo>
                    <a:pt x="232" y="559"/>
                  </a:lnTo>
                  <a:lnTo>
                    <a:pt x="234" y="559"/>
                  </a:lnTo>
                  <a:lnTo>
                    <a:pt x="237" y="563"/>
                  </a:lnTo>
                  <a:lnTo>
                    <a:pt x="239" y="566"/>
                  </a:lnTo>
                  <a:lnTo>
                    <a:pt x="241" y="570"/>
                  </a:lnTo>
                  <a:lnTo>
                    <a:pt x="244" y="573"/>
                  </a:lnTo>
                  <a:lnTo>
                    <a:pt x="244" y="573"/>
                  </a:lnTo>
                  <a:lnTo>
                    <a:pt x="244" y="573"/>
                  </a:lnTo>
                  <a:lnTo>
                    <a:pt x="246" y="573"/>
                  </a:lnTo>
                  <a:lnTo>
                    <a:pt x="246" y="573"/>
                  </a:lnTo>
                  <a:lnTo>
                    <a:pt x="251" y="573"/>
                  </a:lnTo>
                  <a:lnTo>
                    <a:pt x="256" y="575"/>
                  </a:lnTo>
                  <a:lnTo>
                    <a:pt x="260" y="578"/>
                  </a:lnTo>
                  <a:lnTo>
                    <a:pt x="263" y="575"/>
                  </a:lnTo>
                  <a:lnTo>
                    <a:pt x="263" y="575"/>
                  </a:lnTo>
                  <a:lnTo>
                    <a:pt x="263" y="575"/>
                  </a:lnTo>
                  <a:lnTo>
                    <a:pt x="265" y="575"/>
                  </a:lnTo>
                  <a:lnTo>
                    <a:pt x="265" y="575"/>
                  </a:lnTo>
                  <a:lnTo>
                    <a:pt x="267" y="573"/>
                  </a:lnTo>
                  <a:lnTo>
                    <a:pt x="270" y="573"/>
                  </a:lnTo>
                  <a:lnTo>
                    <a:pt x="270" y="573"/>
                  </a:lnTo>
                  <a:lnTo>
                    <a:pt x="272" y="575"/>
                  </a:lnTo>
                  <a:lnTo>
                    <a:pt x="275" y="575"/>
                  </a:lnTo>
                  <a:lnTo>
                    <a:pt x="277" y="578"/>
                  </a:lnTo>
                  <a:lnTo>
                    <a:pt x="279" y="578"/>
                  </a:lnTo>
                  <a:lnTo>
                    <a:pt x="282" y="580"/>
                  </a:lnTo>
                  <a:lnTo>
                    <a:pt x="282" y="580"/>
                  </a:lnTo>
                  <a:lnTo>
                    <a:pt x="282" y="582"/>
                  </a:lnTo>
                  <a:lnTo>
                    <a:pt x="282" y="582"/>
                  </a:lnTo>
                  <a:lnTo>
                    <a:pt x="279" y="582"/>
                  </a:lnTo>
                  <a:lnTo>
                    <a:pt x="279" y="585"/>
                  </a:lnTo>
                  <a:lnTo>
                    <a:pt x="279" y="585"/>
                  </a:lnTo>
                  <a:lnTo>
                    <a:pt x="277" y="587"/>
                  </a:lnTo>
                  <a:lnTo>
                    <a:pt x="277" y="587"/>
                  </a:lnTo>
                  <a:lnTo>
                    <a:pt x="277" y="587"/>
                  </a:lnTo>
                  <a:lnTo>
                    <a:pt x="275" y="589"/>
                  </a:lnTo>
                  <a:lnTo>
                    <a:pt x="275" y="589"/>
                  </a:lnTo>
                  <a:lnTo>
                    <a:pt x="275" y="592"/>
                  </a:lnTo>
                  <a:lnTo>
                    <a:pt x="272" y="592"/>
                  </a:lnTo>
                  <a:lnTo>
                    <a:pt x="272" y="592"/>
                  </a:lnTo>
                  <a:lnTo>
                    <a:pt x="270" y="594"/>
                  </a:lnTo>
                  <a:lnTo>
                    <a:pt x="270" y="594"/>
                  </a:lnTo>
                  <a:lnTo>
                    <a:pt x="270" y="594"/>
                  </a:lnTo>
                  <a:lnTo>
                    <a:pt x="267" y="594"/>
                  </a:lnTo>
                  <a:lnTo>
                    <a:pt x="267" y="594"/>
                  </a:lnTo>
                  <a:lnTo>
                    <a:pt x="267" y="594"/>
                  </a:lnTo>
                  <a:lnTo>
                    <a:pt x="265" y="594"/>
                  </a:lnTo>
                  <a:lnTo>
                    <a:pt x="265" y="594"/>
                  </a:lnTo>
                  <a:lnTo>
                    <a:pt x="263" y="596"/>
                  </a:lnTo>
                  <a:lnTo>
                    <a:pt x="263" y="596"/>
                  </a:lnTo>
                  <a:lnTo>
                    <a:pt x="260" y="599"/>
                  </a:lnTo>
                  <a:lnTo>
                    <a:pt x="258" y="599"/>
                  </a:lnTo>
                  <a:lnTo>
                    <a:pt x="253" y="596"/>
                  </a:lnTo>
                  <a:lnTo>
                    <a:pt x="251" y="596"/>
                  </a:lnTo>
                  <a:lnTo>
                    <a:pt x="248" y="596"/>
                  </a:lnTo>
                  <a:lnTo>
                    <a:pt x="246" y="599"/>
                  </a:lnTo>
                  <a:lnTo>
                    <a:pt x="244" y="599"/>
                  </a:lnTo>
                  <a:lnTo>
                    <a:pt x="241" y="601"/>
                  </a:lnTo>
                  <a:lnTo>
                    <a:pt x="239" y="601"/>
                  </a:lnTo>
                  <a:lnTo>
                    <a:pt x="239" y="601"/>
                  </a:lnTo>
                  <a:lnTo>
                    <a:pt x="237" y="601"/>
                  </a:lnTo>
                  <a:lnTo>
                    <a:pt x="234" y="601"/>
                  </a:lnTo>
                  <a:lnTo>
                    <a:pt x="232" y="606"/>
                  </a:lnTo>
                  <a:lnTo>
                    <a:pt x="234" y="613"/>
                  </a:lnTo>
                  <a:lnTo>
                    <a:pt x="234" y="618"/>
                  </a:lnTo>
                  <a:lnTo>
                    <a:pt x="234" y="623"/>
                  </a:lnTo>
                  <a:lnTo>
                    <a:pt x="237" y="625"/>
                  </a:lnTo>
                  <a:lnTo>
                    <a:pt x="237" y="625"/>
                  </a:lnTo>
                  <a:lnTo>
                    <a:pt x="237" y="627"/>
                  </a:lnTo>
                  <a:lnTo>
                    <a:pt x="237" y="630"/>
                  </a:lnTo>
                  <a:lnTo>
                    <a:pt x="237" y="632"/>
                  </a:lnTo>
                  <a:lnTo>
                    <a:pt x="237" y="632"/>
                  </a:lnTo>
                  <a:lnTo>
                    <a:pt x="237" y="632"/>
                  </a:lnTo>
                  <a:lnTo>
                    <a:pt x="237" y="634"/>
                  </a:lnTo>
                  <a:lnTo>
                    <a:pt x="237" y="634"/>
                  </a:lnTo>
                  <a:lnTo>
                    <a:pt x="237" y="634"/>
                  </a:lnTo>
                  <a:lnTo>
                    <a:pt x="237" y="634"/>
                  </a:lnTo>
                  <a:lnTo>
                    <a:pt x="237" y="634"/>
                  </a:lnTo>
                  <a:lnTo>
                    <a:pt x="237" y="637"/>
                  </a:lnTo>
                  <a:lnTo>
                    <a:pt x="237" y="637"/>
                  </a:lnTo>
                  <a:lnTo>
                    <a:pt x="237" y="637"/>
                  </a:lnTo>
                  <a:lnTo>
                    <a:pt x="237" y="639"/>
                  </a:lnTo>
                  <a:lnTo>
                    <a:pt x="239" y="639"/>
                  </a:lnTo>
                  <a:lnTo>
                    <a:pt x="239" y="641"/>
                  </a:lnTo>
                  <a:lnTo>
                    <a:pt x="239" y="644"/>
                  </a:lnTo>
                  <a:lnTo>
                    <a:pt x="241" y="646"/>
                  </a:lnTo>
                  <a:lnTo>
                    <a:pt x="241" y="651"/>
                  </a:lnTo>
                  <a:lnTo>
                    <a:pt x="239" y="651"/>
                  </a:lnTo>
                  <a:lnTo>
                    <a:pt x="237" y="651"/>
                  </a:lnTo>
                  <a:lnTo>
                    <a:pt x="232" y="653"/>
                  </a:lnTo>
                  <a:lnTo>
                    <a:pt x="232" y="653"/>
                  </a:lnTo>
                  <a:lnTo>
                    <a:pt x="230" y="656"/>
                  </a:lnTo>
                  <a:lnTo>
                    <a:pt x="230" y="658"/>
                  </a:lnTo>
                  <a:lnTo>
                    <a:pt x="227" y="660"/>
                  </a:lnTo>
                  <a:lnTo>
                    <a:pt x="227" y="660"/>
                  </a:lnTo>
                  <a:lnTo>
                    <a:pt x="225" y="663"/>
                  </a:lnTo>
                  <a:lnTo>
                    <a:pt x="225" y="663"/>
                  </a:lnTo>
                  <a:lnTo>
                    <a:pt x="222" y="665"/>
                  </a:lnTo>
                  <a:lnTo>
                    <a:pt x="222" y="665"/>
                  </a:lnTo>
                  <a:lnTo>
                    <a:pt x="222" y="665"/>
                  </a:lnTo>
                  <a:lnTo>
                    <a:pt x="222" y="665"/>
                  </a:lnTo>
                  <a:lnTo>
                    <a:pt x="222" y="665"/>
                  </a:lnTo>
                  <a:lnTo>
                    <a:pt x="220" y="670"/>
                  </a:lnTo>
                  <a:lnTo>
                    <a:pt x="222" y="675"/>
                  </a:lnTo>
                  <a:lnTo>
                    <a:pt x="222" y="682"/>
                  </a:lnTo>
                  <a:lnTo>
                    <a:pt x="225" y="686"/>
                  </a:lnTo>
                  <a:lnTo>
                    <a:pt x="227" y="686"/>
                  </a:lnTo>
                  <a:lnTo>
                    <a:pt x="227" y="689"/>
                  </a:lnTo>
                  <a:lnTo>
                    <a:pt x="230" y="691"/>
                  </a:lnTo>
                  <a:lnTo>
                    <a:pt x="230" y="691"/>
                  </a:lnTo>
                  <a:lnTo>
                    <a:pt x="234" y="691"/>
                  </a:lnTo>
                  <a:lnTo>
                    <a:pt x="237" y="691"/>
                  </a:lnTo>
                  <a:lnTo>
                    <a:pt x="239" y="691"/>
                  </a:lnTo>
                  <a:lnTo>
                    <a:pt x="241" y="689"/>
                  </a:lnTo>
                  <a:lnTo>
                    <a:pt x="244" y="689"/>
                  </a:lnTo>
                  <a:lnTo>
                    <a:pt x="246" y="691"/>
                  </a:lnTo>
                  <a:lnTo>
                    <a:pt x="246" y="691"/>
                  </a:lnTo>
                  <a:lnTo>
                    <a:pt x="248" y="691"/>
                  </a:lnTo>
                  <a:lnTo>
                    <a:pt x="251" y="691"/>
                  </a:lnTo>
                  <a:lnTo>
                    <a:pt x="253" y="691"/>
                  </a:lnTo>
                  <a:lnTo>
                    <a:pt x="253" y="694"/>
                  </a:lnTo>
                  <a:lnTo>
                    <a:pt x="256" y="694"/>
                  </a:lnTo>
                  <a:lnTo>
                    <a:pt x="256" y="694"/>
                  </a:lnTo>
                  <a:lnTo>
                    <a:pt x="256" y="694"/>
                  </a:lnTo>
                  <a:lnTo>
                    <a:pt x="256" y="694"/>
                  </a:lnTo>
                  <a:lnTo>
                    <a:pt x="256" y="694"/>
                  </a:lnTo>
                  <a:lnTo>
                    <a:pt x="258" y="696"/>
                  </a:lnTo>
                  <a:lnTo>
                    <a:pt x="258" y="696"/>
                  </a:lnTo>
                  <a:lnTo>
                    <a:pt x="258" y="698"/>
                  </a:lnTo>
                  <a:lnTo>
                    <a:pt x="258" y="701"/>
                  </a:lnTo>
                  <a:lnTo>
                    <a:pt x="258" y="703"/>
                  </a:lnTo>
                  <a:lnTo>
                    <a:pt x="260" y="705"/>
                  </a:lnTo>
                  <a:lnTo>
                    <a:pt x="263" y="708"/>
                  </a:lnTo>
                  <a:lnTo>
                    <a:pt x="263" y="710"/>
                  </a:lnTo>
                  <a:lnTo>
                    <a:pt x="263" y="712"/>
                  </a:lnTo>
                  <a:lnTo>
                    <a:pt x="260" y="717"/>
                  </a:lnTo>
                  <a:lnTo>
                    <a:pt x="260" y="720"/>
                  </a:lnTo>
                  <a:lnTo>
                    <a:pt x="263" y="722"/>
                  </a:lnTo>
                  <a:lnTo>
                    <a:pt x="265" y="724"/>
                  </a:lnTo>
                  <a:lnTo>
                    <a:pt x="267" y="722"/>
                  </a:lnTo>
                  <a:lnTo>
                    <a:pt x="270" y="722"/>
                  </a:lnTo>
                  <a:lnTo>
                    <a:pt x="272" y="724"/>
                  </a:lnTo>
                  <a:lnTo>
                    <a:pt x="275" y="722"/>
                  </a:lnTo>
                  <a:lnTo>
                    <a:pt x="277" y="722"/>
                  </a:lnTo>
                  <a:lnTo>
                    <a:pt x="279" y="720"/>
                  </a:lnTo>
                  <a:lnTo>
                    <a:pt x="282" y="717"/>
                  </a:lnTo>
                  <a:lnTo>
                    <a:pt x="284" y="717"/>
                  </a:lnTo>
                  <a:lnTo>
                    <a:pt x="286" y="717"/>
                  </a:lnTo>
                  <a:lnTo>
                    <a:pt x="289" y="717"/>
                  </a:lnTo>
                  <a:lnTo>
                    <a:pt x="291" y="715"/>
                  </a:lnTo>
                  <a:lnTo>
                    <a:pt x="293" y="715"/>
                  </a:lnTo>
                  <a:lnTo>
                    <a:pt x="298" y="712"/>
                  </a:lnTo>
                  <a:lnTo>
                    <a:pt x="303" y="712"/>
                  </a:lnTo>
                  <a:lnTo>
                    <a:pt x="308" y="712"/>
                  </a:lnTo>
                  <a:lnTo>
                    <a:pt x="308" y="712"/>
                  </a:lnTo>
                  <a:lnTo>
                    <a:pt x="308" y="712"/>
                  </a:lnTo>
                  <a:lnTo>
                    <a:pt x="308" y="712"/>
                  </a:lnTo>
                  <a:lnTo>
                    <a:pt x="308" y="712"/>
                  </a:lnTo>
                  <a:lnTo>
                    <a:pt x="312" y="710"/>
                  </a:lnTo>
                  <a:lnTo>
                    <a:pt x="315" y="715"/>
                  </a:lnTo>
                  <a:lnTo>
                    <a:pt x="315" y="720"/>
                  </a:lnTo>
                  <a:lnTo>
                    <a:pt x="315" y="724"/>
                  </a:lnTo>
                  <a:lnTo>
                    <a:pt x="317" y="727"/>
                  </a:lnTo>
                  <a:lnTo>
                    <a:pt x="322" y="731"/>
                  </a:lnTo>
                  <a:lnTo>
                    <a:pt x="324" y="734"/>
                  </a:lnTo>
                  <a:lnTo>
                    <a:pt x="324" y="736"/>
                  </a:lnTo>
                  <a:lnTo>
                    <a:pt x="327" y="736"/>
                  </a:lnTo>
                  <a:lnTo>
                    <a:pt x="327" y="734"/>
                  </a:lnTo>
                  <a:lnTo>
                    <a:pt x="327" y="734"/>
                  </a:lnTo>
                  <a:lnTo>
                    <a:pt x="329" y="734"/>
                  </a:lnTo>
                  <a:lnTo>
                    <a:pt x="331" y="729"/>
                  </a:lnTo>
                  <a:lnTo>
                    <a:pt x="336" y="724"/>
                  </a:lnTo>
                  <a:lnTo>
                    <a:pt x="338" y="720"/>
                  </a:lnTo>
                  <a:lnTo>
                    <a:pt x="341" y="715"/>
                  </a:lnTo>
                  <a:lnTo>
                    <a:pt x="341" y="708"/>
                  </a:lnTo>
                  <a:lnTo>
                    <a:pt x="338" y="701"/>
                  </a:lnTo>
                  <a:lnTo>
                    <a:pt x="336" y="696"/>
                  </a:lnTo>
                  <a:lnTo>
                    <a:pt x="336" y="689"/>
                  </a:lnTo>
                  <a:lnTo>
                    <a:pt x="338" y="691"/>
                  </a:lnTo>
                  <a:lnTo>
                    <a:pt x="338" y="694"/>
                  </a:lnTo>
                  <a:lnTo>
                    <a:pt x="341" y="694"/>
                  </a:lnTo>
                  <a:lnTo>
                    <a:pt x="341" y="696"/>
                  </a:lnTo>
                  <a:lnTo>
                    <a:pt x="348" y="701"/>
                  </a:lnTo>
                  <a:lnTo>
                    <a:pt x="353" y="703"/>
                  </a:lnTo>
                  <a:lnTo>
                    <a:pt x="360" y="705"/>
                  </a:lnTo>
                  <a:lnTo>
                    <a:pt x="367" y="708"/>
                  </a:lnTo>
                  <a:lnTo>
                    <a:pt x="371" y="708"/>
                  </a:lnTo>
                  <a:lnTo>
                    <a:pt x="376" y="710"/>
                  </a:lnTo>
                  <a:lnTo>
                    <a:pt x="379" y="712"/>
                  </a:lnTo>
                  <a:lnTo>
                    <a:pt x="381" y="717"/>
                  </a:lnTo>
                  <a:lnTo>
                    <a:pt x="383" y="724"/>
                  </a:lnTo>
                  <a:lnTo>
                    <a:pt x="386" y="734"/>
                  </a:lnTo>
                  <a:lnTo>
                    <a:pt x="388" y="741"/>
                  </a:lnTo>
                  <a:lnTo>
                    <a:pt x="393" y="746"/>
                  </a:lnTo>
                  <a:lnTo>
                    <a:pt x="395" y="748"/>
                  </a:lnTo>
                  <a:lnTo>
                    <a:pt x="395" y="748"/>
                  </a:lnTo>
                  <a:lnTo>
                    <a:pt x="397" y="748"/>
                  </a:lnTo>
                  <a:lnTo>
                    <a:pt x="397" y="750"/>
                  </a:lnTo>
                  <a:lnTo>
                    <a:pt x="400" y="750"/>
                  </a:lnTo>
                  <a:lnTo>
                    <a:pt x="402" y="753"/>
                  </a:lnTo>
                  <a:lnTo>
                    <a:pt x="405" y="755"/>
                  </a:lnTo>
                  <a:lnTo>
                    <a:pt x="407" y="757"/>
                  </a:lnTo>
                  <a:lnTo>
                    <a:pt x="407" y="762"/>
                  </a:lnTo>
                  <a:lnTo>
                    <a:pt x="409" y="769"/>
                  </a:lnTo>
                  <a:lnTo>
                    <a:pt x="409" y="774"/>
                  </a:lnTo>
                  <a:lnTo>
                    <a:pt x="412" y="774"/>
                  </a:lnTo>
                  <a:lnTo>
                    <a:pt x="412" y="774"/>
                  </a:lnTo>
                  <a:lnTo>
                    <a:pt x="414" y="776"/>
                  </a:lnTo>
                  <a:lnTo>
                    <a:pt x="414" y="776"/>
                  </a:lnTo>
                  <a:lnTo>
                    <a:pt x="416" y="776"/>
                  </a:lnTo>
                  <a:lnTo>
                    <a:pt x="419" y="776"/>
                  </a:lnTo>
                  <a:lnTo>
                    <a:pt x="421" y="776"/>
                  </a:lnTo>
                  <a:lnTo>
                    <a:pt x="421" y="779"/>
                  </a:lnTo>
                  <a:lnTo>
                    <a:pt x="421" y="779"/>
                  </a:lnTo>
                  <a:lnTo>
                    <a:pt x="421" y="781"/>
                  </a:lnTo>
                  <a:lnTo>
                    <a:pt x="421" y="783"/>
                  </a:lnTo>
                  <a:lnTo>
                    <a:pt x="423" y="783"/>
                  </a:lnTo>
                  <a:lnTo>
                    <a:pt x="426" y="783"/>
                  </a:lnTo>
                  <a:lnTo>
                    <a:pt x="428" y="783"/>
                  </a:lnTo>
                  <a:lnTo>
                    <a:pt x="431" y="783"/>
                  </a:lnTo>
                  <a:lnTo>
                    <a:pt x="431" y="783"/>
                  </a:lnTo>
                  <a:lnTo>
                    <a:pt x="433" y="779"/>
                  </a:lnTo>
                  <a:lnTo>
                    <a:pt x="435" y="779"/>
                  </a:lnTo>
                  <a:lnTo>
                    <a:pt x="438" y="779"/>
                  </a:lnTo>
                  <a:lnTo>
                    <a:pt x="440" y="779"/>
                  </a:lnTo>
                  <a:lnTo>
                    <a:pt x="442" y="781"/>
                  </a:lnTo>
                  <a:lnTo>
                    <a:pt x="445" y="781"/>
                  </a:lnTo>
                  <a:lnTo>
                    <a:pt x="447" y="781"/>
                  </a:lnTo>
                  <a:lnTo>
                    <a:pt x="450" y="781"/>
                  </a:lnTo>
                  <a:lnTo>
                    <a:pt x="450" y="781"/>
                  </a:lnTo>
                  <a:lnTo>
                    <a:pt x="450" y="781"/>
                  </a:lnTo>
                  <a:lnTo>
                    <a:pt x="452" y="781"/>
                  </a:lnTo>
                  <a:lnTo>
                    <a:pt x="452" y="781"/>
                  </a:lnTo>
                  <a:lnTo>
                    <a:pt x="452" y="779"/>
                  </a:lnTo>
                  <a:lnTo>
                    <a:pt x="454" y="779"/>
                  </a:lnTo>
                  <a:lnTo>
                    <a:pt x="457" y="779"/>
                  </a:lnTo>
                  <a:lnTo>
                    <a:pt x="459" y="781"/>
                  </a:lnTo>
                  <a:lnTo>
                    <a:pt x="459" y="781"/>
                  </a:lnTo>
                  <a:lnTo>
                    <a:pt x="461" y="783"/>
                  </a:lnTo>
                  <a:lnTo>
                    <a:pt x="464" y="783"/>
                  </a:lnTo>
                  <a:lnTo>
                    <a:pt x="466" y="783"/>
                  </a:lnTo>
                  <a:lnTo>
                    <a:pt x="466" y="783"/>
                  </a:lnTo>
                  <a:lnTo>
                    <a:pt x="468" y="783"/>
                  </a:lnTo>
                  <a:lnTo>
                    <a:pt x="471" y="786"/>
                  </a:lnTo>
                  <a:lnTo>
                    <a:pt x="471" y="786"/>
                  </a:lnTo>
                  <a:lnTo>
                    <a:pt x="473" y="786"/>
                  </a:lnTo>
                  <a:lnTo>
                    <a:pt x="473" y="786"/>
                  </a:lnTo>
                  <a:lnTo>
                    <a:pt x="476" y="786"/>
                  </a:lnTo>
                  <a:lnTo>
                    <a:pt x="476" y="788"/>
                  </a:lnTo>
                  <a:lnTo>
                    <a:pt x="480" y="793"/>
                  </a:lnTo>
                  <a:lnTo>
                    <a:pt x="483" y="798"/>
                  </a:lnTo>
                  <a:lnTo>
                    <a:pt x="485" y="805"/>
                  </a:lnTo>
                  <a:lnTo>
                    <a:pt x="487" y="809"/>
                  </a:lnTo>
                  <a:lnTo>
                    <a:pt x="485" y="819"/>
                  </a:lnTo>
                  <a:lnTo>
                    <a:pt x="480" y="826"/>
                  </a:lnTo>
                  <a:lnTo>
                    <a:pt x="473" y="833"/>
                  </a:lnTo>
                  <a:lnTo>
                    <a:pt x="468" y="838"/>
                  </a:lnTo>
                  <a:lnTo>
                    <a:pt x="468" y="840"/>
                  </a:lnTo>
                  <a:lnTo>
                    <a:pt x="466" y="840"/>
                  </a:lnTo>
                  <a:lnTo>
                    <a:pt x="466" y="840"/>
                  </a:lnTo>
                  <a:lnTo>
                    <a:pt x="466" y="843"/>
                  </a:lnTo>
                  <a:lnTo>
                    <a:pt x="464" y="847"/>
                  </a:lnTo>
                  <a:lnTo>
                    <a:pt x="464" y="852"/>
                  </a:lnTo>
                  <a:lnTo>
                    <a:pt x="466" y="857"/>
                  </a:lnTo>
                  <a:lnTo>
                    <a:pt x="468" y="862"/>
                  </a:lnTo>
                  <a:lnTo>
                    <a:pt x="473" y="871"/>
                  </a:lnTo>
                  <a:lnTo>
                    <a:pt x="476" y="878"/>
                  </a:lnTo>
                  <a:lnTo>
                    <a:pt x="480" y="885"/>
                  </a:lnTo>
                  <a:lnTo>
                    <a:pt x="483" y="892"/>
                  </a:lnTo>
                  <a:lnTo>
                    <a:pt x="485" y="895"/>
                  </a:lnTo>
                  <a:lnTo>
                    <a:pt x="487" y="895"/>
                  </a:lnTo>
                  <a:lnTo>
                    <a:pt x="492" y="895"/>
                  </a:lnTo>
                  <a:lnTo>
                    <a:pt x="494" y="897"/>
                  </a:lnTo>
                  <a:lnTo>
                    <a:pt x="494" y="897"/>
                  </a:lnTo>
                  <a:lnTo>
                    <a:pt x="494" y="897"/>
                  </a:lnTo>
                  <a:lnTo>
                    <a:pt x="497" y="897"/>
                  </a:lnTo>
                  <a:lnTo>
                    <a:pt x="497" y="897"/>
                  </a:lnTo>
                  <a:lnTo>
                    <a:pt x="502" y="897"/>
                  </a:lnTo>
                  <a:lnTo>
                    <a:pt x="504" y="895"/>
                  </a:lnTo>
                  <a:lnTo>
                    <a:pt x="506" y="892"/>
                  </a:lnTo>
                  <a:lnTo>
                    <a:pt x="511" y="892"/>
                  </a:lnTo>
                  <a:lnTo>
                    <a:pt x="513" y="895"/>
                  </a:lnTo>
                  <a:lnTo>
                    <a:pt x="516" y="895"/>
                  </a:lnTo>
                  <a:lnTo>
                    <a:pt x="518" y="895"/>
                  </a:lnTo>
                  <a:lnTo>
                    <a:pt x="518" y="892"/>
                  </a:lnTo>
                  <a:lnTo>
                    <a:pt x="520" y="892"/>
                  </a:lnTo>
                  <a:lnTo>
                    <a:pt x="523" y="892"/>
                  </a:lnTo>
                  <a:lnTo>
                    <a:pt x="523" y="892"/>
                  </a:lnTo>
                  <a:lnTo>
                    <a:pt x="525" y="890"/>
                  </a:lnTo>
                  <a:lnTo>
                    <a:pt x="523" y="890"/>
                  </a:lnTo>
                  <a:lnTo>
                    <a:pt x="525" y="888"/>
                  </a:lnTo>
                  <a:lnTo>
                    <a:pt x="525" y="888"/>
                  </a:lnTo>
                  <a:lnTo>
                    <a:pt x="525" y="888"/>
                  </a:lnTo>
                  <a:lnTo>
                    <a:pt x="528" y="885"/>
                  </a:lnTo>
                  <a:lnTo>
                    <a:pt x="530" y="885"/>
                  </a:lnTo>
                  <a:lnTo>
                    <a:pt x="535" y="883"/>
                  </a:lnTo>
                  <a:lnTo>
                    <a:pt x="535" y="883"/>
                  </a:lnTo>
                  <a:lnTo>
                    <a:pt x="537" y="883"/>
                  </a:lnTo>
                  <a:lnTo>
                    <a:pt x="539" y="881"/>
                  </a:lnTo>
                  <a:lnTo>
                    <a:pt x="542" y="878"/>
                  </a:lnTo>
                  <a:lnTo>
                    <a:pt x="542" y="876"/>
                  </a:lnTo>
                  <a:lnTo>
                    <a:pt x="546" y="873"/>
                  </a:lnTo>
                  <a:lnTo>
                    <a:pt x="549" y="873"/>
                  </a:lnTo>
                  <a:lnTo>
                    <a:pt x="554" y="873"/>
                  </a:lnTo>
                  <a:lnTo>
                    <a:pt x="556" y="873"/>
                  </a:lnTo>
                  <a:lnTo>
                    <a:pt x="556" y="871"/>
                  </a:lnTo>
                  <a:lnTo>
                    <a:pt x="558" y="871"/>
                  </a:lnTo>
                  <a:lnTo>
                    <a:pt x="558" y="871"/>
                  </a:lnTo>
                  <a:lnTo>
                    <a:pt x="558" y="869"/>
                  </a:lnTo>
                  <a:lnTo>
                    <a:pt x="563" y="869"/>
                  </a:lnTo>
                  <a:lnTo>
                    <a:pt x="568" y="866"/>
                  </a:lnTo>
                  <a:lnTo>
                    <a:pt x="568" y="864"/>
                  </a:lnTo>
                  <a:lnTo>
                    <a:pt x="570" y="862"/>
                  </a:lnTo>
                  <a:lnTo>
                    <a:pt x="572" y="859"/>
                  </a:lnTo>
                  <a:lnTo>
                    <a:pt x="575" y="859"/>
                  </a:lnTo>
                  <a:lnTo>
                    <a:pt x="575" y="862"/>
                  </a:lnTo>
                  <a:lnTo>
                    <a:pt x="577" y="862"/>
                  </a:lnTo>
                  <a:lnTo>
                    <a:pt x="580" y="862"/>
                  </a:lnTo>
                  <a:lnTo>
                    <a:pt x="577" y="859"/>
                  </a:lnTo>
                  <a:lnTo>
                    <a:pt x="577" y="859"/>
                  </a:lnTo>
                  <a:lnTo>
                    <a:pt x="577" y="857"/>
                  </a:lnTo>
                  <a:lnTo>
                    <a:pt x="580" y="857"/>
                  </a:lnTo>
                  <a:lnTo>
                    <a:pt x="582" y="857"/>
                  </a:lnTo>
                  <a:lnTo>
                    <a:pt x="582" y="857"/>
                  </a:lnTo>
                  <a:lnTo>
                    <a:pt x="584" y="857"/>
                  </a:lnTo>
                  <a:lnTo>
                    <a:pt x="584" y="859"/>
                  </a:lnTo>
                  <a:lnTo>
                    <a:pt x="587" y="862"/>
                  </a:lnTo>
                  <a:lnTo>
                    <a:pt x="587" y="864"/>
                  </a:lnTo>
                  <a:lnTo>
                    <a:pt x="584" y="866"/>
                  </a:lnTo>
                  <a:lnTo>
                    <a:pt x="584" y="866"/>
                  </a:lnTo>
                  <a:lnTo>
                    <a:pt x="584" y="869"/>
                  </a:lnTo>
                  <a:lnTo>
                    <a:pt x="584" y="871"/>
                  </a:lnTo>
                  <a:lnTo>
                    <a:pt x="584" y="871"/>
                  </a:lnTo>
                  <a:lnTo>
                    <a:pt x="582" y="873"/>
                  </a:lnTo>
                  <a:lnTo>
                    <a:pt x="582" y="873"/>
                  </a:lnTo>
                  <a:lnTo>
                    <a:pt x="580" y="873"/>
                  </a:lnTo>
                  <a:lnTo>
                    <a:pt x="577" y="876"/>
                  </a:lnTo>
                  <a:lnTo>
                    <a:pt x="577" y="878"/>
                  </a:lnTo>
                  <a:lnTo>
                    <a:pt x="577" y="878"/>
                  </a:lnTo>
                  <a:lnTo>
                    <a:pt x="577" y="881"/>
                  </a:lnTo>
                  <a:lnTo>
                    <a:pt x="575" y="883"/>
                  </a:lnTo>
                  <a:lnTo>
                    <a:pt x="582" y="890"/>
                  </a:lnTo>
                  <a:lnTo>
                    <a:pt x="587" y="895"/>
                  </a:lnTo>
                  <a:lnTo>
                    <a:pt x="591" y="902"/>
                  </a:lnTo>
                  <a:lnTo>
                    <a:pt x="596" y="907"/>
                  </a:lnTo>
                  <a:lnTo>
                    <a:pt x="599" y="909"/>
                  </a:lnTo>
                  <a:lnTo>
                    <a:pt x="601" y="911"/>
                  </a:lnTo>
                  <a:lnTo>
                    <a:pt x="603" y="914"/>
                  </a:lnTo>
                  <a:lnTo>
                    <a:pt x="606" y="918"/>
                  </a:lnTo>
                  <a:lnTo>
                    <a:pt x="610" y="918"/>
                  </a:lnTo>
                  <a:lnTo>
                    <a:pt x="615" y="921"/>
                  </a:lnTo>
                  <a:lnTo>
                    <a:pt x="620" y="923"/>
                  </a:lnTo>
                  <a:lnTo>
                    <a:pt x="622" y="925"/>
                  </a:lnTo>
                  <a:lnTo>
                    <a:pt x="622" y="928"/>
                  </a:lnTo>
                  <a:lnTo>
                    <a:pt x="622" y="928"/>
                  </a:lnTo>
                  <a:lnTo>
                    <a:pt x="622" y="930"/>
                  </a:lnTo>
                  <a:lnTo>
                    <a:pt x="622" y="930"/>
                  </a:lnTo>
                  <a:lnTo>
                    <a:pt x="622" y="933"/>
                  </a:lnTo>
                  <a:lnTo>
                    <a:pt x="622" y="933"/>
                  </a:lnTo>
                  <a:lnTo>
                    <a:pt x="620" y="933"/>
                  </a:lnTo>
                  <a:lnTo>
                    <a:pt x="620" y="933"/>
                  </a:lnTo>
                  <a:lnTo>
                    <a:pt x="622" y="935"/>
                  </a:lnTo>
                  <a:lnTo>
                    <a:pt x="622" y="940"/>
                  </a:lnTo>
                  <a:lnTo>
                    <a:pt x="622" y="942"/>
                  </a:lnTo>
                  <a:lnTo>
                    <a:pt x="625" y="944"/>
                  </a:lnTo>
                  <a:lnTo>
                    <a:pt x="629" y="949"/>
                  </a:lnTo>
                  <a:lnTo>
                    <a:pt x="641" y="949"/>
                  </a:lnTo>
                  <a:lnTo>
                    <a:pt x="653" y="949"/>
                  </a:lnTo>
                  <a:lnTo>
                    <a:pt x="660" y="949"/>
                  </a:lnTo>
                  <a:lnTo>
                    <a:pt x="667" y="952"/>
                  </a:lnTo>
                  <a:lnTo>
                    <a:pt x="672" y="952"/>
                  </a:lnTo>
                  <a:lnTo>
                    <a:pt x="679" y="952"/>
                  </a:lnTo>
                  <a:lnTo>
                    <a:pt x="684" y="952"/>
                  </a:lnTo>
                  <a:lnTo>
                    <a:pt x="688" y="952"/>
                  </a:lnTo>
                  <a:lnTo>
                    <a:pt x="695" y="952"/>
                  </a:lnTo>
                  <a:lnTo>
                    <a:pt x="700" y="954"/>
                  </a:lnTo>
                  <a:lnTo>
                    <a:pt x="705" y="954"/>
                  </a:lnTo>
                  <a:lnTo>
                    <a:pt x="731" y="956"/>
                  </a:lnTo>
                  <a:lnTo>
                    <a:pt x="757" y="956"/>
                  </a:lnTo>
                  <a:lnTo>
                    <a:pt x="783" y="959"/>
                  </a:lnTo>
                  <a:lnTo>
                    <a:pt x="811" y="961"/>
                  </a:lnTo>
                  <a:lnTo>
                    <a:pt x="814" y="959"/>
                  </a:lnTo>
                  <a:lnTo>
                    <a:pt x="814" y="959"/>
                  </a:lnTo>
                  <a:lnTo>
                    <a:pt x="816" y="956"/>
                  </a:lnTo>
                  <a:lnTo>
                    <a:pt x="818" y="954"/>
                  </a:lnTo>
                  <a:lnTo>
                    <a:pt x="826" y="952"/>
                  </a:lnTo>
                  <a:lnTo>
                    <a:pt x="830" y="947"/>
                  </a:lnTo>
                  <a:lnTo>
                    <a:pt x="837" y="942"/>
                  </a:lnTo>
                  <a:lnTo>
                    <a:pt x="844" y="937"/>
                  </a:lnTo>
                  <a:lnTo>
                    <a:pt x="847" y="935"/>
                  </a:lnTo>
                  <a:lnTo>
                    <a:pt x="852" y="933"/>
                  </a:lnTo>
                  <a:lnTo>
                    <a:pt x="854" y="930"/>
                  </a:lnTo>
                  <a:lnTo>
                    <a:pt x="856" y="928"/>
                  </a:lnTo>
                  <a:lnTo>
                    <a:pt x="856" y="925"/>
                  </a:lnTo>
                  <a:lnTo>
                    <a:pt x="856" y="923"/>
                  </a:lnTo>
                  <a:lnTo>
                    <a:pt x="859" y="921"/>
                  </a:lnTo>
                  <a:lnTo>
                    <a:pt x="859" y="921"/>
                  </a:lnTo>
                  <a:lnTo>
                    <a:pt x="856" y="918"/>
                  </a:lnTo>
                  <a:close/>
                  <a:moveTo>
                    <a:pt x="168" y="128"/>
                  </a:moveTo>
                  <a:lnTo>
                    <a:pt x="166" y="123"/>
                  </a:lnTo>
                  <a:lnTo>
                    <a:pt x="166" y="121"/>
                  </a:lnTo>
                  <a:lnTo>
                    <a:pt x="166" y="116"/>
                  </a:lnTo>
                  <a:lnTo>
                    <a:pt x="163" y="114"/>
                  </a:lnTo>
                  <a:lnTo>
                    <a:pt x="163" y="121"/>
                  </a:lnTo>
                  <a:lnTo>
                    <a:pt x="166" y="130"/>
                  </a:lnTo>
                  <a:lnTo>
                    <a:pt x="170" y="135"/>
                  </a:lnTo>
                  <a:lnTo>
                    <a:pt x="175" y="137"/>
                  </a:lnTo>
                  <a:lnTo>
                    <a:pt x="178" y="135"/>
                  </a:lnTo>
                  <a:lnTo>
                    <a:pt x="175" y="133"/>
                  </a:lnTo>
                  <a:lnTo>
                    <a:pt x="168" y="128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7127876" y="4649788"/>
              <a:ext cx="296863" cy="177800"/>
            </a:xfrm>
            <a:custGeom>
              <a:avLst/>
              <a:gdLst>
                <a:gd name="T0" fmla="*/ 175 w 187"/>
                <a:gd name="T1" fmla="*/ 64 h 112"/>
                <a:gd name="T2" fmla="*/ 168 w 187"/>
                <a:gd name="T3" fmla="*/ 57 h 112"/>
                <a:gd name="T4" fmla="*/ 159 w 187"/>
                <a:gd name="T5" fmla="*/ 50 h 112"/>
                <a:gd name="T6" fmla="*/ 147 w 187"/>
                <a:gd name="T7" fmla="*/ 52 h 112"/>
                <a:gd name="T8" fmla="*/ 142 w 187"/>
                <a:gd name="T9" fmla="*/ 45 h 112"/>
                <a:gd name="T10" fmla="*/ 142 w 187"/>
                <a:gd name="T11" fmla="*/ 41 h 112"/>
                <a:gd name="T12" fmla="*/ 147 w 187"/>
                <a:gd name="T13" fmla="*/ 34 h 112"/>
                <a:gd name="T14" fmla="*/ 128 w 187"/>
                <a:gd name="T15" fmla="*/ 26 h 112"/>
                <a:gd name="T16" fmla="*/ 119 w 187"/>
                <a:gd name="T17" fmla="*/ 19 h 112"/>
                <a:gd name="T18" fmla="*/ 116 w 187"/>
                <a:gd name="T19" fmla="*/ 8 h 112"/>
                <a:gd name="T20" fmla="*/ 109 w 187"/>
                <a:gd name="T21" fmla="*/ 8 h 112"/>
                <a:gd name="T22" fmla="*/ 104 w 187"/>
                <a:gd name="T23" fmla="*/ 12 h 112"/>
                <a:gd name="T24" fmla="*/ 93 w 187"/>
                <a:gd name="T25" fmla="*/ 12 h 112"/>
                <a:gd name="T26" fmla="*/ 81 w 187"/>
                <a:gd name="T27" fmla="*/ 5 h 112"/>
                <a:gd name="T28" fmla="*/ 76 w 187"/>
                <a:gd name="T29" fmla="*/ 3 h 112"/>
                <a:gd name="T30" fmla="*/ 74 w 187"/>
                <a:gd name="T31" fmla="*/ 10 h 112"/>
                <a:gd name="T32" fmla="*/ 67 w 187"/>
                <a:gd name="T33" fmla="*/ 19 h 112"/>
                <a:gd name="T34" fmla="*/ 57 w 187"/>
                <a:gd name="T35" fmla="*/ 24 h 112"/>
                <a:gd name="T36" fmla="*/ 52 w 187"/>
                <a:gd name="T37" fmla="*/ 22 h 112"/>
                <a:gd name="T38" fmla="*/ 43 w 187"/>
                <a:gd name="T39" fmla="*/ 19 h 112"/>
                <a:gd name="T40" fmla="*/ 38 w 187"/>
                <a:gd name="T41" fmla="*/ 17 h 112"/>
                <a:gd name="T42" fmla="*/ 29 w 187"/>
                <a:gd name="T43" fmla="*/ 22 h 112"/>
                <a:gd name="T44" fmla="*/ 19 w 187"/>
                <a:gd name="T45" fmla="*/ 19 h 112"/>
                <a:gd name="T46" fmla="*/ 12 w 187"/>
                <a:gd name="T47" fmla="*/ 24 h 112"/>
                <a:gd name="T48" fmla="*/ 7 w 187"/>
                <a:gd name="T49" fmla="*/ 26 h 112"/>
                <a:gd name="T50" fmla="*/ 3 w 187"/>
                <a:gd name="T51" fmla="*/ 34 h 112"/>
                <a:gd name="T52" fmla="*/ 12 w 187"/>
                <a:gd name="T53" fmla="*/ 43 h 112"/>
                <a:gd name="T54" fmla="*/ 17 w 187"/>
                <a:gd name="T55" fmla="*/ 50 h 112"/>
                <a:gd name="T56" fmla="*/ 36 w 187"/>
                <a:gd name="T57" fmla="*/ 50 h 112"/>
                <a:gd name="T58" fmla="*/ 43 w 187"/>
                <a:gd name="T59" fmla="*/ 55 h 112"/>
                <a:gd name="T60" fmla="*/ 43 w 187"/>
                <a:gd name="T61" fmla="*/ 57 h 112"/>
                <a:gd name="T62" fmla="*/ 48 w 187"/>
                <a:gd name="T63" fmla="*/ 67 h 112"/>
                <a:gd name="T64" fmla="*/ 50 w 187"/>
                <a:gd name="T65" fmla="*/ 71 h 112"/>
                <a:gd name="T66" fmla="*/ 52 w 187"/>
                <a:gd name="T67" fmla="*/ 74 h 112"/>
                <a:gd name="T68" fmla="*/ 59 w 187"/>
                <a:gd name="T69" fmla="*/ 83 h 112"/>
                <a:gd name="T70" fmla="*/ 62 w 187"/>
                <a:gd name="T71" fmla="*/ 88 h 112"/>
                <a:gd name="T72" fmla="*/ 64 w 187"/>
                <a:gd name="T73" fmla="*/ 93 h 112"/>
                <a:gd name="T74" fmla="*/ 69 w 187"/>
                <a:gd name="T75" fmla="*/ 95 h 112"/>
                <a:gd name="T76" fmla="*/ 71 w 187"/>
                <a:gd name="T77" fmla="*/ 97 h 112"/>
                <a:gd name="T78" fmla="*/ 74 w 187"/>
                <a:gd name="T79" fmla="*/ 97 h 112"/>
                <a:gd name="T80" fmla="*/ 76 w 187"/>
                <a:gd name="T81" fmla="*/ 100 h 112"/>
                <a:gd name="T82" fmla="*/ 78 w 187"/>
                <a:gd name="T83" fmla="*/ 102 h 112"/>
                <a:gd name="T84" fmla="*/ 78 w 187"/>
                <a:gd name="T85" fmla="*/ 102 h 112"/>
                <a:gd name="T86" fmla="*/ 81 w 187"/>
                <a:gd name="T87" fmla="*/ 107 h 112"/>
                <a:gd name="T88" fmla="*/ 93 w 187"/>
                <a:gd name="T89" fmla="*/ 112 h 112"/>
                <a:gd name="T90" fmla="*/ 107 w 187"/>
                <a:gd name="T91" fmla="*/ 105 h 112"/>
                <a:gd name="T92" fmla="*/ 116 w 187"/>
                <a:gd name="T93" fmla="*/ 95 h 112"/>
                <a:gd name="T94" fmla="*/ 119 w 187"/>
                <a:gd name="T95" fmla="*/ 97 h 112"/>
                <a:gd name="T96" fmla="*/ 121 w 187"/>
                <a:gd name="T97" fmla="*/ 97 h 112"/>
                <a:gd name="T98" fmla="*/ 126 w 187"/>
                <a:gd name="T99" fmla="*/ 100 h 112"/>
                <a:gd name="T100" fmla="*/ 140 w 187"/>
                <a:gd name="T101" fmla="*/ 102 h 112"/>
                <a:gd name="T102" fmla="*/ 147 w 187"/>
                <a:gd name="T103" fmla="*/ 97 h 112"/>
                <a:gd name="T104" fmla="*/ 140 w 187"/>
                <a:gd name="T105" fmla="*/ 86 h 112"/>
                <a:gd name="T106" fmla="*/ 140 w 187"/>
                <a:gd name="T107" fmla="*/ 83 h 112"/>
                <a:gd name="T108" fmla="*/ 147 w 187"/>
                <a:gd name="T109" fmla="*/ 79 h 112"/>
                <a:gd name="T110" fmla="*/ 149 w 187"/>
                <a:gd name="T111" fmla="*/ 76 h 112"/>
                <a:gd name="T112" fmla="*/ 166 w 187"/>
                <a:gd name="T113" fmla="*/ 76 h 112"/>
                <a:gd name="T114" fmla="*/ 168 w 187"/>
                <a:gd name="T115" fmla="*/ 79 h 112"/>
                <a:gd name="T116" fmla="*/ 185 w 187"/>
                <a:gd name="T117" fmla="*/ 74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7" h="112">
                  <a:moveTo>
                    <a:pt x="185" y="67"/>
                  </a:moveTo>
                  <a:lnTo>
                    <a:pt x="182" y="64"/>
                  </a:lnTo>
                  <a:lnTo>
                    <a:pt x="178" y="64"/>
                  </a:lnTo>
                  <a:lnTo>
                    <a:pt x="175" y="64"/>
                  </a:lnTo>
                  <a:lnTo>
                    <a:pt x="173" y="64"/>
                  </a:lnTo>
                  <a:lnTo>
                    <a:pt x="171" y="62"/>
                  </a:lnTo>
                  <a:lnTo>
                    <a:pt x="171" y="60"/>
                  </a:lnTo>
                  <a:lnTo>
                    <a:pt x="168" y="57"/>
                  </a:lnTo>
                  <a:lnTo>
                    <a:pt x="166" y="55"/>
                  </a:lnTo>
                  <a:lnTo>
                    <a:pt x="164" y="52"/>
                  </a:lnTo>
                  <a:lnTo>
                    <a:pt x="161" y="52"/>
                  </a:lnTo>
                  <a:lnTo>
                    <a:pt x="159" y="50"/>
                  </a:lnTo>
                  <a:lnTo>
                    <a:pt x="156" y="50"/>
                  </a:lnTo>
                  <a:lnTo>
                    <a:pt x="154" y="50"/>
                  </a:lnTo>
                  <a:lnTo>
                    <a:pt x="149" y="52"/>
                  </a:lnTo>
                  <a:lnTo>
                    <a:pt x="147" y="52"/>
                  </a:lnTo>
                  <a:lnTo>
                    <a:pt x="147" y="52"/>
                  </a:lnTo>
                  <a:lnTo>
                    <a:pt x="145" y="48"/>
                  </a:lnTo>
                  <a:lnTo>
                    <a:pt x="145" y="45"/>
                  </a:lnTo>
                  <a:lnTo>
                    <a:pt x="142" y="45"/>
                  </a:lnTo>
                  <a:lnTo>
                    <a:pt x="142" y="45"/>
                  </a:lnTo>
                  <a:lnTo>
                    <a:pt x="142" y="43"/>
                  </a:lnTo>
                  <a:lnTo>
                    <a:pt x="140" y="43"/>
                  </a:lnTo>
                  <a:lnTo>
                    <a:pt x="142" y="41"/>
                  </a:lnTo>
                  <a:lnTo>
                    <a:pt x="142" y="41"/>
                  </a:lnTo>
                  <a:lnTo>
                    <a:pt x="145" y="41"/>
                  </a:lnTo>
                  <a:lnTo>
                    <a:pt x="147" y="38"/>
                  </a:lnTo>
                  <a:lnTo>
                    <a:pt x="147" y="34"/>
                  </a:lnTo>
                  <a:lnTo>
                    <a:pt x="142" y="31"/>
                  </a:lnTo>
                  <a:lnTo>
                    <a:pt x="135" y="29"/>
                  </a:lnTo>
                  <a:lnTo>
                    <a:pt x="130" y="29"/>
                  </a:lnTo>
                  <a:lnTo>
                    <a:pt x="128" y="26"/>
                  </a:lnTo>
                  <a:lnTo>
                    <a:pt x="126" y="22"/>
                  </a:lnTo>
                  <a:lnTo>
                    <a:pt x="123" y="19"/>
                  </a:lnTo>
                  <a:lnTo>
                    <a:pt x="121" y="19"/>
                  </a:lnTo>
                  <a:lnTo>
                    <a:pt x="119" y="19"/>
                  </a:lnTo>
                  <a:lnTo>
                    <a:pt x="116" y="17"/>
                  </a:lnTo>
                  <a:lnTo>
                    <a:pt x="114" y="17"/>
                  </a:lnTo>
                  <a:lnTo>
                    <a:pt x="116" y="12"/>
                  </a:lnTo>
                  <a:lnTo>
                    <a:pt x="116" y="8"/>
                  </a:lnTo>
                  <a:lnTo>
                    <a:pt x="114" y="3"/>
                  </a:lnTo>
                  <a:lnTo>
                    <a:pt x="112" y="0"/>
                  </a:lnTo>
                  <a:lnTo>
                    <a:pt x="109" y="3"/>
                  </a:lnTo>
                  <a:lnTo>
                    <a:pt x="109" y="8"/>
                  </a:lnTo>
                  <a:lnTo>
                    <a:pt x="109" y="10"/>
                  </a:lnTo>
                  <a:lnTo>
                    <a:pt x="109" y="10"/>
                  </a:lnTo>
                  <a:lnTo>
                    <a:pt x="107" y="12"/>
                  </a:lnTo>
                  <a:lnTo>
                    <a:pt x="104" y="12"/>
                  </a:lnTo>
                  <a:lnTo>
                    <a:pt x="102" y="12"/>
                  </a:lnTo>
                  <a:lnTo>
                    <a:pt x="100" y="12"/>
                  </a:lnTo>
                  <a:lnTo>
                    <a:pt x="97" y="12"/>
                  </a:lnTo>
                  <a:lnTo>
                    <a:pt x="93" y="12"/>
                  </a:lnTo>
                  <a:lnTo>
                    <a:pt x="88" y="10"/>
                  </a:lnTo>
                  <a:lnTo>
                    <a:pt x="85" y="8"/>
                  </a:lnTo>
                  <a:lnTo>
                    <a:pt x="81" y="5"/>
                  </a:lnTo>
                  <a:lnTo>
                    <a:pt x="81" y="5"/>
                  </a:lnTo>
                  <a:lnTo>
                    <a:pt x="78" y="3"/>
                  </a:lnTo>
                  <a:lnTo>
                    <a:pt x="78" y="3"/>
                  </a:lnTo>
                  <a:lnTo>
                    <a:pt x="78" y="3"/>
                  </a:lnTo>
                  <a:lnTo>
                    <a:pt x="76" y="3"/>
                  </a:lnTo>
                  <a:lnTo>
                    <a:pt x="76" y="5"/>
                  </a:lnTo>
                  <a:lnTo>
                    <a:pt x="76" y="5"/>
                  </a:lnTo>
                  <a:lnTo>
                    <a:pt x="74" y="8"/>
                  </a:lnTo>
                  <a:lnTo>
                    <a:pt x="74" y="10"/>
                  </a:lnTo>
                  <a:lnTo>
                    <a:pt x="71" y="10"/>
                  </a:lnTo>
                  <a:lnTo>
                    <a:pt x="69" y="12"/>
                  </a:lnTo>
                  <a:lnTo>
                    <a:pt x="69" y="15"/>
                  </a:lnTo>
                  <a:lnTo>
                    <a:pt x="67" y="19"/>
                  </a:lnTo>
                  <a:lnTo>
                    <a:pt x="64" y="24"/>
                  </a:lnTo>
                  <a:lnTo>
                    <a:pt x="62" y="24"/>
                  </a:lnTo>
                  <a:lnTo>
                    <a:pt x="59" y="24"/>
                  </a:lnTo>
                  <a:lnTo>
                    <a:pt x="57" y="24"/>
                  </a:lnTo>
                  <a:lnTo>
                    <a:pt x="57" y="22"/>
                  </a:lnTo>
                  <a:lnTo>
                    <a:pt x="57" y="22"/>
                  </a:lnTo>
                  <a:lnTo>
                    <a:pt x="57" y="22"/>
                  </a:lnTo>
                  <a:lnTo>
                    <a:pt x="52" y="22"/>
                  </a:lnTo>
                  <a:lnTo>
                    <a:pt x="50" y="22"/>
                  </a:lnTo>
                  <a:lnTo>
                    <a:pt x="45" y="22"/>
                  </a:lnTo>
                  <a:lnTo>
                    <a:pt x="43" y="19"/>
                  </a:lnTo>
                  <a:lnTo>
                    <a:pt x="43" y="19"/>
                  </a:lnTo>
                  <a:lnTo>
                    <a:pt x="41" y="19"/>
                  </a:lnTo>
                  <a:lnTo>
                    <a:pt x="41" y="19"/>
                  </a:lnTo>
                  <a:lnTo>
                    <a:pt x="41" y="19"/>
                  </a:lnTo>
                  <a:lnTo>
                    <a:pt x="38" y="17"/>
                  </a:lnTo>
                  <a:lnTo>
                    <a:pt x="36" y="17"/>
                  </a:lnTo>
                  <a:lnTo>
                    <a:pt x="33" y="19"/>
                  </a:lnTo>
                  <a:lnTo>
                    <a:pt x="31" y="22"/>
                  </a:lnTo>
                  <a:lnTo>
                    <a:pt x="29" y="22"/>
                  </a:lnTo>
                  <a:lnTo>
                    <a:pt x="26" y="19"/>
                  </a:lnTo>
                  <a:lnTo>
                    <a:pt x="24" y="19"/>
                  </a:lnTo>
                  <a:lnTo>
                    <a:pt x="22" y="19"/>
                  </a:lnTo>
                  <a:lnTo>
                    <a:pt x="19" y="19"/>
                  </a:lnTo>
                  <a:lnTo>
                    <a:pt x="17" y="22"/>
                  </a:lnTo>
                  <a:lnTo>
                    <a:pt x="15" y="22"/>
                  </a:lnTo>
                  <a:lnTo>
                    <a:pt x="15" y="22"/>
                  </a:lnTo>
                  <a:lnTo>
                    <a:pt x="12" y="24"/>
                  </a:lnTo>
                  <a:lnTo>
                    <a:pt x="12" y="26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7" y="26"/>
                  </a:lnTo>
                  <a:lnTo>
                    <a:pt x="5" y="26"/>
                  </a:lnTo>
                  <a:lnTo>
                    <a:pt x="3" y="26"/>
                  </a:lnTo>
                  <a:lnTo>
                    <a:pt x="0" y="26"/>
                  </a:lnTo>
                  <a:lnTo>
                    <a:pt x="3" y="34"/>
                  </a:lnTo>
                  <a:lnTo>
                    <a:pt x="3" y="36"/>
                  </a:lnTo>
                  <a:lnTo>
                    <a:pt x="5" y="38"/>
                  </a:lnTo>
                  <a:lnTo>
                    <a:pt x="10" y="41"/>
                  </a:lnTo>
                  <a:lnTo>
                    <a:pt x="12" y="43"/>
                  </a:lnTo>
                  <a:lnTo>
                    <a:pt x="12" y="45"/>
                  </a:lnTo>
                  <a:lnTo>
                    <a:pt x="12" y="48"/>
                  </a:lnTo>
                  <a:lnTo>
                    <a:pt x="12" y="50"/>
                  </a:lnTo>
                  <a:lnTo>
                    <a:pt x="17" y="50"/>
                  </a:lnTo>
                  <a:lnTo>
                    <a:pt x="22" y="52"/>
                  </a:lnTo>
                  <a:lnTo>
                    <a:pt x="29" y="52"/>
                  </a:lnTo>
                  <a:lnTo>
                    <a:pt x="31" y="52"/>
                  </a:lnTo>
                  <a:lnTo>
                    <a:pt x="36" y="50"/>
                  </a:lnTo>
                  <a:lnTo>
                    <a:pt x="38" y="50"/>
                  </a:lnTo>
                  <a:lnTo>
                    <a:pt x="38" y="50"/>
                  </a:lnTo>
                  <a:lnTo>
                    <a:pt x="43" y="52"/>
                  </a:lnTo>
                  <a:lnTo>
                    <a:pt x="43" y="55"/>
                  </a:lnTo>
                  <a:lnTo>
                    <a:pt x="43" y="55"/>
                  </a:lnTo>
                  <a:lnTo>
                    <a:pt x="43" y="55"/>
                  </a:lnTo>
                  <a:lnTo>
                    <a:pt x="43" y="55"/>
                  </a:lnTo>
                  <a:lnTo>
                    <a:pt x="43" y="57"/>
                  </a:lnTo>
                  <a:lnTo>
                    <a:pt x="43" y="60"/>
                  </a:lnTo>
                  <a:lnTo>
                    <a:pt x="45" y="62"/>
                  </a:lnTo>
                  <a:lnTo>
                    <a:pt x="45" y="64"/>
                  </a:lnTo>
                  <a:lnTo>
                    <a:pt x="48" y="67"/>
                  </a:lnTo>
                  <a:lnTo>
                    <a:pt x="48" y="69"/>
                  </a:lnTo>
                  <a:lnTo>
                    <a:pt x="48" y="69"/>
                  </a:lnTo>
                  <a:lnTo>
                    <a:pt x="48" y="71"/>
                  </a:lnTo>
                  <a:lnTo>
                    <a:pt x="50" y="71"/>
                  </a:lnTo>
                  <a:lnTo>
                    <a:pt x="50" y="71"/>
                  </a:lnTo>
                  <a:lnTo>
                    <a:pt x="50" y="71"/>
                  </a:lnTo>
                  <a:lnTo>
                    <a:pt x="50" y="71"/>
                  </a:lnTo>
                  <a:lnTo>
                    <a:pt x="52" y="74"/>
                  </a:lnTo>
                  <a:lnTo>
                    <a:pt x="55" y="76"/>
                  </a:lnTo>
                  <a:lnTo>
                    <a:pt x="57" y="79"/>
                  </a:lnTo>
                  <a:lnTo>
                    <a:pt x="59" y="83"/>
                  </a:lnTo>
                  <a:lnTo>
                    <a:pt x="59" y="83"/>
                  </a:lnTo>
                  <a:lnTo>
                    <a:pt x="59" y="86"/>
                  </a:lnTo>
                  <a:lnTo>
                    <a:pt x="59" y="86"/>
                  </a:lnTo>
                  <a:lnTo>
                    <a:pt x="59" y="88"/>
                  </a:lnTo>
                  <a:lnTo>
                    <a:pt x="62" y="88"/>
                  </a:lnTo>
                  <a:lnTo>
                    <a:pt x="62" y="90"/>
                  </a:lnTo>
                  <a:lnTo>
                    <a:pt x="62" y="90"/>
                  </a:lnTo>
                  <a:lnTo>
                    <a:pt x="64" y="93"/>
                  </a:lnTo>
                  <a:lnTo>
                    <a:pt x="64" y="93"/>
                  </a:lnTo>
                  <a:lnTo>
                    <a:pt x="67" y="93"/>
                  </a:lnTo>
                  <a:lnTo>
                    <a:pt x="67" y="95"/>
                  </a:lnTo>
                  <a:lnTo>
                    <a:pt x="69" y="95"/>
                  </a:lnTo>
                  <a:lnTo>
                    <a:pt x="69" y="95"/>
                  </a:lnTo>
                  <a:lnTo>
                    <a:pt x="69" y="95"/>
                  </a:lnTo>
                  <a:lnTo>
                    <a:pt x="69" y="95"/>
                  </a:lnTo>
                  <a:lnTo>
                    <a:pt x="69" y="95"/>
                  </a:lnTo>
                  <a:lnTo>
                    <a:pt x="71" y="97"/>
                  </a:lnTo>
                  <a:lnTo>
                    <a:pt x="71" y="97"/>
                  </a:lnTo>
                  <a:lnTo>
                    <a:pt x="71" y="97"/>
                  </a:lnTo>
                  <a:lnTo>
                    <a:pt x="71" y="97"/>
                  </a:lnTo>
                  <a:lnTo>
                    <a:pt x="74" y="97"/>
                  </a:lnTo>
                  <a:lnTo>
                    <a:pt x="74" y="100"/>
                  </a:lnTo>
                  <a:lnTo>
                    <a:pt x="74" y="100"/>
                  </a:lnTo>
                  <a:lnTo>
                    <a:pt x="74" y="100"/>
                  </a:lnTo>
                  <a:lnTo>
                    <a:pt x="76" y="100"/>
                  </a:lnTo>
                  <a:lnTo>
                    <a:pt x="76" y="100"/>
                  </a:lnTo>
                  <a:lnTo>
                    <a:pt x="76" y="102"/>
                  </a:lnTo>
                  <a:lnTo>
                    <a:pt x="76" y="102"/>
                  </a:lnTo>
                  <a:lnTo>
                    <a:pt x="78" y="102"/>
                  </a:lnTo>
                  <a:lnTo>
                    <a:pt x="78" y="102"/>
                  </a:lnTo>
                  <a:lnTo>
                    <a:pt x="78" y="102"/>
                  </a:lnTo>
                  <a:lnTo>
                    <a:pt x="78" y="102"/>
                  </a:lnTo>
                  <a:lnTo>
                    <a:pt x="78" y="102"/>
                  </a:lnTo>
                  <a:lnTo>
                    <a:pt x="78" y="105"/>
                  </a:lnTo>
                  <a:lnTo>
                    <a:pt x="78" y="105"/>
                  </a:lnTo>
                  <a:lnTo>
                    <a:pt x="81" y="105"/>
                  </a:lnTo>
                  <a:lnTo>
                    <a:pt x="81" y="107"/>
                  </a:lnTo>
                  <a:lnTo>
                    <a:pt x="83" y="109"/>
                  </a:lnTo>
                  <a:lnTo>
                    <a:pt x="83" y="112"/>
                  </a:lnTo>
                  <a:lnTo>
                    <a:pt x="88" y="112"/>
                  </a:lnTo>
                  <a:lnTo>
                    <a:pt x="93" y="112"/>
                  </a:lnTo>
                  <a:lnTo>
                    <a:pt x="95" y="109"/>
                  </a:lnTo>
                  <a:lnTo>
                    <a:pt x="100" y="109"/>
                  </a:lnTo>
                  <a:lnTo>
                    <a:pt x="102" y="107"/>
                  </a:lnTo>
                  <a:lnTo>
                    <a:pt x="107" y="105"/>
                  </a:lnTo>
                  <a:lnTo>
                    <a:pt x="109" y="100"/>
                  </a:lnTo>
                  <a:lnTo>
                    <a:pt x="112" y="95"/>
                  </a:lnTo>
                  <a:lnTo>
                    <a:pt x="114" y="95"/>
                  </a:lnTo>
                  <a:lnTo>
                    <a:pt x="116" y="95"/>
                  </a:lnTo>
                  <a:lnTo>
                    <a:pt x="116" y="95"/>
                  </a:lnTo>
                  <a:lnTo>
                    <a:pt x="119" y="97"/>
                  </a:lnTo>
                  <a:lnTo>
                    <a:pt x="119" y="97"/>
                  </a:lnTo>
                  <a:lnTo>
                    <a:pt x="119" y="97"/>
                  </a:lnTo>
                  <a:lnTo>
                    <a:pt x="119" y="97"/>
                  </a:lnTo>
                  <a:lnTo>
                    <a:pt x="121" y="97"/>
                  </a:lnTo>
                  <a:lnTo>
                    <a:pt x="121" y="97"/>
                  </a:lnTo>
                  <a:lnTo>
                    <a:pt x="121" y="97"/>
                  </a:lnTo>
                  <a:lnTo>
                    <a:pt x="123" y="97"/>
                  </a:lnTo>
                  <a:lnTo>
                    <a:pt x="123" y="100"/>
                  </a:lnTo>
                  <a:lnTo>
                    <a:pt x="123" y="100"/>
                  </a:lnTo>
                  <a:lnTo>
                    <a:pt x="126" y="100"/>
                  </a:lnTo>
                  <a:lnTo>
                    <a:pt x="128" y="102"/>
                  </a:lnTo>
                  <a:lnTo>
                    <a:pt x="133" y="105"/>
                  </a:lnTo>
                  <a:lnTo>
                    <a:pt x="138" y="105"/>
                  </a:lnTo>
                  <a:lnTo>
                    <a:pt x="140" y="102"/>
                  </a:lnTo>
                  <a:lnTo>
                    <a:pt x="142" y="100"/>
                  </a:lnTo>
                  <a:lnTo>
                    <a:pt x="142" y="100"/>
                  </a:lnTo>
                  <a:lnTo>
                    <a:pt x="145" y="97"/>
                  </a:lnTo>
                  <a:lnTo>
                    <a:pt x="147" y="97"/>
                  </a:lnTo>
                  <a:lnTo>
                    <a:pt x="147" y="93"/>
                  </a:lnTo>
                  <a:lnTo>
                    <a:pt x="145" y="90"/>
                  </a:lnTo>
                  <a:lnTo>
                    <a:pt x="142" y="88"/>
                  </a:lnTo>
                  <a:lnTo>
                    <a:pt x="140" y="86"/>
                  </a:lnTo>
                  <a:lnTo>
                    <a:pt x="140" y="83"/>
                  </a:lnTo>
                  <a:lnTo>
                    <a:pt x="140" y="83"/>
                  </a:lnTo>
                  <a:lnTo>
                    <a:pt x="140" y="83"/>
                  </a:lnTo>
                  <a:lnTo>
                    <a:pt x="140" y="83"/>
                  </a:lnTo>
                  <a:lnTo>
                    <a:pt x="142" y="81"/>
                  </a:lnTo>
                  <a:lnTo>
                    <a:pt x="142" y="81"/>
                  </a:lnTo>
                  <a:lnTo>
                    <a:pt x="145" y="81"/>
                  </a:lnTo>
                  <a:lnTo>
                    <a:pt x="147" y="79"/>
                  </a:lnTo>
                  <a:lnTo>
                    <a:pt x="147" y="79"/>
                  </a:lnTo>
                  <a:lnTo>
                    <a:pt x="149" y="79"/>
                  </a:lnTo>
                  <a:lnTo>
                    <a:pt x="149" y="76"/>
                  </a:lnTo>
                  <a:lnTo>
                    <a:pt x="149" y="76"/>
                  </a:lnTo>
                  <a:lnTo>
                    <a:pt x="154" y="79"/>
                  </a:lnTo>
                  <a:lnTo>
                    <a:pt x="159" y="79"/>
                  </a:lnTo>
                  <a:lnTo>
                    <a:pt x="164" y="79"/>
                  </a:lnTo>
                  <a:lnTo>
                    <a:pt x="166" y="76"/>
                  </a:lnTo>
                  <a:lnTo>
                    <a:pt x="168" y="79"/>
                  </a:lnTo>
                  <a:lnTo>
                    <a:pt x="168" y="79"/>
                  </a:lnTo>
                  <a:lnTo>
                    <a:pt x="168" y="79"/>
                  </a:lnTo>
                  <a:lnTo>
                    <a:pt x="168" y="79"/>
                  </a:lnTo>
                  <a:lnTo>
                    <a:pt x="173" y="81"/>
                  </a:lnTo>
                  <a:lnTo>
                    <a:pt x="178" y="81"/>
                  </a:lnTo>
                  <a:lnTo>
                    <a:pt x="182" y="79"/>
                  </a:lnTo>
                  <a:lnTo>
                    <a:pt x="185" y="74"/>
                  </a:lnTo>
                  <a:lnTo>
                    <a:pt x="187" y="69"/>
                  </a:lnTo>
                  <a:lnTo>
                    <a:pt x="185" y="67"/>
                  </a:lnTo>
                  <a:close/>
                </a:path>
              </a:pathLst>
            </a:custGeom>
            <a:solidFill>
              <a:schemeClr val="bg2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9" name="Freeform 9"/>
            <p:cNvSpPr>
              <a:spLocks noEditPoints="1"/>
            </p:cNvSpPr>
            <p:nvPr/>
          </p:nvSpPr>
          <p:spPr bwMode="auto">
            <a:xfrm>
              <a:off x="6745288" y="2320927"/>
              <a:ext cx="808038" cy="1616076"/>
            </a:xfrm>
            <a:custGeom>
              <a:avLst/>
              <a:gdLst>
                <a:gd name="T0" fmla="*/ 473 w 509"/>
                <a:gd name="T1" fmla="*/ 343 h 1018"/>
                <a:gd name="T2" fmla="*/ 457 w 509"/>
                <a:gd name="T3" fmla="*/ 336 h 1018"/>
                <a:gd name="T4" fmla="*/ 402 w 509"/>
                <a:gd name="T5" fmla="*/ 308 h 1018"/>
                <a:gd name="T6" fmla="*/ 336 w 509"/>
                <a:gd name="T7" fmla="*/ 303 h 1018"/>
                <a:gd name="T8" fmla="*/ 284 w 509"/>
                <a:gd name="T9" fmla="*/ 272 h 1018"/>
                <a:gd name="T10" fmla="*/ 244 w 509"/>
                <a:gd name="T11" fmla="*/ 260 h 1018"/>
                <a:gd name="T12" fmla="*/ 220 w 509"/>
                <a:gd name="T13" fmla="*/ 246 h 1018"/>
                <a:gd name="T14" fmla="*/ 189 w 509"/>
                <a:gd name="T15" fmla="*/ 241 h 1018"/>
                <a:gd name="T16" fmla="*/ 173 w 509"/>
                <a:gd name="T17" fmla="*/ 218 h 1018"/>
                <a:gd name="T18" fmla="*/ 135 w 509"/>
                <a:gd name="T19" fmla="*/ 142 h 1018"/>
                <a:gd name="T20" fmla="*/ 116 w 509"/>
                <a:gd name="T21" fmla="*/ 109 h 1018"/>
                <a:gd name="T22" fmla="*/ 111 w 509"/>
                <a:gd name="T23" fmla="*/ 73 h 1018"/>
                <a:gd name="T24" fmla="*/ 111 w 509"/>
                <a:gd name="T25" fmla="*/ 47 h 1018"/>
                <a:gd name="T26" fmla="*/ 102 w 509"/>
                <a:gd name="T27" fmla="*/ 12 h 1018"/>
                <a:gd name="T28" fmla="*/ 71 w 509"/>
                <a:gd name="T29" fmla="*/ 0 h 1018"/>
                <a:gd name="T30" fmla="*/ 50 w 509"/>
                <a:gd name="T31" fmla="*/ 33 h 1018"/>
                <a:gd name="T32" fmla="*/ 76 w 509"/>
                <a:gd name="T33" fmla="*/ 102 h 1018"/>
                <a:gd name="T34" fmla="*/ 85 w 509"/>
                <a:gd name="T35" fmla="*/ 149 h 1018"/>
                <a:gd name="T36" fmla="*/ 88 w 509"/>
                <a:gd name="T37" fmla="*/ 177 h 1018"/>
                <a:gd name="T38" fmla="*/ 116 w 509"/>
                <a:gd name="T39" fmla="*/ 194 h 1018"/>
                <a:gd name="T40" fmla="*/ 121 w 509"/>
                <a:gd name="T41" fmla="*/ 241 h 1018"/>
                <a:gd name="T42" fmla="*/ 149 w 509"/>
                <a:gd name="T43" fmla="*/ 260 h 1018"/>
                <a:gd name="T44" fmla="*/ 170 w 509"/>
                <a:gd name="T45" fmla="*/ 303 h 1018"/>
                <a:gd name="T46" fmla="*/ 189 w 509"/>
                <a:gd name="T47" fmla="*/ 298 h 1018"/>
                <a:gd name="T48" fmla="*/ 234 w 509"/>
                <a:gd name="T49" fmla="*/ 308 h 1018"/>
                <a:gd name="T50" fmla="*/ 267 w 509"/>
                <a:gd name="T51" fmla="*/ 348 h 1018"/>
                <a:gd name="T52" fmla="*/ 284 w 509"/>
                <a:gd name="T53" fmla="*/ 414 h 1018"/>
                <a:gd name="T54" fmla="*/ 237 w 509"/>
                <a:gd name="T55" fmla="*/ 466 h 1018"/>
                <a:gd name="T56" fmla="*/ 182 w 509"/>
                <a:gd name="T57" fmla="*/ 485 h 1018"/>
                <a:gd name="T58" fmla="*/ 161 w 509"/>
                <a:gd name="T59" fmla="*/ 504 h 1018"/>
                <a:gd name="T60" fmla="*/ 163 w 509"/>
                <a:gd name="T61" fmla="*/ 540 h 1018"/>
                <a:gd name="T62" fmla="*/ 135 w 509"/>
                <a:gd name="T63" fmla="*/ 542 h 1018"/>
                <a:gd name="T64" fmla="*/ 111 w 509"/>
                <a:gd name="T65" fmla="*/ 551 h 1018"/>
                <a:gd name="T66" fmla="*/ 97 w 509"/>
                <a:gd name="T67" fmla="*/ 570 h 1018"/>
                <a:gd name="T68" fmla="*/ 66 w 509"/>
                <a:gd name="T69" fmla="*/ 587 h 1018"/>
                <a:gd name="T70" fmla="*/ 90 w 509"/>
                <a:gd name="T71" fmla="*/ 603 h 1018"/>
                <a:gd name="T72" fmla="*/ 88 w 509"/>
                <a:gd name="T73" fmla="*/ 648 h 1018"/>
                <a:gd name="T74" fmla="*/ 109 w 509"/>
                <a:gd name="T75" fmla="*/ 691 h 1018"/>
                <a:gd name="T76" fmla="*/ 99 w 509"/>
                <a:gd name="T77" fmla="*/ 719 h 1018"/>
                <a:gd name="T78" fmla="*/ 50 w 509"/>
                <a:gd name="T79" fmla="*/ 736 h 1018"/>
                <a:gd name="T80" fmla="*/ 31 w 509"/>
                <a:gd name="T81" fmla="*/ 776 h 1018"/>
                <a:gd name="T82" fmla="*/ 5 w 509"/>
                <a:gd name="T83" fmla="*/ 809 h 1018"/>
                <a:gd name="T84" fmla="*/ 14 w 509"/>
                <a:gd name="T85" fmla="*/ 845 h 1018"/>
                <a:gd name="T86" fmla="*/ 36 w 509"/>
                <a:gd name="T87" fmla="*/ 883 h 1018"/>
                <a:gd name="T88" fmla="*/ 21 w 509"/>
                <a:gd name="T89" fmla="*/ 911 h 1018"/>
                <a:gd name="T90" fmla="*/ 83 w 509"/>
                <a:gd name="T91" fmla="*/ 940 h 1018"/>
                <a:gd name="T92" fmla="*/ 99 w 509"/>
                <a:gd name="T93" fmla="*/ 925 h 1018"/>
                <a:gd name="T94" fmla="*/ 125 w 509"/>
                <a:gd name="T95" fmla="*/ 935 h 1018"/>
                <a:gd name="T96" fmla="*/ 149 w 509"/>
                <a:gd name="T97" fmla="*/ 973 h 1018"/>
                <a:gd name="T98" fmla="*/ 192 w 509"/>
                <a:gd name="T99" fmla="*/ 985 h 1018"/>
                <a:gd name="T100" fmla="*/ 241 w 509"/>
                <a:gd name="T101" fmla="*/ 982 h 1018"/>
                <a:gd name="T102" fmla="*/ 282 w 509"/>
                <a:gd name="T103" fmla="*/ 977 h 1018"/>
                <a:gd name="T104" fmla="*/ 303 w 509"/>
                <a:gd name="T105" fmla="*/ 982 h 1018"/>
                <a:gd name="T106" fmla="*/ 324 w 509"/>
                <a:gd name="T107" fmla="*/ 973 h 1018"/>
                <a:gd name="T108" fmla="*/ 357 w 509"/>
                <a:gd name="T109" fmla="*/ 992 h 1018"/>
                <a:gd name="T110" fmla="*/ 381 w 509"/>
                <a:gd name="T111" fmla="*/ 1013 h 1018"/>
                <a:gd name="T112" fmla="*/ 395 w 509"/>
                <a:gd name="T113" fmla="*/ 994 h 1018"/>
                <a:gd name="T114" fmla="*/ 388 w 509"/>
                <a:gd name="T115" fmla="*/ 947 h 1018"/>
                <a:gd name="T116" fmla="*/ 390 w 509"/>
                <a:gd name="T117" fmla="*/ 918 h 1018"/>
                <a:gd name="T118" fmla="*/ 407 w 509"/>
                <a:gd name="T119" fmla="*/ 731 h 1018"/>
                <a:gd name="T120" fmla="*/ 409 w 509"/>
                <a:gd name="T121" fmla="*/ 724 h 1018"/>
                <a:gd name="T122" fmla="*/ 504 w 509"/>
                <a:gd name="T123" fmla="*/ 367 h 1018"/>
                <a:gd name="T124" fmla="*/ 397 w 509"/>
                <a:gd name="T125" fmla="*/ 916 h 10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09" h="1018">
                  <a:moveTo>
                    <a:pt x="509" y="322"/>
                  </a:moveTo>
                  <a:lnTo>
                    <a:pt x="497" y="324"/>
                  </a:lnTo>
                  <a:lnTo>
                    <a:pt x="490" y="322"/>
                  </a:lnTo>
                  <a:lnTo>
                    <a:pt x="487" y="324"/>
                  </a:lnTo>
                  <a:lnTo>
                    <a:pt x="487" y="327"/>
                  </a:lnTo>
                  <a:lnTo>
                    <a:pt x="483" y="329"/>
                  </a:lnTo>
                  <a:lnTo>
                    <a:pt x="480" y="331"/>
                  </a:lnTo>
                  <a:lnTo>
                    <a:pt x="475" y="329"/>
                  </a:lnTo>
                  <a:lnTo>
                    <a:pt x="473" y="331"/>
                  </a:lnTo>
                  <a:lnTo>
                    <a:pt x="471" y="331"/>
                  </a:lnTo>
                  <a:lnTo>
                    <a:pt x="473" y="336"/>
                  </a:lnTo>
                  <a:lnTo>
                    <a:pt x="473" y="341"/>
                  </a:lnTo>
                  <a:lnTo>
                    <a:pt x="473" y="343"/>
                  </a:lnTo>
                  <a:lnTo>
                    <a:pt x="471" y="345"/>
                  </a:lnTo>
                  <a:lnTo>
                    <a:pt x="468" y="345"/>
                  </a:lnTo>
                  <a:lnTo>
                    <a:pt x="468" y="343"/>
                  </a:lnTo>
                  <a:lnTo>
                    <a:pt x="466" y="343"/>
                  </a:lnTo>
                  <a:lnTo>
                    <a:pt x="466" y="341"/>
                  </a:lnTo>
                  <a:lnTo>
                    <a:pt x="464" y="341"/>
                  </a:lnTo>
                  <a:lnTo>
                    <a:pt x="464" y="341"/>
                  </a:lnTo>
                  <a:lnTo>
                    <a:pt x="464" y="343"/>
                  </a:lnTo>
                  <a:lnTo>
                    <a:pt x="464" y="343"/>
                  </a:lnTo>
                  <a:lnTo>
                    <a:pt x="459" y="343"/>
                  </a:lnTo>
                  <a:lnTo>
                    <a:pt x="459" y="341"/>
                  </a:lnTo>
                  <a:lnTo>
                    <a:pt x="457" y="338"/>
                  </a:lnTo>
                  <a:lnTo>
                    <a:pt x="457" y="336"/>
                  </a:lnTo>
                  <a:lnTo>
                    <a:pt x="452" y="336"/>
                  </a:lnTo>
                  <a:lnTo>
                    <a:pt x="449" y="336"/>
                  </a:lnTo>
                  <a:lnTo>
                    <a:pt x="447" y="334"/>
                  </a:lnTo>
                  <a:lnTo>
                    <a:pt x="442" y="331"/>
                  </a:lnTo>
                  <a:lnTo>
                    <a:pt x="435" y="324"/>
                  </a:lnTo>
                  <a:lnTo>
                    <a:pt x="431" y="322"/>
                  </a:lnTo>
                  <a:lnTo>
                    <a:pt x="428" y="319"/>
                  </a:lnTo>
                  <a:lnTo>
                    <a:pt x="428" y="317"/>
                  </a:lnTo>
                  <a:lnTo>
                    <a:pt x="426" y="315"/>
                  </a:lnTo>
                  <a:lnTo>
                    <a:pt x="423" y="312"/>
                  </a:lnTo>
                  <a:lnTo>
                    <a:pt x="419" y="310"/>
                  </a:lnTo>
                  <a:lnTo>
                    <a:pt x="416" y="310"/>
                  </a:lnTo>
                  <a:lnTo>
                    <a:pt x="402" y="308"/>
                  </a:lnTo>
                  <a:lnTo>
                    <a:pt x="400" y="308"/>
                  </a:lnTo>
                  <a:lnTo>
                    <a:pt x="400" y="305"/>
                  </a:lnTo>
                  <a:lnTo>
                    <a:pt x="395" y="303"/>
                  </a:lnTo>
                  <a:lnTo>
                    <a:pt x="383" y="303"/>
                  </a:lnTo>
                  <a:lnTo>
                    <a:pt x="371" y="305"/>
                  </a:lnTo>
                  <a:lnTo>
                    <a:pt x="362" y="303"/>
                  </a:lnTo>
                  <a:lnTo>
                    <a:pt x="360" y="303"/>
                  </a:lnTo>
                  <a:lnTo>
                    <a:pt x="355" y="308"/>
                  </a:lnTo>
                  <a:lnTo>
                    <a:pt x="350" y="308"/>
                  </a:lnTo>
                  <a:lnTo>
                    <a:pt x="350" y="308"/>
                  </a:lnTo>
                  <a:lnTo>
                    <a:pt x="348" y="303"/>
                  </a:lnTo>
                  <a:lnTo>
                    <a:pt x="345" y="301"/>
                  </a:lnTo>
                  <a:lnTo>
                    <a:pt x="336" y="303"/>
                  </a:lnTo>
                  <a:lnTo>
                    <a:pt x="331" y="303"/>
                  </a:lnTo>
                  <a:lnTo>
                    <a:pt x="324" y="301"/>
                  </a:lnTo>
                  <a:lnTo>
                    <a:pt x="310" y="296"/>
                  </a:lnTo>
                  <a:lnTo>
                    <a:pt x="310" y="293"/>
                  </a:lnTo>
                  <a:lnTo>
                    <a:pt x="305" y="286"/>
                  </a:lnTo>
                  <a:lnTo>
                    <a:pt x="305" y="286"/>
                  </a:lnTo>
                  <a:lnTo>
                    <a:pt x="300" y="286"/>
                  </a:lnTo>
                  <a:lnTo>
                    <a:pt x="298" y="284"/>
                  </a:lnTo>
                  <a:lnTo>
                    <a:pt x="298" y="284"/>
                  </a:lnTo>
                  <a:lnTo>
                    <a:pt x="298" y="279"/>
                  </a:lnTo>
                  <a:lnTo>
                    <a:pt x="293" y="277"/>
                  </a:lnTo>
                  <a:lnTo>
                    <a:pt x="289" y="274"/>
                  </a:lnTo>
                  <a:lnTo>
                    <a:pt x="284" y="272"/>
                  </a:lnTo>
                  <a:lnTo>
                    <a:pt x="282" y="277"/>
                  </a:lnTo>
                  <a:lnTo>
                    <a:pt x="279" y="272"/>
                  </a:lnTo>
                  <a:lnTo>
                    <a:pt x="274" y="270"/>
                  </a:lnTo>
                  <a:lnTo>
                    <a:pt x="267" y="270"/>
                  </a:lnTo>
                  <a:lnTo>
                    <a:pt x="263" y="267"/>
                  </a:lnTo>
                  <a:lnTo>
                    <a:pt x="253" y="270"/>
                  </a:lnTo>
                  <a:lnTo>
                    <a:pt x="251" y="270"/>
                  </a:lnTo>
                  <a:lnTo>
                    <a:pt x="248" y="267"/>
                  </a:lnTo>
                  <a:lnTo>
                    <a:pt x="246" y="265"/>
                  </a:lnTo>
                  <a:lnTo>
                    <a:pt x="244" y="265"/>
                  </a:lnTo>
                  <a:lnTo>
                    <a:pt x="244" y="265"/>
                  </a:lnTo>
                  <a:lnTo>
                    <a:pt x="241" y="263"/>
                  </a:lnTo>
                  <a:lnTo>
                    <a:pt x="244" y="260"/>
                  </a:lnTo>
                  <a:lnTo>
                    <a:pt x="244" y="260"/>
                  </a:lnTo>
                  <a:lnTo>
                    <a:pt x="241" y="258"/>
                  </a:lnTo>
                  <a:lnTo>
                    <a:pt x="239" y="258"/>
                  </a:lnTo>
                  <a:lnTo>
                    <a:pt x="237" y="258"/>
                  </a:lnTo>
                  <a:lnTo>
                    <a:pt x="237" y="256"/>
                  </a:lnTo>
                  <a:lnTo>
                    <a:pt x="234" y="253"/>
                  </a:lnTo>
                  <a:lnTo>
                    <a:pt x="230" y="248"/>
                  </a:lnTo>
                  <a:lnTo>
                    <a:pt x="227" y="246"/>
                  </a:lnTo>
                  <a:lnTo>
                    <a:pt x="225" y="246"/>
                  </a:lnTo>
                  <a:lnTo>
                    <a:pt x="225" y="246"/>
                  </a:lnTo>
                  <a:lnTo>
                    <a:pt x="222" y="246"/>
                  </a:lnTo>
                  <a:lnTo>
                    <a:pt x="222" y="246"/>
                  </a:lnTo>
                  <a:lnTo>
                    <a:pt x="220" y="246"/>
                  </a:lnTo>
                  <a:lnTo>
                    <a:pt x="218" y="246"/>
                  </a:lnTo>
                  <a:lnTo>
                    <a:pt x="218" y="246"/>
                  </a:lnTo>
                  <a:lnTo>
                    <a:pt x="215" y="246"/>
                  </a:lnTo>
                  <a:lnTo>
                    <a:pt x="213" y="246"/>
                  </a:lnTo>
                  <a:lnTo>
                    <a:pt x="211" y="246"/>
                  </a:lnTo>
                  <a:lnTo>
                    <a:pt x="204" y="241"/>
                  </a:lnTo>
                  <a:lnTo>
                    <a:pt x="201" y="244"/>
                  </a:lnTo>
                  <a:lnTo>
                    <a:pt x="199" y="241"/>
                  </a:lnTo>
                  <a:lnTo>
                    <a:pt x="199" y="241"/>
                  </a:lnTo>
                  <a:lnTo>
                    <a:pt x="194" y="241"/>
                  </a:lnTo>
                  <a:lnTo>
                    <a:pt x="192" y="241"/>
                  </a:lnTo>
                  <a:lnTo>
                    <a:pt x="189" y="241"/>
                  </a:lnTo>
                  <a:lnTo>
                    <a:pt x="189" y="241"/>
                  </a:lnTo>
                  <a:lnTo>
                    <a:pt x="187" y="239"/>
                  </a:lnTo>
                  <a:lnTo>
                    <a:pt x="187" y="239"/>
                  </a:lnTo>
                  <a:lnTo>
                    <a:pt x="185" y="239"/>
                  </a:lnTo>
                  <a:lnTo>
                    <a:pt x="180" y="239"/>
                  </a:lnTo>
                  <a:lnTo>
                    <a:pt x="178" y="239"/>
                  </a:lnTo>
                  <a:lnTo>
                    <a:pt x="173" y="237"/>
                  </a:lnTo>
                  <a:lnTo>
                    <a:pt x="173" y="234"/>
                  </a:lnTo>
                  <a:lnTo>
                    <a:pt x="175" y="232"/>
                  </a:lnTo>
                  <a:lnTo>
                    <a:pt x="175" y="230"/>
                  </a:lnTo>
                  <a:lnTo>
                    <a:pt x="178" y="227"/>
                  </a:lnTo>
                  <a:lnTo>
                    <a:pt x="178" y="225"/>
                  </a:lnTo>
                  <a:lnTo>
                    <a:pt x="175" y="220"/>
                  </a:lnTo>
                  <a:lnTo>
                    <a:pt x="173" y="218"/>
                  </a:lnTo>
                  <a:lnTo>
                    <a:pt x="168" y="215"/>
                  </a:lnTo>
                  <a:lnTo>
                    <a:pt x="163" y="213"/>
                  </a:lnTo>
                  <a:lnTo>
                    <a:pt x="163" y="208"/>
                  </a:lnTo>
                  <a:lnTo>
                    <a:pt x="161" y="199"/>
                  </a:lnTo>
                  <a:lnTo>
                    <a:pt x="161" y="196"/>
                  </a:lnTo>
                  <a:lnTo>
                    <a:pt x="154" y="177"/>
                  </a:lnTo>
                  <a:lnTo>
                    <a:pt x="151" y="168"/>
                  </a:lnTo>
                  <a:lnTo>
                    <a:pt x="149" y="159"/>
                  </a:lnTo>
                  <a:lnTo>
                    <a:pt x="147" y="156"/>
                  </a:lnTo>
                  <a:lnTo>
                    <a:pt x="144" y="154"/>
                  </a:lnTo>
                  <a:lnTo>
                    <a:pt x="142" y="149"/>
                  </a:lnTo>
                  <a:lnTo>
                    <a:pt x="137" y="144"/>
                  </a:lnTo>
                  <a:lnTo>
                    <a:pt x="135" y="142"/>
                  </a:lnTo>
                  <a:lnTo>
                    <a:pt x="128" y="135"/>
                  </a:lnTo>
                  <a:lnTo>
                    <a:pt x="125" y="135"/>
                  </a:lnTo>
                  <a:lnTo>
                    <a:pt x="125" y="132"/>
                  </a:lnTo>
                  <a:lnTo>
                    <a:pt x="125" y="128"/>
                  </a:lnTo>
                  <a:lnTo>
                    <a:pt x="125" y="125"/>
                  </a:lnTo>
                  <a:lnTo>
                    <a:pt x="123" y="125"/>
                  </a:lnTo>
                  <a:lnTo>
                    <a:pt x="123" y="123"/>
                  </a:lnTo>
                  <a:lnTo>
                    <a:pt x="121" y="123"/>
                  </a:lnTo>
                  <a:lnTo>
                    <a:pt x="121" y="123"/>
                  </a:lnTo>
                  <a:lnTo>
                    <a:pt x="116" y="121"/>
                  </a:lnTo>
                  <a:lnTo>
                    <a:pt x="116" y="121"/>
                  </a:lnTo>
                  <a:lnTo>
                    <a:pt x="114" y="116"/>
                  </a:lnTo>
                  <a:lnTo>
                    <a:pt x="116" y="109"/>
                  </a:lnTo>
                  <a:lnTo>
                    <a:pt x="118" y="109"/>
                  </a:lnTo>
                  <a:lnTo>
                    <a:pt x="116" y="106"/>
                  </a:lnTo>
                  <a:lnTo>
                    <a:pt x="116" y="104"/>
                  </a:lnTo>
                  <a:lnTo>
                    <a:pt x="116" y="104"/>
                  </a:lnTo>
                  <a:lnTo>
                    <a:pt x="116" y="104"/>
                  </a:lnTo>
                  <a:lnTo>
                    <a:pt x="116" y="99"/>
                  </a:lnTo>
                  <a:lnTo>
                    <a:pt x="118" y="90"/>
                  </a:lnTo>
                  <a:lnTo>
                    <a:pt x="118" y="87"/>
                  </a:lnTo>
                  <a:lnTo>
                    <a:pt x="118" y="83"/>
                  </a:lnTo>
                  <a:lnTo>
                    <a:pt x="116" y="80"/>
                  </a:lnTo>
                  <a:lnTo>
                    <a:pt x="116" y="78"/>
                  </a:lnTo>
                  <a:lnTo>
                    <a:pt x="114" y="73"/>
                  </a:lnTo>
                  <a:lnTo>
                    <a:pt x="111" y="73"/>
                  </a:lnTo>
                  <a:lnTo>
                    <a:pt x="111" y="73"/>
                  </a:lnTo>
                  <a:lnTo>
                    <a:pt x="109" y="73"/>
                  </a:lnTo>
                  <a:lnTo>
                    <a:pt x="109" y="71"/>
                  </a:lnTo>
                  <a:lnTo>
                    <a:pt x="109" y="71"/>
                  </a:lnTo>
                  <a:lnTo>
                    <a:pt x="109" y="69"/>
                  </a:lnTo>
                  <a:lnTo>
                    <a:pt x="104" y="69"/>
                  </a:lnTo>
                  <a:lnTo>
                    <a:pt x="104" y="66"/>
                  </a:lnTo>
                  <a:lnTo>
                    <a:pt x="107" y="61"/>
                  </a:lnTo>
                  <a:lnTo>
                    <a:pt x="109" y="61"/>
                  </a:lnTo>
                  <a:lnTo>
                    <a:pt x="109" y="59"/>
                  </a:lnTo>
                  <a:lnTo>
                    <a:pt x="109" y="57"/>
                  </a:lnTo>
                  <a:lnTo>
                    <a:pt x="109" y="52"/>
                  </a:lnTo>
                  <a:lnTo>
                    <a:pt x="111" y="47"/>
                  </a:lnTo>
                  <a:lnTo>
                    <a:pt x="111" y="45"/>
                  </a:lnTo>
                  <a:lnTo>
                    <a:pt x="111" y="38"/>
                  </a:lnTo>
                  <a:lnTo>
                    <a:pt x="111" y="38"/>
                  </a:lnTo>
                  <a:lnTo>
                    <a:pt x="111" y="35"/>
                  </a:lnTo>
                  <a:lnTo>
                    <a:pt x="111" y="33"/>
                  </a:lnTo>
                  <a:lnTo>
                    <a:pt x="109" y="33"/>
                  </a:lnTo>
                  <a:lnTo>
                    <a:pt x="107" y="33"/>
                  </a:lnTo>
                  <a:lnTo>
                    <a:pt x="104" y="31"/>
                  </a:lnTo>
                  <a:lnTo>
                    <a:pt x="104" y="28"/>
                  </a:lnTo>
                  <a:lnTo>
                    <a:pt x="107" y="26"/>
                  </a:lnTo>
                  <a:lnTo>
                    <a:pt x="107" y="16"/>
                  </a:lnTo>
                  <a:lnTo>
                    <a:pt x="104" y="14"/>
                  </a:lnTo>
                  <a:lnTo>
                    <a:pt x="102" y="12"/>
                  </a:lnTo>
                  <a:lnTo>
                    <a:pt x="97" y="9"/>
                  </a:lnTo>
                  <a:lnTo>
                    <a:pt x="95" y="9"/>
                  </a:lnTo>
                  <a:lnTo>
                    <a:pt x="95" y="7"/>
                  </a:lnTo>
                  <a:lnTo>
                    <a:pt x="92" y="5"/>
                  </a:lnTo>
                  <a:lnTo>
                    <a:pt x="90" y="5"/>
                  </a:lnTo>
                  <a:lnTo>
                    <a:pt x="88" y="5"/>
                  </a:lnTo>
                  <a:lnTo>
                    <a:pt x="85" y="7"/>
                  </a:lnTo>
                  <a:lnTo>
                    <a:pt x="83" y="7"/>
                  </a:lnTo>
                  <a:lnTo>
                    <a:pt x="81" y="5"/>
                  </a:lnTo>
                  <a:lnTo>
                    <a:pt x="81" y="2"/>
                  </a:lnTo>
                  <a:lnTo>
                    <a:pt x="78" y="0"/>
                  </a:lnTo>
                  <a:lnTo>
                    <a:pt x="73" y="0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62" y="2"/>
                  </a:lnTo>
                  <a:lnTo>
                    <a:pt x="55" y="7"/>
                  </a:lnTo>
                  <a:lnTo>
                    <a:pt x="45" y="12"/>
                  </a:lnTo>
                  <a:lnTo>
                    <a:pt x="38" y="19"/>
                  </a:lnTo>
                  <a:lnTo>
                    <a:pt x="36" y="21"/>
                  </a:lnTo>
                  <a:lnTo>
                    <a:pt x="36" y="26"/>
                  </a:lnTo>
                  <a:lnTo>
                    <a:pt x="38" y="28"/>
                  </a:lnTo>
                  <a:lnTo>
                    <a:pt x="38" y="31"/>
                  </a:lnTo>
                  <a:lnTo>
                    <a:pt x="43" y="33"/>
                  </a:lnTo>
                  <a:lnTo>
                    <a:pt x="50" y="33"/>
                  </a:lnTo>
                  <a:lnTo>
                    <a:pt x="55" y="33"/>
                  </a:lnTo>
                  <a:lnTo>
                    <a:pt x="59" y="35"/>
                  </a:lnTo>
                  <a:lnTo>
                    <a:pt x="64" y="40"/>
                  </a:lnTo>
                  <a:lnTo>
                    <a:pt x="66" y="54"/>
                  </a:lnTo>
                  <a:lnTo>
                    <a:pt x="69" y="69"/>
                  </a:lnTo>
                  <a:lnTo>
                    <a:pt x="69" y="76"/>
                  </a:lnTo>
                  <a:lnTo>
                    <a:pt x="69" y="80"/>
                  </a:lnTo>
                  <a:lnTo>
                    <a:pt x="71" y="85"/>
                  </a:lnTo>
                  <a:lnTo>
                    <a:pt x="71" y="90"/>
                  </a:lnTo>
                  <a:lnTo>
                    <a:pt x="73" y="92"/>
                  </a:lnTo>
                  <a:lnTo>
                    <a:pt x="76" y="95"/>
                  </a:lnTo>
                  <a:lnTo>
                    <a:pt x="78" y="97"/>
                  </a:lnTo>
                  <a:lnTo>
                    <a:pt x="76" y="102"/>
                  </a:lnTo>
                  <a:lnTo>
                    <a:pt x="76" y="106"/>
                  </a:lnTo>
                  <a:lnTo>
                    <a:pt x="71" y="116"/>
                  </a:lnTo>
                  <a:lnTo>
                    <a:pt x="69" y="128"/>
                  </a:lnTo>
                  <a:lnTo>
                    <a:pt x="66" y="140"/>
                  </a:lnTo>
                  <a:lnTo>
                    <a:pt x="73" y="147"/>
                  </a:lnTo>
                  <a:lnTo>
                    <a:pt x="76" y="147"/>
                  </a:lnTo>
                  <a:lnTo>
                    <a:pt x="76" y="147"/>
                  </a:lnTo>
                  <a:lnTo>
                    <a:pt x="78" y="147"/>
                  </a:lnTo>
                  <a:lnTo>
                    <a:pt x="78" y="147"/>
                  </a:lnTo>
                  <a:lnTo>
                    <a:pt x="78" y="147"/>
                  </a:lnTo>
                  <a:lnTo>
                    <a:pt x="81" y="149"/>
                  </a:lnTo>
                  <a:lnTo>
                    <a:pt x="83" y="149"/>
                  </a:lnTo>
                  <a:lnTo>
                    <a:pt x="85" y="149"/>
                  </a:lnTo>
                  <a:lnTo>
                    <a:pt x="88" y="151"/>
                  </a:lnTo>
                  <a:lnTo>
                    <a:pt x="88" y="151"/>
                  </a:lnTo>
                  <a:lnTo>
                    <a:pt x="90" y="151"/>
                  </a:lnTo>
                  <a:lnTo>
                    <a:pt x="92" y="154"/>
                  </a:lnTo>
                  <a:lnTo>
                    <a:pt x="92" y="154"/>
                  </a:lnTo>
                  <a:lnTo>
                    <a:pt x="95" y="156"/>
                  </a:lnTo>
                  <a:lnTo>
                    <a:pt x="95" y="159"/>
                  </a:lnTo>
                  <a:lnTo>
                    <a:pt x="97" y="159"/>
                  </a:lnTo>
                  <a:lnTo>
                    <a:pt x="95" y="161"/>
                  </a:lnTo>
                  <a:lnTo>
                    <a:pt x="92" y="166"/>
                  </a:lnTo>
                  <a:lnTo>
                    <a:pt x="90" y="168"/>
                  </a:lnTo>
                  <a:lnTo>
                    <a:pt x="88" y="173"/>
                  </a:lnTo>
                  <a:lnTo>
                    <a:pt x="88" y="177"/>
                  </a:lnTo>
                  <a:lnTo>
                    <a:pt x="88" y="180"/>
                  </a:lnTo>
                  <a:lnTo>
                    <a:pt x="83" y="182"/>
                  </a:lnTo>
                  <a:lnTo>
                    <a:pt x="81" y="187"/>
                  </a:lnTo>
                  <a:lnTo>
                    <a:pt x="85" y="187"/>
                  </a:lnTo>
                  <a:lnTo>
                    <a:pt x="88" y="187"/>
                  </a:lnTo>
                  <a:lnTo>
                    <a:pt x="92" y="187"/>
                  </a:lnTo>
                  <a:lnTo>
                    <a:pt x="95" y="187"/>
                  </a:lnTo>
                  <a:lnTo>
                    <a:pt x="97" y="187"/>
                  </a:lnTo>
                  <a:lnTo>
                    <a:pt x="99" y="187"/>
                  </a:lnTo>
                  <a:lnTo>
                    <a:pt x="102" y="189"/>
                  </a:lnTo>
                  <a:lnTo>
                    <a:pt x="104" y="189"/>
                  </a:lnTo>
                  <a:lnTo>
                    <a:pt x="109" y="192"/>
                  </a:lnTo>
                  <a:lnTo>
                    <a:pt x="116" y="194"/>
                  </a:lnTo>
                  <a:lnTo>
                    <a:pt x="121" y="199"/>
                  </a:lnTo>
                  <a:lnTo>
                    <a:pt x="125" y="203"/>
                  </a:lnTo>
                  <a:lnTo>
                    <a:pt x="128" y="208"/>
                  </a:lnTo>
                  <a:lnTo>
                    <a:pt x="125" y="213"/>
                  </a:lnTo>
                  <a:lnTo>
                    <a:pt x="125" y="220"/>
                  </a:lnTo>
                  <a:lnTo>
                    <a:pt x="123" y="225"/>
                  </a:lnTo>
                  <a:lnTo>
                    <a:pt x="121" y="225"/>
                  </a:lnTo>
                  <a:lnTo>
                    <a:pt x="121" y="227"/>
                  </a:lnTo>
                  <a:lnTo>
                    <a:pt x="121" y="227"/>
                  </a:lnTo>
                  <a:lnTo>
                    <a:pt x="121" y="232"/>
                  </a:lnTo>
                  <a:lnTo>
                    <a:pt x="121" y="234"/>
                  </a:lnTo>
                  <a:lnTo>
                    <a:pt x="121" y="237"/>
                  </a:lnTo>
                  <a:lnTo>
                    <a:pt x="121" y="241"/>
                  </a:lnTo>
                  <a:lnTo>
                    <a:pt x="123" y="244"/>
                  </a:lnTo>
                  <a:lnTo>
                    <a:pt x="125" y="246"/>
                  </a:lnTo>
                  <a:lnTo>
                    <a:pt x="130" y="244"/>
                  </a:lnTo>
                  <a:lnTo>
                    <a:pt x="133" y="241"/>
                  </a:lnTo>
                  <a:lnTo>
                    <a:pt x="135" y="241"/>
                  </a:lnTo>
                  <a:lnTo>
                    <a:pt x="137" y="244"/>
                  </a:lnTo>
                  <a:lnTo>
                    <a:pt x="137" y="246"/>
                  </a:lnTo>
                  <a:lnTo>
                    <a:pt x="140" y="248"/>
                  </a:lnTo>
                  <a:lnTo>
                    <a:pt x="142" y="251"/>
                  </a:lnTo>
                  <a:lnTo>
                    <a:pt x="142" y="253"/>
                  </a:lnTo>
                  <a:lnTo>
                    <a:pt x="144" y="256"/>
                  </a:lnTo>
                  <a:lnTo>
                    <a:pt x="147" y="258"/>
                  </a:lnTo>
                  <a:lnTo>
                    <a:pt x="149" y="260"/>
                  </a:lnTo>
                  <a:lnTo>
                    <a:pt x="151" y="260"/>
                  </a:lnTo>
                  <a:lnTo>
                    <a:pt x="154" y="263"/>
                  </a:lnTo>
                  <a:lnTo>
                    <a:pt x="156" y="260"/>
                  </a:lnTo>
                  <a:lnTo>
                    <a:pt x="159" y="260"/>
                  </a:lnTo>
                  <a:lnTo>
                    <a:pt x="161" y="260"/>
                  </a:lnTo>
                  <a:lnTo>
                    <a:pt x="163" y="263"/>
                  </a:lnTo>
                  <a:lnTo>
                    <a:pt x="163" y="265"/>
                  </a:lnTo>
                  <a:lnTo>
                    <a:pt x="163" y="270"/>
                  </a:lnTo>
                  <a:lnTo>
                    <a:pt x="166" y="277"/>
                  </a:lnTo>
                  <a:lnTo>
                    <a:pt x="166" y="289"/>
                  </a:lnTo>
                  <a:lnTo>
                    <a:pt x="166" y="301"/>
                  </a:lnTo>
                  <a:lnTo>
                    <a:pt x="170" y="305"/>
                  </a:lnTo>
                  <a:lnTo>
                    <a:pt x="170" y="303"/>
                  </a:lnTo>
                  <a:lnTo>
                    <a:pt x="170" y="303"/>
                  </a:lnTo>
                  <a:lnTo>
                    <a:pt x="173" y="301"/>
                  </a:lnTo>
                  <a:lnTo>
                    <a:pt x="173" y="301"/>
                  </a:lnTo>
                  <a:lnTo>
                    <a:pt x="175" y="301"/>
                  </a:lnTo>
                  <a:lnTo>
                    <a:pt x="175" y="301"/>
                  </a:lnTo>
                  <a:lnTo>
                    <a:pt x="178" y="301"/>
                  </a:lnTo>
                  <a:lnTo>
                    <a:pt x="178" y="301"/>
                  </a:lnTo>
                  <a:lnTo>
                    <a:pt x="180" y="301"/>
                  </a:lnTo>
                  <a:lnTo>
                    <a:pt x="180" y="298"/>
                  </a:lnTo>
                  <a:lnTo>
                    <a:pt x="180" y="298"/>
                  </a:lnTo>
                  <a:lnTo>
                    <a:pt x="182" y="298"/>
                  </a:lnTo>
                  <a:lnTo>
                    <a:pt x="185" y="296"/>
                  </a:lnTo>
                  <a:lnTo>
                    <a:pt x="189" y="298"/>
                  </a:lnTo>
                  <a:lnTo>
                    <a:pt x="192" y="301"/>
                  </a:lnTo>
                  <a:lnTo>
                    <a:pt x="194" y="303"/>
                  </a:lnTo>
                  <a:lnTo>
                    <a:pt x="199" y="308"/>
                  </a:lnTo>
                  <a:lnTo>
                    <a:pt x="201" y="312"/>
                  </a:lnTo>
                  <a:lnTo>
                    <a:pt x="206" y="317"/>
                  </a:lnTo>
                  <a:lnTo>
                    <a:pt x="211" y="322"/>
                  </a:lnTo>
                  <a:lnTo>
                    <a:pt x="213" y="317"/>
                  </a:lnTo>
                  <a:lnTo>
                    <a:pt x="215" y="312"/>
                  </a:lnTo>
                  <a:lnTo>
                    <a:pt x="218" y="308"/>
                  </a:lnTo>
                  <a:lnTo>
                    <a:pt x="220" y="305"/>
                  </a:lnTo>
                  <a:lnTo>
                    <a:pt x="225" y="305"/>
                  </a:lnTo>
                  <a:lnTo>
                    <a:pt x="230" y="305"/>
                  </a:lnTo>
                  <a:lnTo>
                    <a:pt x="234" y="308"/>
                  </a:lnTo>
                  <a:lnTo>
                    <a:pt x="237" y="308"/>
                  </a:lnTo>
                  <a:lnTo>
                    <a:pt x="239" y="310"/>
                  </a:lnTo>
                  <a:lnTo>
                    <a:pt x="244" y="310"/>
                  </a:lnTo>
                  <a:lnTo>
                    <a:pt x="246" y="310"/>
                  </a:lnTo>
                  <a:lnTo>
                    <a:pt x="248" y="312"/>
                  </a:lnTo>
                  <a:lnTo>
                    <a:pt x="253" y="312"/>
                  </a:lnTo>
                  <a:lnTo>
                    <a:pt x="256" y="315"/>
                  </a:lnTo>
                  <a:lnTo>
                    <a:pt x="260" y="315"/>
                  </a:lnTo>
                  <a:lnTo>
                    <a:pt x="265" y="317"/>
                  </a:lnTo>
                  <a:lnTo>
                    <a:pt x="267" y="322"/>
                  </a:lnTo>
                  <a:lnTo>
                    <a:pt x="267" y="331"/>
                  </a:lnTo>
                  <a:lnTo>
                    <a:pt x="267" y="341"/>
                  </a:lnTo>
                  <a:lnTo>
                    <a:pt x="267" y="348"/>
                  </a:lnTo>
                  <a:lnTo>
                    <a:pt x="267" y="357"/>
                  </a:lnTo>
                  <a:lnTo>
                    <a:pt x="267" y="367"/>
                  </a:lnTo>
                  <a:lnTo>
                    <a:pt x="267" y="376"/>
                  </a:lnTo>
                  <a:lnTo>
                    <a:pt x="267" y="386"/>
                  </a:lnTo>
                  <a:lnTo>
                    <a:pt x="267" y="393"/>
                  </a:lnTo>
                  <a:lnTo>
                    <a:pt x="267" y="400"/>
                  </a:lnTo>
                  <a:lnTo>
                    <a:pt x="267" y="409"/>
                  </a:lnTo>
                  <a:lnTo>
                    <a:pt x="267" y="414"/>
                  </a:lnTo>
                  <a:lnTo>
                    <a:pt x="270" y="414"/>
                  </a:lnTo>
                  <a:lnTo>
                    <a:pt x="274" y="414"/>
                  </a:lnTo>
                  <a:lnTo>
                    <a:pt x="279" y="414"/>
                  </a:lnTo>
                  <a:lnTo>
                    <a:pt x="282" y="414"/>
                  </a:lnTo>
                  <a:lnTo>
                    <a:pt x="284" y="414"/>
                  </a:lnTo>
                  <a:lnTo>
                    <a:pt x="286" y="416"/>
                  </a:lnTo>
                  <a:lnTo>
                    <a:pt x="286" y="416"/>
                  </a:lnTo>
                  <a:lnTo>
                    <a:pt x="286" y="421"/>
                  </a:lnTo>
                  <a:lnTo>
                    <a:pt x="286" y="424"/>
                  </a:lnTo>
                  <a:lnTo>
                    <a:pt x="284" y="426"/>
                  </a:lnTo>
                  <a:lnTo>
                    <a:pt x="282" y="428"/>
                  </a:lnTo>
                  <a:lnTo>
                    <a:pt x="279" y="431"/>
                  </a:lnTo>
                  <a:lnTo>
                    <a:pt x="272" y="435"/>
                  </a:lnTo>
                  <a:lnTo>
                    <a:pt x="267" y="440"/>
                  </a:lnTo>
                  <a:lnTo>
                    <a:pt x="260" y="445"/>
                  </a:lnTo>
                  <a:lnTo>
                    <a:pt x="256" y="452"/>
                  </a:lnTo>
                  <a:lnTo>
                    <a:pt x="246" y="459"/>
                  </a:lnTo>
                  <a:lnTo>
                    <a:pt x="237" y="466"/>
                  </a:lnTo>
                  <a:lnTo>
                    <a:pt x="227" y="473"/>
                  </a:lnTo>
                  <a:lnTo>
                    <a:pt x="218" y="483"/>
                  </a:lnTo>
                  <a:lnTo>
                    <a:pt x="215" y="485"/>
                  </a:lnTo>
                  <a:lnTo>
                    <a:pt x="211" y="488"/>
                  </a:lnTo>
                  <a:lnTo>
                    <a:pt x="208" y="488"/>
                  </a:lnTo>
                  <a:lnTo>
                    <a:pt x="204" y="490"/>
                  </a:lnTo>
                  <a:lnTo>
                    <a:pt x="199" y="490"/>
                  </a:lnTo>
                  <a:lnTo>
                    <a:pt x="196" y="490"/>
                  </a:lnTo>
                  <a:lnTo>
                    <a:pt x="192" y="488"/>
                  </a:lnTo>
                  <a:lnTo>
                    <a:pt x="189" y="485"/>
                  </a:lnTo>
                  <a:lnTo>
                    <a:pt x="187" y="480"/>
                  </a:lnTo>
                  <a:lnTo>
                    <a:pt x="185" y="480"/>
                  </a:lnTo>
                  <a:lnTo>
                    <a:pt x="182" y="485"/>
                  </a:lnTo>
                  <a:lnTo>
                    <a:pt x="180" y="488"/>
                  </a:lnTo>
                  <a:lnTo>
                    <a:pt x="178" y="490"/>
                  </a:lnTo>
                  <a:lnTo>
                    <a:pt x="175" y="492"/>
                  </a:lnTo>
                  <a:lnTo>
                    <a:pt x="173" y="495"/>
                  </a:lnTo>
                  <a:lnTo>
                    <a:pt x="170" y="495"/>
                  </a:lnTo>
                  <a:lnTo>
                    <a:pt x="168" y="495"/>
                  </a:lnTo>
                  <a:lnTo>
                    <a:pt x="166" y="495"/>
                  </a:lnTo>
                  <a:lnTo>
                    <a:pt x="166" y="497"/>
                  </a:lnTo>
                  <a:lnTo>
                    <a:pt x="168" y="502"/>
                  </a:lnTo>
                  <a:lnTo>
                    <a:pt x="166" y="499"/>
                  </a:lnTo>
                  <a:lnTo>
                    <a:pt x="161" y="502"/>
                  </a:lnTo>
                  <a:lnTo>
                    <a:pt x="161" y="502"/>
                  </a:lnTo>
                  <a:lnTo>
                    <a:pt x="161" y="504"/>
                  </a:lnTo>
                  <a:lnTo>
                    <a:pt x="163" y="506"/>
                  </a:lnTo>
                  <a:lnTo>
                    <a:pt x="166" y="509"/>
                  </a:lnTo>
                  <a:lnTo>
                    <a:pt x="168" y="511"/>
                  </a:lnTo>
                  <a:lnTo>
                    <a:pt x="168" y="514"/>
                  </a:lnTo>
                  <a:lnTo>
                    <a:pt x="168" y="516"/>
                  </a:lnTo>
                  <a:lnTo>
                    <a:pt x="166" y="518"/>
                  </a:lnTo>
                  <a:lnTo>
                    <a:pt x="163" y="521"/>
                  </a:lnTo>
                  <a:lnTo>
                    <a:pt x="161" y="523"/>
                  </a:lnTo>
                  <a:lnTo>
                    <a:pt x="159" y="525"/>
                  </a:lnTo>
                  <a:lnTo>
                    <a:pt x="159" y="530"/>
                  </a:lnTo>
                  <a:lnTo>
                    <a:pt x="161" y="535"/>
                  </a:lnTo>
                  <a:lnTo>
                    <a:pt x="163" y="540"/>
                  </a:lnTo>
                  <a:lnTo>
                    <a:pt x="163" y="540"/>
                  </a:lnTo>
                  <a:lnTo>
                    <a:pt x="163" y="542"/>
                  </a:lnTo>
                  <a:lnTo>
                    <a:pt x="163" y="544"/>
                  </a:lnTo>
                  <a:lnTo>
                    <a:pt x="163" y="544"/>
                  </a:lnTo>
                  <a:lnTo>
                    <a:pt x="161" y="544"/>
                  </a:lnTo>
                  <a:lnTo>
                    <a:pt x="156" y="542"/>
                  </a:lnTo>
                  <a:lnTo>
                    <a:pt x="151" y="542"/>
                  </a:lnTo>
                  <a:lnTo>
                    <a:pt x="147" y="540"/>
                  </a:lnTo>
                  <a:lnTo>
                    <a:pt x="144" y="537"/>
                  </a:lnTo>
                  <a:lnTo>
                    <a:pt x="142" y="535"/>
                  </a:lnTo>
                  <a:lnTo>
                    <a:pt x="140" y="537"/>
                  </a:lnTo>
                  <a:lnTo>
                    <a:pt x="137" y="540"/>
                  </a:lnTo>
                  <a:lnTo>
                    <a:pt x="137" y="542"/>
                  </a:lnTo>
                  <a:lnTo>
                    <a:pt x="135" y="542"/>
                  </a:lnTo>
                  <a:lnTo>
                    <a:pt x="133" y="544"/>
                  </a:lnTo>
                  <a:lnTo>
                    <a:pt x="130" y="544"/>
                  </a:lnTo>
                  <a:lnTo>
                    <a:pt x="128" y="544"/>
                  </a:lnTo>
                  <a:lnTo>
                    <a:pt x="123" y="544"/>
                  </a:lnTo>
                  <a:lnTo>
                    <a:pt x="121" y="544"/>
                  </a:lnTo>
                  <a:lnTo>
                    <a:pt x="118" y="547"/>
                  </a:lnTo>
                  <a:lnTo>
                    <a:pt x="118" y="547"/>
                  </a:lnTo>
                  <a:lnTo>
                    <a:pt x="118" y="549"/>
                  </a:lnTo>
                  <a:lnTo>
                    <a:pt x="116" y="549"/>
                  </a:lnTo>
                  <a:lnTo>
                    <a:pt x="116" y="551"/>
                  </a:lnTo>
                  <a:lnTo>
                    <a:pt x="114" y="551"/>
                  </a:lnTo>
                  <a:lnTo>
                    <a:pt x="114" y="551"/>
                  </a:lnTo>
                  <a:lnTo>
                    <a:pt x="111" y="551"/>
                  </a:lnTo>
                  <a:lnTo>
                    <a:pt x="111" y="551"/>
                  </a:lnTo>
                  <a:lnTo>
                    <a:pt x="109" y="554"/>
                  </a:lnTo>
                  <a:lnTo>
                    <a:pt x="107" y="556"/>
                  </a:lnTo>
                  <a:lnTo>
                    <a:pt x="107" y="559"/>
                  </a:lnTo>
                  <a:lnTo>
                    <a:pt x="107" y="561"/>
                  </a:lnTo>
                  <a:lnTo>
                    <a:pt x="107" y="563"/>
                  </a:lnTo>
                  <a:lnTo>
                    <a:pt x="107" y="566"/>
                  </a:lnTo>
                  <a:lnTo>
                    <a:pt x="104" y="566"/>
                  </a:lnTo>
                  <a:lnTo>
                    <a:pt x="102" y="566"/>
                  </a:lnTo>
                  <a:lnTo>
                    <a:pt x="102" y="568"/>
                  </a:lnTo>
                  <a:lnTo>
                    <a:pt x="99" y="568"/>
                  </a:lnTo>
                  <a:lnTo>
                    <a:pt x="99" y="570"/>
                  </a:lnTo>
                  <a:lnTo>
                    <a:pt x="97" y="570"/>
                  </a:lnTo>
                  <a:lnTo>
                    <a:pt x="97" y="570"/>
                  </a:lnTo>
                  <a:lnTo>
                    <a:pt x="95" y="568"/>
                  </a:lnTo>
                  <a:lnTo>
                    <a:pt x="92" y="568"/>
                  </a:lnTo>
                  <a:lnTo>
                    <a:pt x="92" y="568"/>
                  </a:lnTo>
                  <a:lnTo>
                    <a:pt x="88" y="568"/>
                  </a:lnTo>
                  <a:lnTo>
                    <a:pt x="85" y="568"/>
                  </a:lnTo>
                  <a:lnTo>
                    <a:pt x="81" y="570"/>
                  </a:lnTo>
                  <a:lnTo>
                    <a:pt x="78" y="573"/>
                  </a:lnTo>
                  <a:lnTo>
                    <a:pt x="76" y="575"/>
                  </a:lnTo>
                  <a:lnTo>
                    <a:pt x="73" y="577"/>
                  </a:lnTo>
                  <a:lnTo>
                    <a:pt x="69" y="580"/>
                  </a:lnTo>
                  <a:lnTo>
                    <a:pt x="66" y="585"/>
                  </a:lnTo>
                  <a:lnTo>
                    <a:pt x="66" y="587"/>
                  </a:lnTo>
                  <a:lnTo>
                    <a:pt x="69" y="592"/>
                  </a:lnTo>
                  <a:lnTo>
                    <a:pt x="69" y="596"/>
                  </a:lnTo>
                  <a:lnTo>
                    <a:pt x="71" y="601"/>
                  </a:lnTo>
                  <a:lnTo>
                    <a:pt x="81" y="599"/>
                  </a:lnTo>
                  <a:lnTo>
                    <a:pt x="85" y="596"/>
                  </a:lnTo>
                  <a:lnTo>
                    <a:pt x="90" y="594"/>
                  </a:lnTo>
                  <a:lnTo>
                    <a:pt x="90" y="596"/>
                  </a:lnTo>
                  <a:lnTo>
                    <a:pt x="90" y="599"/>
                  </a:lnTo>
                  <a:lnTo>
                    <a:pt x="90" y="601"/>
                  </a:lnTo>
                  <a:lnTo>
                    <a:pt x="90" y="603"/>
                  </a:lnTo>
                  <a:lnTo>
                    <a:pt x="90" y="603"/>
                  </a:lnTo>
                  <a:lnTo>
                    <a:pt x="90" y="603"/>
                  </a:lnTo>
                  <a:lnTo>
                    <a:pt x="90" y="603"/>
                  </a:lnTo>
                  <a:lnTo>
                    <a:pt x="90" y="606"/>
                  </a:lnTo>
                  <a:lnTo>
                    <a:pt x="92" y="608"/>
                  </a:lnTo>
                  <a:lnTo>
                    <a:pt x="92" y="611"/>
                  </a:lnTo>
                  <a:lnTo>
                    <a:pt x="92" y="613"/>
                  </a:lnTo>
                  <a:lnTo>
                    <a:pt x="92" y="615"/>
                  </a:lnTo>
                  <a:lnTo>
                    <a:pt x="95" y="618"/>
                  </a:lnTo>
                  <a:lnTo>
                    <a:pt x="95" y="622"/>
                  </a:lnTo>
                  <a:lnTo>
                    <a:pt x="95" y="625"/>
                  </a:lnTo>
                  <a:lnTo>
                    <a:pt x="92" y="630"/>
                  </a:lnTo>
                  <a:lnTo>
                    <a:pt x="92" y="634"/>
                  </a:lnTo>
                  <a:lnTo>
                    <a:pt x="90" y="639"/>
                  </a:lnTo>
                  <a:lnTo>
                    <a:pt x="90" y="644"/>
                  </a:lnTo>
                  <a:lnTo>
                    <a:pt x="88" y="648"/>
                  </a:lnTo>
                  <a:lnTo>
                    <a:pt x="88" y="656"/>
                  </a:lnTo>
                  <a:lnTo>
                    <a:pt x="88" y="663"/>
                  </a:lnTo>
                  <a:lnTo>
                    <a:pt x="88" y="672"/>
                  </a:lnTo>
                  <a:lnTo>
                    <a:pt x="90" y="677"/>
                  </a:lnTo>
                  <a:lnTo>
                    <a:pt x="92" y="677"/>
                  </a:lnTo>
                  <a:lnTo>
                    <a:pt x="92" y="679"/>
                  </a:lnTo>
                  <a:lnTo>
                    <a:pt x="92" y="679"/>
                  </a:lnTo>
                  <a:lnTo>
                    <a:pt x="95" y="679"/>
                  </a:lnTo>
                  <a:lnTo>
                    <a:pt x="97" y="682"/>
                  </a:lnTo>
                  <a:lnTo>
                    <a:pt x="99" y="684"/>
                  </a:lnTo>
                  <a:lnTo>
                    <a:pt x="102" y="686"/>
                  </a:lnTo>
                  <a:lnTo>
                    <a:pt x="104" y="689"/>
                  </a:lnTo>
                  <a:lnTo>
                    <a:pt x="109" y="691"/>
                  </a:lnTo>
                  <a:lnTo>
                    <a:pt x="111" y="693"/>
                  </a:lnTo>
                  <a:lnTo>
                    <a:pt x="114" y="698"/>
                  </a:lnTo>
                  <a:lnTo>
                    <a:pt x="114" y="701"/>
                  </a:lnTo>
                  <a:lnTo>
                    <a:pt x="114" y="703"/>
                  </a:lnTo>
                  <a:lnTo>
                    <a:pt x="116" y="705"/>
                  </a:lnTo>
                  <a:lnTo>
                    <a:pt x="116" y="708"/>
                  </a:lnTo>
                  <a:lnTo>
                    <a:pt x="116" y="710"/>
                  </a:lnTo>
                  <a:lnTo>
                    <a:pt x="114" y="710"/>
                  </a:lnTo>
                  <a:lnTo>
                    <a:pt x="111" y="710"/>
                  </a:lnTo>
                  <a:lnTo>
                    <a:pt x="109" y="708"/>
                  </a:lnTo>
                  <a:lnTo>
                    <a:pt x="107" y="710"/>
                  </a:lnTo>
                  <a:lnTo>
                    <a:pt x="104" y="715"/>
                  </a:lnTo>
                  <a:lnTo>
                    <a:pt x="99" y="719"/>
                  </a:lnTo>
                  <a:lnTo>
                    <a:pt x="97" y="724"/>
                  </a:lnTo>
                  <a:lnTo>
                    <a:pt x="92" y="729"/>
                  </a:lnTo>
                  <a:lnTo>
                    <a:pt x="90" y="731"/>
                  </a:lnTo>
                  <a:lnTo>
                    <a:pt x="85" y="734"/>
                  </a:lnTo>
                  <a:lnTo>
                    <a:pt x="81" y="734"/>
                  </a:lnTo>
                  <a:lnTo>
                    <a:pt x="76" y="734"/>
                  </a:lnTo>
                  <a:lnTo>
                    <a:pt x="71" y="734"/>
                  </a:lnTo>
                  <a:lnTo>
                    <a:pt x="66" y="736"/>
                  </a:lnTo>
                  <a:lnTo>
                    <a:pt x="62" y="736"/>
                  </a:lnTo>
                  <a:lnTo>
                    <a:pt x="57" y="736"/>
                  </a:lnTo>
                  <a:lnTo>
                    <a:pt x="55" y="736"/>
                  </a:lnTo>
                  <a:lnTo>
                    <a:pt x="52" y="736"/>
                  </a:lnTo>
                  <a:lnTo>
                    <a:pt x="50" y="736"/>
                  </a:lnTo>
                  <a:lnTo>
                    <a:pt x="50" y="736"/>
                  </a:lnTo>
                  <a:lnTo>
                    <a:pt x="47" y="741"/>
                  </a:lnTo>
                  <a:lnTo>
                    <a:pt x="45" y="743"/>
                  </a:lnTo>
                  <a:lnTo>
                    <a:pt x="43" y="748"/>
                  </a:lnTo>
                  <a:lnTo>
                    <a:pt x="40" y="750"/>
                  </a:lnTo>
                  <a:lnTo>
                    <a:pt x="38" y="755"/>
                  </a:lnTo>
                  <a:lnTo>
                    <a:pt x="38" y="760"/>
                  </a:lnTo>
                  <a:lnTo>
                    <a:pt x="36" y="764"/>
                  </a:lnTo>
                  <a:lnTo>
                    <a:pt x="33" y="769"/>
                  </a:lnTo>
                  <a:lnTo>
                    <a:pt x="33" y="772"/>
                  </a:lnTo>
                  <a:lnTo>
                    <a:pt x="31" y="772"/>
                  </a:lnTo>
                  <a:lnTo>
                    <a:pt x="31" y="774"/>
                  </a:lnTo>
                  <a:lnTo>
                    <a:pt x="31" y="776"/>
                  </a:lnTo>
                  <a:lnTo>
                    <a:pt x="33" y="783"/>
                  </a:lnTo>
                  <a:lnTo>
                    <a:pt x="33" y="790"/>
                  </a:lnTo>
                  <a:lnTo>
                    <a:pt x="36" y="798"/>
                  </a:lnTo>
                  <a:lnTo>
                    <a:pt x="38" y="805"/>
                  </a:lnTo>
                  <a:lnTo>
                    <a:pt x="33" y="805"/>
                  </a:lnTo>
                  <a:lnTo>
                    <a:pt x="29" y="802"/>
                  </a:lnTo>
                  <a:lnTo>
                    <a:pt x="24" y="800"/>
                  </a:lnTo>
                  <a:lnTo>
                    <a:pt x="19" y="798"/>
                  </a:lnTo>
                  <a:lnTo>
                    <a:pt x="14" y="798"/>
                  </a:lnTo>
                  <a:lnTo>
                    <a:pt x="10" y="800"/>
                  </a:lnTo>
                  <a:lnTo>
                    <a:pt x="5" y="805"/>
                  </a:lnTo>
                  <a:lnTo>
                    <a:pt x="0" y="807"/>
                  </a:lnTo>
                  <a:lnTo>
                    <a:pt x="5" y="809"/>
                  </a:lnTo>
                  <a:lnTo>
                    <a:pt x="10" y="812"/>
                  </a:lnTo>
                  <a:lnTo>
                    <a:pt x="12" y="817"/>
                  </a:lnTo>
                  <a:lnTo>
                    <a:pt x="14" y="819"/>
                  </a:lnTo>
                  <a:lnTo>
                    <a:pt x="14" y="821"/>
                  </a:lnTo>
                  <a:lnTo>
                    <a:pt x="14" y="824"/>
                  </a:lnTo>
                  <a:lnTo>
                    <a:pt x="12" y="826"/>
                  </a:lnTo>
                  <a:lnTo>
                    <a:pt x="12" y="828"/>
                  </a:lnTo>
                  <a:lnTo>
                    <a:pt x="12" y="835"/>
                  </a:lnTo>
                  <a:lnTo>
                    <a:pt x="10" y="840"/>
                  </a:lnTo>
                  <a:lnTo>
                    <a:pt x="7" y="845"/>
                  </a:lnTo>
                  <a:lnTo>
                    <a:pt x="7" y="852"/>
                  </a:lnTo>
                  <a:lnTo>
                    <a:pt x="10" y="850"/>
                  </a:lnTo>
                  <a:lnTo>
                    <a:pt x="14" y="845"/>
                  </a:lnTo>
                  <a:lnTo>
                    <a:pt x="19" y="843"/>
                  </a:lnTo>
                  <a:lnTo>
                    <a:pt x="21" y="843"/>
                  </a:lnTo>
                  <a:lnTo>
                    <a:pt x="21" y="847"/>
                  </a:lnTo>
                  <a:lnTo>
                    <a:pt x="21" y="850"/>
                  </a:lnTo>
                  <a:lnTo>
                    <a:pt x="21" y="854"/>
                  </a:lnTo>
                  <a:lnTo>
                    <a:pt x="24" y="857"/>
                  </a:lnTo>
                  <a:lnTo>
                    <a:pt x="29" y="861"/>
                  </a:lnTo>
                  <a:lnTo>
                    <a:pt x="33" y="866"/>
                  </a:lnTo>
                  <a:lnTo>
                    <a:pt x="36" y="871"/>
                  </a:lnTo>
                  <a:lnTo>
                    <a:pt x="38" y="876"/>
                  </a:lnTo>
                  <a:lnTo>
                    <a:pt x="38" y="880"/>
                  </a:lnTo>
                  <a:lnTo>
                    <a:pt x="36" y="880"/>
                  </a:lnTo>
                  <a:lnTo>
                    <a:pt x="36" y="883"/>
                  </a:lnTo>
                  <a:lnTo>
                    <a:pt x="33" y="885"/>
                  </a:lnTo>
                  <a:lnTo>
                    <a:pt x="29" y="888"/>
                  </a:lnTo>
                  <a:lnTo>
                    <a:pt x="26" y="890"/>
                  </a:lnTo>
                  <a:lnTo>
                    <a:pt x="21" y="892"/>
                  </a:lnTo>
                  <a:lnTo>
                    <a:pt x="19" y="892"/>
                  </a:lnTo>
                  <a:lnTo>
                    <a:pt x="17" y="897"/>
                  </a:lnTo>
                  <a:lnTo>
                    <a:pt x="14" y="897"/>
                  </a:lnTo>
                  <a:lnTo>
                    <a:pt x="17" y="899"/>
                  </a:lnTo>
                  <a:lnTo>
                    <a:pt x="17" y="902"/>
                  </a:lnTo>
                  <a:lnTo>
                    <a:pt x="19" y="904"/>
                  </a:lnTo>
                  <a:lnTo>
                    <a:pt x="19" y="906"/>
                  </a:lnTo>
                  <a:lnTo>
                    <a:pt x="21" y="909"/>
                  </a:lnTo>
                  <a:lnTo>
                    <a:pt x="21" y="911"/>
                  </a:lnTo>
                  <a:lnTo>
                    <a:pt x="21" y="914"/>
                  </a:lnTo>
                  <a:lnTo>
                    <a:pt x="24" y="914"/>
                  </a:lnTo>
                  <a:lnTo>
                    <a:pt x="26" y="916"/>
                  </a:lnTo>
                  <a:lnTo>
                    <a:pt x="29" y="916"/>
                  </a:lnTo>
                  <a:lnTo>
                    <a:pt x="33" y="918"/>
                  </a:lnTo>
                  <a:lnTo>
                    <a:pt x="36" y="921"/>
                  </a:lnTo>
                  <a:lnTo>
                    <a:pt x="40" y="921"/>
                  </a:lnTo>
                  <a:lnTo>
                    <a:pt x="45" y="923"/>
                  </a:lnTo>
                  <a:lnTo>
                    <a:pt x="55" y="925"/>
                  </a:lnTo>
                  <a:lnTo>
                    <a:pt x="62" y="930"/>
                  </a:lnTo>
                  <a:lnTo>
                    <a:pt x="71" y="935"/>
                  </a:lnTo>
                  <a:lnTo>
                    <a:pt x="81" y="937"/>
                  </a:lnTo>
                  <a:lnTo>
                    <a:pt x="83" y="940"/>
                  </a:lnTo>
                  <a:lnTo>
                    <a:pt x="88" y="940"/>
                  </a:lnTo>
                  <a:lnTo>
                    <a:pt x="90" y="940"/>
                  </a:lnTo>
                  <a:lnTo>
                    <a:pt x="92" y="942"/>
                  </a:lnTo>
                  <a:lnTo>
                    <a:pt x="97" y="944"/>
                  </a:lnTo>
                  <a:lnTo>
                    <a:pt x="102" y="944"/>
                  </a:lnTo>
                  <a:lnTo>
                    <a:pt x="102" y="942"/>
                  </a:lnTo>
                  <a:lnTo>
                    <a:pt x="102" y="937"/>
                  </a:lnTo>
                  <a:lnTo>
                    <a:pt x="102" y="935"/>
                  </a:lnTo>
                  <a:lnTo>
                    <a:pt x="102" y="932"/>
                  </a:lnTo>
                  <a:lnTo>
                    <a:pt x="99" y="930"/>
                  </a:lnTo>
                  <a:lnTo>
                    <a:pt x="99" y="928"/>
                  </a:lnTo>
                  <a:lnTo>
                    <a:pt x="99" y="925"/>
                  </a:lnTo>
                  <a:lnTo>
                    <a:pt x="99" y="925"/>
                  </a:lnTo>
                  <a:lnTo>
                    <a:pt x="99" y="923"/>
                  </a:lnTo>
                  <a:lnTo>
                    <a:pt x="99" y="923"/>
                  </a:lnTo>
                  <a:lnTo>
                    <a:pt x="102" y="923"/>
                  </a:lnTo>
                  <a:lnTo>
                    <a:pt x="104" y="925"/>
                  </a:lnTo>
                  <a:lnTo>
                    <a:pt x="107" y="928"/>
                  </a:lnTo>
                  <a:lnTo>
                    <a:pt x="107" y="928"/>
                  </a:lnTo>
                  <a:lnTo>
                    <a:pt x="109" y="930"/>
                  </a:lnTo>
                  <a:lnTo>
                    <a:pt x="114" y="935"/>
                  </a:lnTo>
                  <a:lnTo>
                    <a:pt x="116" y="940"/>
                  </a:lnTo>
                  <a:lnTo>
                    <a:pt x="118" y="940"/>
                  </a:lnTo>
                  <a:lnTo>
                    <a:pt x="121" y="940"/>
                  </a:lnTo>
                  <a:lnTo>
                    <a:pt x="123" y="937"/>
                  </a:lnTo>
                  <a:lnTo>
                    <a:pt x="125" y="935"/>
                  </a:lnTo>
                  <a:lnTo>
                    <a:pt x="128" y="932"/>
                  </a:lnTo>
                  <a:lnTo>
                    <a:pt x="128" y="932"/>
                  </a:lnTo>
                  <a:lnTo>
                    <a:pt x="128" y="935"/>
                  </a:lnTo>
                  <a:lnTo>
                    <a:pt x="130" y="935"/>
                  </a:lnTo>
                  <a:lnTo>
                    <a:pt x="130" y="935"/>
                  </a:lnTo>
                  <a:lnTo>
                    <a:pt x="133" y="942"/>
                  </a:lnTo>
                  <a:lnTo>
                    <a:pt x="135" y="947"/>
                  </a:lnTo>
                  <a:lnTo>
                    <a:pt x="137" y="951"/>
                  </a:lnTo>
                  <a:lnTo>
                    <a:pt x="142" y="956"/>
                  </a:lnTo>
                  <a:lnTo>
                    <a:pt x="142" y="961"/>
                  </a:lnTo>
                  <a:lnTo>
                    <a:pt x="144" y="966"/>
                  </a:lnTo>
                  <a:lnTo>
                    <a:pt x="147" y="970"/>
                  </a:lnTo>
                  <a:lnTo>
                    <a:pt x="149" y="973"/>
                  </a:lnTo>
                  <a:lnTo>
                    <a:pt x="154" y="975"/>
                  </a:lnTo>
                  <a:lnTo>
                    <a:pt x="156" y="977"/>
                  </a:lnTo>
                  <a:lnTo>
                    <a:pt x="161" y="977"/>
                  </a:lnTo>
                  <a:lnTo>
                    <a:pt x="166" y="977"/>
                  </a:lnTo>
                  <a:lnTo>
                    <a:pt x="170" y="980"/>
                  </a:lnTo>
                  <a:lnTo>
                    <a:pt x="175" y="980"/>
                  </a:lnTo>
                  <a:lnTo>
                    <a:pt x="180" y="982"/>
                  </a:lnTo>
                  <a:lnTo>
                    <a:pt x="185" y="982"/>
                  </a:lnTo>
                  <a:lnTo>
                    <a:pt x="185" y="982"/>
                  </a:lnTo>
                  <a:lnTo>
                    <a:pt x="185" y="982"/>
                  </a:lnTo>
                  <a:lnTo>
                    <a:pt x="187" y="982"/>
                  </a:lnTo>
                  <a:lnTo>
                    <a:pt x="187" y="985"/>
                  </a:lnTo>
                  <a:lnTo>
                    <a:pt x="192" y="985"/>
                  </a:lnTo>
                  <a:lnTo>
                    <a:pt x="196" y="987"/>
                  </a:lnTo>
                  <a:lnTo>
                    <a:pt x="201" y="989"/>
                  </a:lnTo>
                  <a:lnTo>
                    <a:pt x="208" y="989"/>
                  </a:lnTo>
                  <a:lnTo>
                    <a:pt x="211" y="989"/>
                  </a:lnTo>
                  <a:lnTo>
                    <a:pt x="215" y="992"/>
                  </a:lnTo>
                  <a:lnTo>
                    <a:pt x="220" y="992"/>
                  </a:lnTo>
                  <a:lnTo>
                    <a:pt x="225" y="992"/>
                  </a:lnTo>
                  <a:lnTo>
                    <a:pt x="225" y="989"/>
                  </a:lnTo>
                  <a:lnTo>
                    <a:pt x="227" y="987"/>
                  </a:lnTo>
                  <a:lnTo>
                    <a:pt x="230" y="985"/>
                  </a:lnTo>
                  <a:lnTo>
                    <a:pt x="232" y="982"/>
                  </a:lnTo>
                  <a:lnTo>
                    <a:pt x="237" y="982"/>
                  </a:lnTo>
                  <a:lnTo>
                    <a:pt x="241" y="982"/>
                  </a:lnTo>
                  <a:lnTo>
                    <a:pt x="248" y="980"/>
                  </a:lnTo>
                  <a:lnTo>
                    <a:pt x="251" y="975"/>
                  </a:lnTo>
                  <a:lnTo>
                    <a:pt x="251" y="977"/>
                  </a:lnTo>
                  <a:lnTo>
                    <a:pt x="253" y="977"/>
                  </a:lnTo>
                  <a:lnTo>
                    <a:pt x="256" y="980"/>
                  </a:lnTo>
                  <a:lnTo>
                    <a:pt x="258" y="980"/>
                  </a:lnTo>
                  <a:lnTo>
                    <a:pt x="263" y="980"/>
                  </a:lnTo>
                  <a:lnTo>
                    <a:pt x="270" y="977"/>
                  </a:lnTo>
                  <a:lnTo>
                    <a:pt x="274" y="977"/>
                  </a:lnTo>
                  <a:lnTo>
                    <a:pt x="279" y="977"/>
                  </a:lnTo>
                  <a:lnTo>
                    <a:pt x="282" y="977"/>
                  </a:lnTo>
                  <a:lnTo>
                    <a:pt x="282" y="977"/>
                  </a:lnTo>
                  <a:lnTo>
                    <a:pt x="282" y="977"/>
                  </a:lnTo>
                  <a:lnTo>
                    <a:pt x="284" y="977"/>
                  </a:lnTo>
                  <a:lnTo>
                    <a:pt x="284" y="980"/>
                  </a:lnTo>
                  <a:lnTo>
                    <a:pt x="286" y="980"/>
                  </a:lnTo>
                  <a:lnTo>
                    <a:pt x="286" y="977"/>
                  </a:lnTo>
                  <a:lnTo>
                    <a:pt x="286" y="977"/>
                  </a:lnTo>
                  <a:lnTo>
                    <a:pt x="291" y="980"/>
                  </a:lnTo>
                  <a:lnTo>
                    <a:pt x="291" y="982"/>
                  </a:lnTo>
                  <a:lnTo>
                    <a:pt x="293" y="982"/>
                  </a:lnTo>
                  <a:lnTo>
                    <a:pt x="296" y="980"/>
                  </a:lnTo>
                  <a:lnTo>
                    <a:pt x="298" y="980"/>
                  </a:lnTo>
                  <a:lnTo>
                    <a:pt x="298" y="982"/>
                  </a:lnTo>
                  <a:lnTo>
                    <a:pt x="300" y="985"/>
                  </a:lnTo>
                  <a:lnTo>
                    <a:pt x="303" y="982"/>
                  </a:lnTo>
                  <a:lnTo>
                    <a:pt x="305" y="982"/>
                  </a:lnTo>
                  <a:lnTo>
                    <a:pt x="308" y="985"/>
                  </a:lnTo>
                  <a:lnTo>
                    <a:pt x="310" y="985"/>
                  </a:lnTo>
                  <a:lnTo>
                    <a:pt x="312" y="982"/>
                  </a:lnTo>
                  <a:lnTo>
                    <a:pt x="312" y="980"/>
                  </a:lnTo>
                  <a:lnTo>
                    <a:pt x="312" y="975"/>
                  </a:lnTo>
                  <a:lnTo>
                    <a:pt x="312" y="973"/>
                  </a:lnTo>
                  <a:lnTo>
                    <a:pt x="315" y="970"/>
                  </a:lnTo>
                  <a:lnTo>
                    <a:pt x="317" y="973"/>
                  </a:lnTo>
                  <a:lnTo>
                    <a:pt x="319" y="973"/>
                  </a:lnTo>
                  <a:lnTo>
                    <a:pt x="319" y="973"/>
                  </a:lnTo>
                  <a:lnTo>
                    <a:pt x="322" y="973"/>
                  </a:lnTo>
                  <a:lnTo>
                    <a:pt x="324" y="973"/>
                  </a:lnTo>
                  <a:lnTo>
                    <a:pt x="324" y="970"/>
                  </a:lnTo>
                  <a:lnTo>
                    <a:pt x="326" y="970"/>
                  </a:lnTo>
                  <a:lnTo>
                    <a:pt x="329" y="968"/>
                  </a:lnTo>
                  <a:lnTo>
                    <a:pt x="331" y="970"/>
                  </a:lnTo>
                  <a:lnTo>
                    <a:pt x="334" y="975"/>
                  </a:lnTo>
                  <a:lnTo>
                    <a:pt x="334" y="980"/>
                  </a:lnTo>
                  <a:lnTo>
                    <a:pt x="338" y="982"/>
                  </a:lnTo>
                  <a:lnTo>
                    <a:pt x="341" y="985"/>
                  </a:lnTo>
                  <a:lnTo>
                    <a:pt x="343" y="987"/>
                  </a:lnTo>
                  <a:lnTo>
                    <a:pt x="345" y="989"/>
                  </a:lnTo>
                  <a:lnTo>
                    <a:pt x="350" y="989"/>
                  </a:lnTo>
                  <a:lnTo>
                    <a:pt x="353" y="989"/>
                  </a:lnTo>
                  <a:lnTo>
                    <a:pt x="357" y="992"/>
                  </a:lnTo>
                  <a:lnTo>
                    <a:pt x="362" y="992"/>
                  </a:lnTo>
                  <a:lnTo>
                    <a:pt x="367" y="992"/>
                  </a:lnTo>
                  <a:lnTo>
                    <a:pt x="369" y="994"/>
                  </a:lnTo>
                  <a:lnTo>
                    <a:pt x="371" y="994"/>
                  </a:lnTo>
                  <a:lnTo>
                    <a:pt x="374" y="996"/>
                  </a:lnTo>
                  <a:lnTo>
                    <a:pt x="379" y="999"/>
                  </a:lnTo>
                  <a:lnTo>
                    <a:pt x="381" y="1001"/>
                  </a:lnTo>
                  <a:lnTo>
                    <a:pt x="379" y="1004"/>
                  </a:lnTo>
                  <a:lnTo>
                    <a:pt x="376" y="1006"/>
                  </a:lnTo>
                  <a:lnTo>
                    <a:pt x="376" y="1008"/>
                  </a:lnTo>
                  <a:lnTo>
                    <a:pt x="379" y="1011"/>
                  </a:lnTo>
                  <a:lnTo>
                    <a:pt x="381" y="1011"/>
                  </a:lnTo>
                  <a:lnTo>
                    <a:pt x="381" y="1013"/>
                  </a:lnTo>
                  <a:lnTo>
                    <a:pt x="383" y="1015"/>
                  </a:lnTo>
                  <a:lnTo>
                    <a:pt x="386" y="1018"/>
                  </a:lnTo>
                  <a:lnTo>
                    <a:pt x="388" y="1018"/>
                  </a:lnTo>
                  <a:lnTo>
                    <a:pt x="388" y="1015"/>
                  </a:lnTo>
                  <a:lnTo>
                    <a:pt x="390" y="1013"/>
                  </a:lnTo>
                  <a:lnTo>
                    <a:pt x="393" y="1013"/>
                  </a:lnTo>
                  <a:lnTo>
                    <a:pt x="393" y="1011"/>
                  </a:lnTo>
                  <a:lnTo>
                    <a:pt x="397" y="1008"/>
                  </a:lnTo>
                  <a:lnTo>
                    <a:pt x="400" y="1006"/>
                  </a:lnTo>
                  <a:lnTo>
                    <a:pt x="400" y="1006"/>
                  </a:lnTo>
                  <a:lnTo>
                    <a:pt x="395" y="999"/>
                  </a:lnTo>
                  <a:lnTo>
                    <a:pt x="395" y="996"/>
                  </a:lnTo>
                  <a:lnTo>
                    <a:pt x="395" y="994"/>
                  </a:lnTo>
                  <a:lnTo>
                    <a:pt x="393" y="985"/>
                  </a:lnTo>
                  <a:lnTo>
                    <a:pt x="393" y="982"/>
                  </a:lnTo>
                  <a:lnTo>
                    <a:pt x="393" y="977"/>
                  </a:lnTo>
                  <a:lnTo>
                    <a:pt x="388" y="959"/>
                  </a:lnTo>
                  <a:lnTo>
                    <a:pt x="390" y="944"/>
                  </a:lnTo>
                  <a:lnTo>
                    <a:pt x="390" y="940"/>
                  </a:lnTo>
                  <a:lnTo>
                    <a:pt x="390" y="937"/>
                  </a:lnTo>
                  <a:lnTo>
                    <a:pt x="390" y="935"/>
                  </a:lnTo>
                  <a:lnTo>
                    <a:pt x="390" y="935"/>
                  </a:lnTo>
                  <a:lnTo>
                    <a:pt x="388" y="937"/>
                  </a:lnTo>
                  <a:lnTo>
                    <a:pt x="388" y="940"/>
                  </a:lnTo>
                  <a:lnTo>
                    <a:pt x="388" y="944"/>
                  </a:lnTo>
                  <a:lnTo>
                    <a:pt x="388" y="947"/>
                  </a:lnTo>
                  <a:lnTo>
                    <a:pt x="386" y="949"/>
                  </a:lnTo>
                  <a:lnTo>
                    <a:pt x="383" y="949"/>
                  </a:lnTo>
                  <a:lnTo>
                    <a:pt x="381" y="949"/>
                  </a:lnTo>
                  <a:lnTo>
                    <a:pt x="381" y="949"/>
                  </a:lnTo>
                  <a:lnTo>
                    <a:pt x="381" y="944"/>
                  </a:lnTo>
                  <a:lnTo>
                    <a:pt x="381" y="942"/>
                  </a:lnTo>
                  <a:lnTo>
                    <a:pt x="386" y="930"/>
                  </a:lnTo>
                  <a:lnTo>
                    <a:pt x="386" y="925"/>
                  </a:lnTo>
                  <a:lnTo>
                    <a:pt x="383" y="921"/>
                  </a:lnTo>
                  <a:lnTo>
                    <a:pt x="388" y="923"/>
                  </a:lnTo>
                  <a:lnTo>
                    <a:pt x="388" y="923"/>
                  </a:lnTo>
                  <a:lnTo>
                    <a:pt x="390" y="921"/>
                  </a:lnTo>
                  <a:lnTo>
                    <a:pt x="390" y="918"/>
                  </a:lnTo>
                  <a:lnTo>
                    <a:pt x="390" y="918"/>
                  </a:lnTo>
                  <a:lnTo>
                    <a:pt x="395" y="911"/>
                  </a:lnTo>
                  <a:lnTo>
                    <a:pt x="397" y="909"/>
                  </a:lnTo>
                  <a:lnTo>
                    <a:pt x="402" y="890"/>
                  </a:lnTo>
                  <a:lnTo>
                    <a:pt x="405" y="888"/>
                  </a:lnTo>
                  <a:lnTo>
                    <a:pt x="405" y="890"/>
                  </a:lnTo>
                  <a:lnTo>
                    <a:pt x="405" y="902"/>
                  </a:lnTo>
                  <a:lnTo>
                    <a:pt x="407" y="878"/>
                  </a:lnTo>
                  <a:lnTo>
                    <a:pt x="402" y="826"/>
                  </a:lnTo>
                  <a:lnTo>
                    <a:pt x="402" y="793"/>
                  </a:lnTo>
                  <a:lnTo>
                    <a:pt x="407" y="774"/>
                  </a:lnTo>
                  <a:lnTo>
                    <a:pt x="409" y="738"/>
                  </a:lnTo>
                  <a:lnTo>
                    <a:pt x="407" y="731"/>
                  </a:lnTo>
                  <a:lnTo>
                    <a:pt x="407" y="736"/>
                  </a:lnTo>
                  <a:lnTo>
                    <a:pt x="405" y="748"/>
                  </a:lnTo>
                  <a:lnTo>
                    <a:pt x="405" y="753"/>
                  </a:lnTo>
                  <a:lnTo>
                    <a:pt x="402" y="753"/>
                  </a:lnTo>
                  <a:lnTo>
                    <a:pt x="405" y="736"/>
                  </a:lnTo>
                  <a:lnTo>
                    <a:pt x="402" y="731"/>
                  </a:lnTo>
                  <a:lnTo>
                    <a:pt x="400" y="729"/>
                  </a:lnTo>
                  <a:lnTo>
                    <a:pt x="397" y="729"/>
                  </a:lnTo>
                  <a:lnTo>
                    <a:pt x="393" y="729"/>
                  </a:lnTo>
                  <a:lnTo>
                    <a:pt x="393" y="729"/>
                  </a:lnTo>
                  <a:lnTo>
                    <a:pt x="405" y="729"/>
                  </a:lnTo>
                  <a:lnTo>
                    <a:pt x="407" y="729"/>
                  </a:lnTo>
                  <a:lnTo>
                    <a:pt x="409" y="724"/>
                  </a:lnTo>
                  <a:lnTo>
                    <a:pt x="409" y="689"/>
                  </a:lnTo>
                  <a:lnTo>
                    <a:pt x="412" y="679"/>
                  </a:lnTo>
                  <a:lnTo>
                    <a:pt x="412" y="674"/>
                  </a:lnTo>
                  <a:lnTo>
                    <a:pt x="421" y="594"/>
                  </a:lnTo>
                  <a:lnTo>
                    <a:pt x="438" y="532"/>
                  </a:lnTo>
                  <a:lnTo>
                    <a:pt x="454" y="471"/>
                  </a:lnTo>
                  <a:lnTo>
                    <a:pt x="478" y="431"/>
                  </a:lnTo>
                  <a:lnTo>
                    <a:pt x="487" y="409"/>
                  </a:lnTo>
                  <a:lnTo>
                    <a:pt x="494" y="393"/>
                  </a:lnTo>
                  <a:lnTo>
                    <a:pt x="499" y="383"/>
                  </a:lnTo>
                  <a:lnTo>
                    <a:pt x="501" y="374"/>
                  </a:lnTo>
                  <a:lnTo>
                    <a:pt x="501" y="372"/>
                  </a:lnTo>
                  <a:lnTo>
                    <a:pt x="504" y="367"/>
                  </a:lnTo>
                  <a:lnTo>
                    <a:pt x="504" y="360"/>
                  </a:lnTo>
                  <a:lnTo>
                    <a:pt x="506" y="355"/>
                  </a:lnTo>
                  <a:lnTo>
                    <a:pt x="504" y="348"/>
                  </a:lnTo>
                  <a:lnTo>
                    <a:pt x="509" y="322"/>
                  </a:lnTo>
                  <a:lnTo>
                    <a:pt x="509" y="322"/>
                  </a:lnTo>
                  <a:close/>
                  <a:moveTo>
                    <a:pt x="393" y="925"/>
                  </a:moveTo>
                  <a:lnTo>
                    <a:pt x="393" y="928"/>
                  </a:lnTo>
                  <a:lnTo>
                    <a:pt x="390" y="930"/>
                  </a:lnTo>
                  <a:lnTo>
                    <a:pt x="388" y="932"/>
                  </a:lnTo>
                  <a:lnTo>
                    <a:pt x="393" y="930"/>
                  </a:lnTo>
                  <a:lnTo>
                    <a:pt x="397" y="925"/>
                  </a:lnTo>
                  <a:lnTo>
                    <a:pt x="397" y="918"/>
                  </a:lnTo>
                  <a:lnTo>
                    <a:pt x="397" y="916"/>
                  </a:lnTo>
                  <a:lnTo>
                    <a:pt x="395" y="918"/>
                  </a:lnTo>
                  <a:lnTo>
                    <a:pt x="393" y="925"/>
                  </a:lnTo>
                  <a:close/>
                </a:path>
              </a:pathLst>
            </a:custGeom>
            <a:solidFill>
              <a:schemeClr val="bg2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8362951" y="4959351"/>
              <a:ext cx="849313" cy="393700"/>
            </a:xfrm>
            <a:custGeom>
              <a:avLst/>
              <a:gdLst>
                <a:gd name="T0" fmla="*/ 509 w 535"/>
                <a:gd name="T1" fmla="*/ 118 h 248"/>
                <a:gd name="T2" fmla="*/ 485 w 535"/>
                <a:gd name="T3" fmla="*/ 108 h 248"/>
                <a:gd name="T4" fmla="*/ 462 w 535"/>
                <a:gd name="T5" fmla="*/ 99 h 248"/>
                <a:gd name="T6" fmla="*/ 436 w 535"/>
                <a:gd name="T7" fmla="*/ 97 h 248"/>
                <a:gd name="T8" fmla="*/ 431 w 535"/>
                <a:gd name="T9" fmla="*/ 108 h 248"/>
                <a:gd name="T10" fmla="*/ 400 w 535"/>
                <a:gd name="T11" fmla="*/ 123 h 248"/>
                <a:gd name="T12" fmla="*/ 367 w 535"/>
                <a:gd name="T13" fmla="*/ 108 h 248"/>
                <a:gd name="T14" fmla="*/ 343 w 535"/>
                <a:gd name="T15" fmla="*/ 92 h 248"/>
                <a:gd name="T16" fmla="*/ 339 w 535"/>
                <a:gd name="T17" fmla="*/ 42 h 248"/>
                <a:gd name="T18" fmla="*/ 303 w 535"/>
                <a:gd name="T19" fmla="*/ 33 h 248"/>
                <a:gd name="T20" fmla="*/ 289 w 535"/>
                <a:gd name="T21" fmla="*/ 16 h 248"/>
                <a:gd name="T22" fmla="*/ 258 w 535"/>
                <a:gd name="T23" fmla="*/ 4 h 248"/>
                <a:gd name="T24" fmla="*/ 249 w 535"/>
                <a:gd name="T25" fmla="*/ 30 h 248"/>
                <a:gd name="T26" fmla="*/ 239 w 535"/>
                <a:gd name="T27" fmla="*/ 11 h 248"/>
                <a:gd name="T28" fmla="*/ 173 w 535"/>
                <a:gd name="T29" fmla="*/ 37 h 248"/>
                <a:gd name="T30" fmla="*/ 175 w 535"/>
                <a:gd name="T31" fmla="*/ 49 h 248"/>
                <a:gd name="T32" fmla="*/ 168 w 535"/>
                <a:gd name="T33" fmla="*/ 49 h 248"/>
                <a:gd name="T34" fmla="*/ 166 w 535"/>
                <a:gd name="T35" fmla="*/ 37 h 248"/>
                <a:gd name="T36" fmla="*/ 57 w 535"/>
                <a:gd name="T37" fmla="*/ 56 h 248"/>
                <a:gd name="T38" fmla="*/ 62 w 535"/>
                <a:gd name="T39" fmla="*/ 54 h 248"/>
                <a:gd name="T40" fmla="*/ 90 w 535"/>
                <a:gd name="T41" fmla="*/ 42 h 248"/>
                <a:gd name="T42" fmla="*/ 78 w 535"/>
                <a:gd name="T43" fmla="*/ 56 h 248"/>
                <a:gd name="T44" fmla="*/ 64 w 535"/>
                <a:gd name="T45" fmla="*/ 56 h 248"/>
                <a:gd name="T46" fmla="*/ 43 w 535"/>
                <a:gd name="T47" fmla="*/ 71 h 248"/>
                <a:gd name="T48" fmla="*/ 22 w 535"/>
                <a:gd name="T49" fmla="*/ 71 h 248"/>
                <a:gd name="T50" fmla="*/ 0 w 535"/>
                <a:gd name="T51" fmla="*/ 85 h 248"/>
                <a:gd name="T52" fmla="*/ 8 w 535"/>
                <a:gd name="T53" fmla="*/ 97 h 248"/>
                <a:gd name="T54" fmla="*/ 10 w 535"/>
                <a:gd name="T55" fmla="*/ 106 h 248"/>
                <a:gd name="T56" fmla="*/ 12 w 535"/>
                <a:gd name="T57" fmla="*/ 120 h 248"/>
                <a:gd name="T58" fmla="*/ 17 w 535"/>
                <a:gd name="T59" fmla="*/ 139 h 248"/>
                <a:gd name="T60" fmla="*/ 26 w 535"/>
                <a:gd name="T61" fmla="*/ 144 h 248"/>
                <a:gd name="T62" fmla="*/ 48 w 535"/>
                <a:gd name="T63" fmla="*/ 163 h 248"/>
                <a:gd name="T64" fmla="*/ 69 w 535"/>
                <a:gd name="T65" fmla="*/ 175 h 248"/>
                <a:gd name="T66" fmla="*/ 88 w 535"/>
                <a:gd name="T67" fmla="*/ 198 h 248"/>
                <a:gd name="T68" fmla="*/ 83 w 535"/>
                <a:gd name="T69" fmla="*/ 217 h 248"/>
                <a:gd name="T70" fmla="*/ 100 w 535"/>
                <a:gd name="T71" fmla="*/ 210 h 248"/>
                <a:gd name="T72" fmla="*/ 112 w 535"/>
                <a:gd name="T73" fmla="*/ 191 h 248"/>
                <a:gd name="T74" fmla="*/ 121 w 535"/>
                <a:gd name="T75" fmla="*/ 182 h 248"/>
                <a:gd name="T76" fmla="*/ 135 w 535"/>
                <a:gd name="T77" fmla="*/ 137 h 248"/>
                <a:gd name="T78" fmla="*/ 154 w 535"/>
                <a:gd name="T79" fmla="*/ 118 h 248"/>
                <a:gd name="T80" fmla="*/ 187 w 535"/>
                <a:gd name="T81" fmla="*/ 130 h 248"/>
                <a:gd name="T82" fmla="*/ 194 w 535"/>
                <a:gd name="T83" fmla="*/ 137 h 248"/>
                <a:gd name="T84" fmla="*/ 192 w 535"/>
                <a:gd name="T85" fmla="*/ 160 h 248"/>
                <a:gd name="T86" fmla="*/ 204 w 535"/>
                <a:gd name="T87" fmla="*/ 198 h 248"/>
                <a:gd name="T88" fmla="*/ 225 w 535"/>
                <a:gd name="T89" fmla="*/ 224 h 248"/>
                <a:gd name="T90" fmla="*/ 246 w 535"/>
                <a:gd name="T91" fmla="*/ 222 h 248"/>
                <a:gd name="T92" fmla="*/ 265 w 535"/>
                <a:gd name="T93" fmla="*/ 205 h 248"/>
                <a:gd name="T94" fmla="*/ 291 w 535"/>
                <a:gd name="T95" fmla="*/ 184 h 248"/>
                <a:gd name="T96" fmla="*/ 322 w 535"/>
                <a:gd name="T97" fmla="*/ 160 h 248"/>
                <a:gd name="T98" fmla="*/ 350 w 535"/>
                <a:gd name="T99" fmla="*/ 144 h 248"/>
                <a:gd name="T100" fmla="*/ 372 w 535"/>
                <a:gd name="T101" fmla="*/ 142 h 248"/>
                <a:gd name="T102" fmla="*/ 391 w 535"/>
                <a:gd name="T103" fmla="*/ 134 h 248"/>
                <a:gd name="T104" fmla="*/ 400 w 535"/>
                <a:gd name="T105" fmla="*/ 149 h 248"/>
                <a:gd name="T106" fmla="*/ 412 w 535"/>
                <a:gd name="T107" fmla="*/ 165 h 248"/>
                <a:gd name="T108" fmla="*/ 421 w 535"/>
                <a:gd name="T109" fmla="*/ 194 h 248"/>
                <a:gd name="T110" fmla="*/ 436 w 535"/>
                <a:gd name="T111" fmla="*/ 205 h 248"/>
                <a:gd name="T112" fmla="*/ 450 w 535"/>
                <a:gd name="T113" fmla="*/ 215 h 248"/>
                <a:gd name="T114" fmla="*/ 462 w 535"/>
                <a:gd name="T115" fmla="*/ 227 h 248"/>
                <a:gd name="T116" fmla="*/ 459 w 535"/>
                <a:gd name="T117" fmla="*/ 241 h 248"/>
                <a:gd name="T118" fmla="*/ 535 w 535"/>
                <a:gd name="T119" fmla="*/ 1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35" h="248">
                  <a:moveTo>
                    <a:pt x="535" y="142"/>
                  </a:moveTo>
                  <a:lnTo>
                    <a:pt x="535" y="120"/>
                  </a:lnTo>
                  <a:lnTo>
                    <a:pt x="525" y="120"/>
                  </a:lnTo>
                  <a:lnTo>
                    <a:pt x="518" y="120"/>
                  </a:lnTo>
                  <a:lnTo>
                    <a:pt x="514" y="120"/>
                  </a:lnTo>
                  <a:lnTo>
                    <a:pt x="511" y="120"/>
                  </a:lnTo>
                  <a:lnTo>
                    <a:pt x="511" y="118"/>
                  </a:lnTo>
                  <a:lnTo>
                    <a:pt x="509" y="118"/>
                  </a:lnTo>
                  <a:lnTo>
                    <a:pt x="507" y="115"/>
                  </a:lnTo>
                  <a:lnTo>
                    <a:pt x="504" y="113"/>
                  </a:lnTo>
                  <a:lnTo>
                    <a:pt x="502" y="113"/>
                  </a:lnTo>
                  <a:lnTo>
                    <a:pt x="497" y="113"/>
                  </a:lnTo>
                  <a:lnTo>
                    <a:pt x="495" y="113"/>
                  </a:lnTo>
                  <a:lnTo>
                    <a:pt x="492" y="113"/>
                  </a:lnTo>
                  <a:lnTo>
                    <a:pt x="488" y="111"/>
                  </a:lnTo>
                  <a:lnTo>
                    <a:pt x="485" y="108"/>
                  </a:lnTo>
                  <a:lnTo>
                    <a:pt x="483" y="106"/>
                  </a:lnTo>
                  <a:lnTo>
                    <a:pt x="480" y="104"/>
                  </a:lnTo>
                  <a:lnTo>
                    <a:pt x="476" y="104"/>
                  </a:lnTo>
                  <a:lnTo>
                    <a:pt x="473" y="101"/>
                  </a:lnTo>
                  <a:lnTo>
                    <a:pt x="471" y="101"/>
                  </a:lnTo>
                  <a:lnTo>
                    <a:pt x="466" y="101"/>
                  </a:lnTo>
                  <a:lnTo>
                    <a:pt x="464" y="101"/>
                  </a:lnTo>
                  <a:lnTo>
                    <a:pt x="462" y="99"/>
                  </a:lnTo>
                  <a:lnTo>
                    <a:pt x="457" y="99"/>
                  </a:lnTo>
                  <a:lnTo>
                    <a:pt x="457" y="99"/>
                  </a:lnTo>
                  <a:lnTo>
                    <a:pt x="454" y="97"/>
                  </a:lnTo>
                  <a:lnTo>
                    <a:pt x="452" y="97"/>
                  </a:lnTo>
                  <a:lnTo>
                    <a:pt x="450" y="97"/>
                  </a:lnTo>
                  <a:lnTo>
                    <a:pt x="445" y="97"/>
                  </a:lnTo>
                  <a:lnTo>
                    <a:pt x="440" y="97"/>
                  </a:lnTo>
                  <a:lnTo>
                    <a:pt x="436" y="97"/>
                  </a:lnTo>
                  <a:lnTo>
                    <a:pt x="433" y="97"/>
                  </a:lnTo>
                  <a:lnTo>
                    <a:pt x="433" y="99"/>
                  </a:lnTo>
                  <a:lnTo>
                    <a:pt x="431" y="101"/>
                  </a:lnTo>
                  <a:lnTo>
                    <a:pt x="431" y="101"/>
                  </a:lnTo>
                  <a:lnTo>
                    <a:pt x="431" y="104"/>
                  </a:lnTo>
                  <a:lnTo>
                    <a:pt x="431" y="106"/>
                  </a:lnTo>
                  <a:lnTo>
                    <a:pt x="431" y="106"/>
                  </a:lnTo>
                  <a:lnTo>
                    <a:pt x="431" y="108"/>
                  </a:lnTo>
                  <a:lnTo>
                    <a:pt x="431" y="111"/>
                  </a:lnTo>
                  <a:lnTo>
                    <a:pt x="431" y="113"/>
                  </a:lnTo>
                  <a:lnTo>
                    <a:pt x="428" y="118"/>
                  </a:lnTo>
                  <a:lnTo>
                    <a:pt x="426" y="123"/>
                  </a:lnTo>
                  <a:lnTo>
                    <a:pt x="426" y="125"/>
                  </a:lnTo>
                  <a:lnTo>
                    <a:pt x="417" y="125"/>
                  </a:lnTo>
                  <a:lnTo>
                    <a:pt x="410" y="123"/>
                  </a:lnTo>
                  <a:lnTo>
                    <a:pt x="400" y="123"/>
                  </a:lnTo>
                  <a:lnTo>
                    <a:pt x="393" y="123"/>
                  </a:lnTo>
                  <a:lnTo>
                    <a:pt x="386" y="123"/>
                  </a:lnTo>
                  <a:lnTo>
                    <a:pt x="381" y="120"/>
                  </a:lnTo>
                  <a:lnTo>
                    <a:pt x="376" y="118"/>
                  </a:lnTo>
                  <a:lnTo>
                    <a:pt x="372" y="115"/>
                  </a:lnTo>
                  <a:lnTo>
                    <a:pt x="369" y="113"/>
                  </a:lnTo>
                  <a:lnTo>
                    <a:pt x="369" y="111"/>
                  </a:lnTo>
                  <a:lnTo>
                    <a:pt x="367" y="108"/>
                  </a:lnTo>
                  <a:lnTo>
                    <a:pt x="365" y="106"/>
                  </a:lnTo>
                  <a:lnTo>
                    <a:pt x="362" y="106"/>
                  </a:lnTo>
                  <a:lnTo>
                    <a:pt x="360" y="104"/>
                  </a:lnTo>
                  <a:lnTo>
                    <a:pt x="358" y="104"/>
                  </a:lnTo>
                  <a:lnTo>
                    <a:pt x="355" y="101"/>
                  </a:lnTo>
                  <a:lnTo>
                    <a:pt x="350" y="99"/>
                  </a:lnTo>
                  <a:lnTo>
                    <a:pt x="348" y="94"/>
                  </a:lnTo>
                  <a:lnTo>
                    <a:pt x="343" y="92"/>
                  </a:lnTo>
                  <a:lnTo>
                    <a:pt x="339" y="89"/>
                  </a:lnTo>
                  <a:lnTo>
                    <a:pt x="336" y="85"/>
                  </a:lnTo>
                  <a:lnTo>
                    <a:pt x="336" y="78"/>
                  </a:lnTo>
                  <a:lnTo>
                    <a:pt x="336" y="71"/>
                  </a:lnTo>
                  <a:lnTo>
                    <a:pt x="336" y="66"/>
                  </a:lnTo>
                  <a:lnTo>
                    <a:pt x="336" y="56"/>
                  </a:lnTo>
                  <a:lnTo>
                    <a:pt x="339" y="49"/>
                  </a:lnTo>
                  <a:lnTo>
                    <a:pt x="339" y="42"/>
                  </a:lnTo>
                  <a:lnTo>
                    <a:pt x="339" y="33"/>
                  </a:lnTo>
                  <a:lnTo>
                    <a:pt x="329" y="33"/>
                  </a:lnTo>
                  <a:lnTo>
                    <a:pt x="322" y="33"/>
                  </a:lnTo>
                  <a:lnTo>
                    <a:pt x="315" y="33"/>
                  </a:lnTo>
                  <a:lnTo>
                    <a:pt x="305" y="33"/>
                  </a:lnTo>
                  <a:lnTo>
                    <a:pt x="305" y="33"/>
                  </a:lnTo>
                  <a:lnTo>
                    <a:pt x="303" y="33"/>
                  </a:lnTo>
                  <a:lnTo>
                    <a:pt x="303" y="33"/>
                  </a:lnTo>
                  <a:lnTo>
                    <a:pt x="301" y="33"/>
                  </a:lnTo>
                  <a:lnTo>
                    <a:pt x="298" y="33"/>
                  </a:lnTo>
                  <a:lnTo>
                    <a:pt x="298" y="30"/>
                  </a:lnTo>
                  <a:lnTo>
                    <a:pt x="296" y="30"/>
                  </a:lnTo>
                  <a:lnTo>
                    <a:pt x="296" y="28"/>
                  </a:lnTo>
                  <a:lnTo>
                    <a:pt x="291" y="26"/>
                  </a:lnTo>
                  <a:lnTo>
                    <a:pt x="291" y="21"/>
                  </a:lnTo>
                  <a:lnTo>
                    <a:pt x="289" y="16"/>
                  </a:lnTo>
                  <a:lnTo>
                    <a:pt x="289" y="11"/>
                  </a:lnTo>
                  <a:lnTo>
                    <a:pt x="287" y="9"/>
                  </a:lnTo>
                  <a:lnTo>
                    <a:pt x="284" y="7"/>
                  </a:lnTo>
                  <a:lnTo>
                    <a:pt x="282" y="2"/>
                  </a:lnTo>
                  <a:lnTo>
                    <a:pt x="282" y="0"/>
                  </a:lnTo>
                  <a:lnTo>
                    <a:pt x="279" y="0"/>
                  </a:lnTo>
                  <a:lnTo>
                    <a:pt x="263" y="4"/>
                  </a:lnTo>
                  <a:lnTo>
                    <a:pt x="258" y="4"/>
                  </a:lnTo>
                  <a:lnTo>
                    <a:pt x="251" y="4"/>
                  </a:lnTo>
                  <a:lnTo>
                    <a:pt x="246" y="4"/>
                  </a:lnTo>
                  <a:lnTo>
                    <a:pt x="244" y="7"/>
                  </a:lnTo>
                  <a:lnTo>
                    <a:pt x="246" y="7"/>
                  </a:lnTo>
                  <a:lnTo>
                    <a:pt x="249" y="16"/>
                  </a:lnTo>
                  <a:lnTo>
                    <a:pt x="251" y="21"/>
                  </a:lnTo>
                  <a:lnTo>
                    <a:pt x="249" y="28"/>
                  </a:lnTo>
                  <a:lnTo>
                    <a:pt x="249" y="30"/>
                  </a:lnTo>
                  <a:lnTo>
                    <a:pt x="251" y="33"/>
                  </a:lnTo>
                  <a:lnTo>
                    <a:pt x="249" y="40"/>
                  </a:lnTo>
                  <a:lnTo>
                    <a:pt x="246" y="35"/>
                  </a:lnTo>
                  <a:lnTo>
                    <a:pt x="246" y="16"/>
                  </a:lnTo>
                  <a:lnTo>
                    <a:pt x="244" y="11"/>
                  </a:lnTo>
                  <a:lnTo>
                    <a:pt x="242" y="9"/>
                  </a:lnTo>
                  <a:lnTo>
                    <a:pt x="242" y="9"/>
                  </a:lnTo>
                  <a:lnTo>
                    <a:pt x="239" y="11"/>
                  </a:lnTo>
                  <a:lnTo>
                    <a:pt x="239" y="11"/>
                  </a:lnTo>
                  <a:lnTo>
                    <a:pt x="237" y="14"/>
                  </a:lnTo>
                  <a:lnTo>
                    <a:pt x="235" y="18"/>
                  </a:lnTo>
                  <a:lnTo>
                    <a:pt x="225" y="28"/>
                  </a:lnTo>
                  <a:lnTo>
                    <a:pt x="218" y="33"/>
                  </a:lnTo>
                  <a:lnTo>
                    <a:pt x="204" y="35"/>
                  </a:lnTo>
                  <a:lnTo>
                    <a:pt x="175" y="37"/>
                  </a:lnTo>
                  <a:lnTo>
                    <a:pt x="173" y="37"/>
                  </a:lnTo>
                  <a:lnTo>
                    <a:pt x="171" y="40"/>
                  </a:lnTo>
                  <a:lnTo>
                    <a:pt x="168" y="40"/>
                  </a:lnTo>
                  <a:lnTo>
                    <a:pt x="173" y="42"/>
                  </a:lnTo>
                  <a:lnTo>
                    <a:pt x="178" y="42"/>
                  </a:lnTo>
                  <a:lnTo>
                    <a:pt x="178" y="44"/>
                  </a:lnTo>
                  <a:lnTo>
                    <a:pt x="178" y="47"/>
                  </a:lnTo>
                  <a:lnTo>
                    <a:pt x="173" y="49"/>
                  </a:lnTo>
                  <a:lnTo>
                    <a:pt x="175" y="49"/>
                  </a:lnTo>
                  <a:lnTo>
                    <a:pt x="173" y="52"/>
                  </a:lnTo>
                  <a:lnTo>
                    <a:pt x="171" y="54"/>
                  </a:lnTo>
                  <a:lnTo>
                    <a:pt x="171" y="54"/>
                  </a:lnTo>
                  <a:lnTo>
                    <a:pt x="171" y="52"/>
                  </a:lnTo>
                  <a:lnTo>
                    <a:pt x="173" y="49"/>
                  </a:lnTo>
                  <a:lnTo>
                    <a:pt x="173" y="47"/>
                  </a:lnTo>
                  <a:lnTo>
                    <a:pt x="171" y="47"/>
                  </a:lnTo>
                  <a:lnTo>
                    <a:pt x="168" y="49"/>
                  </a:lnTo>
                  <a:lnTo>
                    <a:pt x="166" y="49"/>
                  </a:lnTo>
                  <a:lnTo>
                    <a:pt x="164" y="49"/>
                  </a:lnTo>
                  <a:lnTo>
                    <a:pt x="164" y="47"/>
                  </a:lnTo>
                  <a:lnTo>
                    <a:pt x="164" y="44"/>
                  </a:lnTo>
                  <a:lnTo>
                    <a:pt x="161" y="42"/>
                  </a:lnTo>
                  <a:lnTo>
                    <a:pt x="164" y="42"/>
                  </a:lnTo>
                  <a:lnTo>
                    <a:pt x="166" y="40"/>
                  </a:lnTo>
                  <a:lnTo>
                    <a:pt x="166" y="37"/>
                  </a:lnTo>
                  <a:lnTo>
                    <a:pt x="166" y="37"/>
                  </a:lnTo>
                  <a:lnTo>
                    <a:pt x="140" y="37"/>
                  </a:lnTo>
                  <a:lnTo>
                    <a:pt x="116" y="37"/>
                  </a:lnTo>
                  <a:lnTo>
                    <a:pt x="100" y="40"/>
                  </a:lnTo>
                  <a:lnTo>
                    <a:pt x="93" y="40"/>
                  </a:lnTo>
                  <a:lnTo>
                    <a:pt x="60" y="52"/>
                  </a:lnTo>
                  <a:lnTo>
                    <a:pt x="57" y="54"/>
                  </a:lnTo>
                  <a:lnTo>
                    <a:pt x="57" y="56"/>
                  </a:lnTo>
                  <a:lnTo>
                    <a:pt x="52" y="56"/>
                  </a:lnTo>
                  <a:lnTo>
                    <a:pt x="50" y="59"/>
                  </a:lnTo>
                  <a:lnTo>
                    <a:pt x="50" y="61"/>
                  </a:lnTo>
                  <a:lnTo>
                    <a:pt x="50" y="61"/>
                  </a:lnTo>
                  <a:lnTo>
                    <a:pt x="52" y="59"/>
                  </a:lnTo>
                  <a:lnTo>
                    <a:pt x="55" y="59"/>
                  </a:lnTo>
                  <a:lnTo>
                    <a:pt x="57" y="59"/>
                  </a:lnTo>
                  <a:lnTo>
                    <a:pt x="62" y="54"/>
                  </a:lnTo>
                  <a:lnTo>
                    <a:pt x="69" y="54"/>
                  </a:lnTo>
                  <a:lnTo>
                    <a:pt x="71" y="52"/>
                  </a:lnTo>
                  <a:lnTo>
                    <a:pt x="71" y="52"/>
                  </a:lnTo>
                  <a:lnTo>
                    <a:pt x="74" y="49"/>
                  </a:lnTo>
                  <a:lnTo>
                    <a:pt x="86" y="44"/>
                  </a:lnTo>
                  <a:lnTo>
                    <a:pt x="88" y="44"/>
                  </a:lnTo>
                  <a:lnTo>
                    <a:pt x="88" y="42"/>
                  </a:lnTo>
                  <a:lnTo>
                    <a:pt x="90" y="42"/>
                  </a:lnTo>
                  <a:lnTo>
                    <a:pt x="93" y="42"/>
                  </a:lnTo>
                  <a:lnTo>
                    <a:pt x="95" y="42"/>
                  </a:lnTo>
                  <a:lnTo>
                    <a:pt x="95" y="42"/>
                  </a:lnTo>
                  <a:lnTo>
                    <a:pt x="97" y="47"/>
                  </a:lnTo>
                  <a:lnTo>
                    <a:pt x="95" y="52"/>
                  </a:lnTo>
                  <a:lnTo>
                    <a:pt x="93" y="54"/>
                  </a:lnTo>
                  <a:lnTo>
                    <a:pt x="81" y="56"/>
                  </a:lnTo>
                  <a:lnTo>
                    <a:pt x="78" y="56"/>
                  </a:lnTo>
                  <a:lnTo>
                    <a:pt x="76" y="52"/>
                  </a:lnTo>
                  <a:lnTo>
                    <a:pt x="74" y="54"/>
                  </a:lnTo>
                  <a:lnTo>
                    <a:pt x="71" y="54"/>
                  </a:lnTo>
                  <a:lnTo>
                    <a:pt x="69" y="54"/>
                  </a:lnTo>
                  <a:lnTo>
                    <a:pt x="67" y="54"/>
                  </a:lnTo>
                  <a:lnTo>
                    <a:pt x="67" y="56"/>
                  </a:lnTo>
                  <a:lnTo>
                    <a:pt x="64" y="56"/>
                  </a:lnTo>
                  <a:lnTo>
                    <a:pt x="64" y="56"/>
                  </a:lnTo>
                  <a:lnTo>
                    <a:pt x="62" y="59"/>
                  </a:lnTo>
                  <a:lnTo>
                    <a:pt x="64" y="61"/>
                  </a:lnTo>
                  <a:lnTo>
                    <a:pt x="64" y="61"/>
                  </a:lnTo>
                  <a:lnTo>
                    <a:pt x="64" y="63"/>
                  </a:lnTo>
                  <a:lnTo>
                    <a:pt x="62" y="66"/>
                  </a:lnTo>
                  <a:lnTo>
                    <a:pt x="60" y="66"/>
                  </a:lnTo>
                  <a:lnTo>
                    <a:pt x="57" y="68"/>
                  </a:lnTo>
                  <a:lnTo>
                    <a:pt x="43" y="71"/>
                  </a:lnTo>
                  <a:lnTo>
                    <a:pt x="43" y="68"/>
                  </a:lnTo>
                  <a:lnTo>
                    <a:pt x="43" y="66"/>
                  </a:lnTo>
                  <a:lnTo>
                    <a:pt x="43" y="63"/>
                  </a:lnTo>
                  <a:lnTo>
                    <a:pt x="45" y="63"/>
                  </a:lnTo>
                  <a:lnTo>
                    <a:pt x="48" y="61"/>
                  </a:lnTo>
                  <a:lnTo>
                    <a:pt x="29" y="66"/>
                  </a:lnTo>
                  <a:lnTo>
                    <a:pt x="24" y="68"/>
                  </a:lnTo>
                  <a:lnTo>
                    <a:pt x="22" y="71"/>
                  </a:lnTo>
                  <a:lnTo>
                    <a:pt x="8" y="73"/>
                  </a:lnTo>
                  <a:lnTo>
                    <a:pt x="5" y="75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80"/>
                  </a:lnTo>
                  <a:lnTo>
                    <a:pt x="0" y="82"/>
                  </a:lnTo>
                  <a:lnTo>
                    <a:pt x="0" y="85"/>
                  </a:lnTo>
                  <a:lnTo>
                    <a:pt x="3" y="85"/>
                  </a:lnTo>
                  <a:lnTo>
                    <a:pt x="3" y="87"/>
                  </a:lnTo>
                  <a:lnTo>
                    <a:pt x="5" y="87"/>
                  </a:lnTo>
                  <a:lnTo>
                    <a:pt x="8" y="87"/>
                  </a:lnTo>
                  <a:lnTo>
                    <a:pt x="8" y="89"/>
                  </a:lnTo>
                  <a:lnTo>
                    <a:pt x="8" y="92"/>
                  </a:lnTo>
                  <a:lnTo>
                    <a:pt x="8" y="94"/>
                  </a:lnTo>
                  <a:lnTo>
                    <a:pt x="8" y="97"/>
                  </a:lnTo>
                  <a:lnTo>
                    <a:pt x="8" y="99"/>
                  </a:lnTo>
                  <a:lnTo>
                    <a:pt x="10" y="99"/>
                  </a:lnTo>
                  <a:lnTo>
                    <a:pt x="10" y="101"/>
                  </a:lnTo>
                  <a:lnTo>
                    <a:pt x="8" y="101"/>
                  </a:lnTo>
                  <a:lnTo>
                    <a:pt x="8" y="101"/>
                  </a:lnTo>
                  <a:lnTo>
                    <a:pt x="8" y="104"/>
                  </a:lnTo>
                  <a:lnTo>
                    <a:pt x="10" y="104"/>
                  </a:lnTo>
                  <a:lnTo>
                    <a:pt x="10" y="106"/>
                  </a:lnTo>
                  <a:lnTo>
                    <a:pt x="10" y="106"/>
                  </a:lnTo>
                  <a:lnTo>
                    <a:pt x="12" y="108"/>
                  </a:lnTo>
                  <a:lnTo>
                    <a:pt x="12" y="111"/>
                  </a:lnTo>
                  <a:lnTo>
                    <a:pt x="12" y="113"/>
                  </a:lnTo>
                  <a:lnTo>
                    <a:pt x="12" y="113"/>
                  </a:lnTo>
                  <a:lnTo>
                    <a:pt x="15" y="115"/>
                  </a:lnTo>
                  <a:lnTo>
                    <a:pt x="12" y="118"/>
                  </a:lnTo>
                  <a:lnTo>
                    <a:pt x="12" y="120"/>
                  </a:lnTo>
                  <a:lnTo>
                    <a:pt x="10" y="125"/>
                  </a:lnTo>
                  <a:lnTo>
                    <a:pt x="10" y="127"/>
                  </a:lnTo>
                  <a:lnTo>
                    <a:pt x="10" y="132"/>
                  </a:lnTo>
                  <a:lnTo>
                    <a:pt x="10" y="137"/>
                  </a:lnTo>
                  <a:lnTo>
                    <a:pt x="12" y="139"/>
                  </a:lnTo>
                  <a:lnTo>
                    <a:pt x="15" y="139"/>
                  </a:lnTo>
                  <a:lnTo>
                    <a:pt x="15" y="139"/>
                  </a:lnTo>
                  <a:lnTo>
                    <a:pt x="17" y="139"/>
                  </a:lnTo>
                  <a:lnTo>
                    <a:pt x="17" y="139"/>
                  </a:lnTo>
                  <a:lnTo>
                    <a:pt x="17" y="139"/>
                  </a:lnTo>
                  <a:lnTo>
                    <a:pt x="19" y="142"/>
                  </a:lnTo>
                  <a:lnTo>
                    <a:pt x="19" y="142"/>
                  </a:lnTo>
                  <a:lnTo>
                    <a:pt x="19" y="142"/>
                  </a:lnTo>
                  <a:lnTo>
                    <a:pt x="22" y="144"/>
                  </a:lnTo>
                  <a:lnTo>
                    <a:pt x="24" y="144"/>
                  </a:lnTo>
                  <a:lnTo>
                    <a:pt x="26" y="144"/>
                  </a:lnTo>
                  <a:lnTo>
                    <a:pt x="29" y="144"/>
                  </a:lnTo>
                  <a:lnTo>
                    <a:pt x="31" y="149"/>
                  </a:lnTo>
                  <a:lnTo>
                    <a:pt x="31" y="153"/>
                  </a:lnTo>
                  <a:lnTo>
                    <a:pt x="34" y="158"/>
                  </a:lnTo>
                  <a:lnTo>
                    <a:pt x="41" y="160"/>
                  </a:lnTo>
                  <a:lnTo>
                    <a:pt x="43" y="160"/>
                  </a:lnTo>
                  <a:lnTo>
                    <a:pt x="45" y="160"/>
                  </a:lnTo>
                  <a:lnTo>
                    <a:pt x="48" y="163"/>
                  </a:lnTo>
                  <a:lnTo>
                    <a:pt x="48" y="165"/>
                  </a:lnTo>
                  <a:lnTo>
                    <a:pt x="50" y="168"/>
                  </a:lnTo>
                  <a:lnTo>
                    <a:pt x="50" y="168"/>
                  </a:lnTo>
                  <a:lnTo>
                    <a:pt x="52" y="168"/>
                  </a:lnTo>
                  <a:lnTo>
                    <a:pt x="55" y="168"/>
                  </a:lnTo>
                  <a:lnTo>
                    <a:pt x="60" y="168"/>
                  </a:lnTo>
                  <a:lnTo>
                    <a:pt x="64" y="170"/>
                  </a:lnTo>
                  <a:lnTo>
                    <a:pt x="69" y="175"/>
                  </a:lnTo>
                  <a:lnTo>
                    <a:pt x="71" y="177"/>
                  </a:lnTo>
                  <a:lnTo>
                    <a:pt x="74" y="182"/>
                  </a:lnTo>
                  <a:lnTo>
                    <a:pt x="76" y="184"/>
                  </a:lnTo>
                  <a:lnTo>
                    <a:pt x="81" y="189"/>
                  </a:lnTo>
                  <a:lnTo>
                    <a:pt x="83" y="191"/>
                  </a:lnTo>
                  <a:lnTo>
                    <a:pt x="88" y="194"/>
                  </a:lnTo>
                  <a:lnTo>
                    <a:pt x="88" y="196"/>
                  </a:lnTo>
                  <a:lnTo>
                    <a:pt x="88" y="198"/>
                  </a:lnTo>
                  <a:lnTo>
                    <a:pt x="86" y="203"/>
                  </a:lnTo>
                  <a:lnTo>
                    <a:pt x="86" y="205"/>
                  </a:lnTo>
                  <a:lnTo>
                    <a:pt x="86" y="208"/>
                  </a:lnTo>
                  <a:lnTo>
                    <a:pt x="86" y="208"/>
                  </a:lnTo>
                  <a:lnTo>
                    <a:pt x="86" y="210"/>
                  </a:lnTo>
                  <a:lnTo>
                    <a:pt x="86" y="213"/>
                  </a:lnTo>
                  <a:lnTo>
                    <a:pt x="86" y="215"/>
                  </a:lnTo>
                  <a:lnTo>
                    <a:pt x="83" y="217"/>
                  </a:lnTo>
                  <a:lnTo>
                    <a:pt x="83" y="217"/>
                  </a:lnTo>
                  <a:lnTo>
                    <a:pt x="86" y="222"/>
                  </a:lnTo>
                  <a:lnTo>
                    <a:pt x="88" y="224"/>
                  </a:lnTo>
                  <a:lnTo>
                    <a:pt x="90" y="224"/>
                  </a:lnTo>
                  <a:lnTo>
                    <a:pt x="93" y="227"/>
                  </a:lnTo>
                  <a:lnTo>
                    <a:pt x="95" y="222"/>
                  </a:lnTo>
                  <a:lnTo>
                    <a:pt x="97" y="215"/>
                  </a:lnTo>
                  <a:lnTo>
                    <a:pt x="100" y="210"/>
                  </a:lnTo>
                  <a:lnTo>
                    <a:pt x="102" y="205"/>
                  </a:lnTo>
                  <a:lnTo>
                    <a:pt x="104" y="201"/>
                  </a:lnTo>
                  <a:lnTo>
                    <a:pt x="104" y="198"/>
                  </a:lnTo>
                  <a:lnTo>
                    <a:pt x="104" y="198"/>
                  </a:lnTo>
                  <a:lnTo>
                    <a:pt x="107" y="196"/>
                  </a:lnTo>
                  <a:lnTo>
                    <a:pt x="107" y="194"/>
                  </a:lnTo>
                  <a:lnTo>
                    <a:pt x="109" y="194"/>
                  </a:lnTo>
                  <a:lnTo>
                    <a:pt x="112" y="191"/>
                  </a:lnTo>
                  <a:lnTo>
                    <a:pt x="112" y="191"/>
                  </a:lnTo>
                  <a:lnTo>
                    <a:pt x="112" y="191"/>
                  </a:lnTo>
                  <a:lnTo>
                    <a:pt x="112" y="191"/>
                  </a:lnTo>
                  <a:lnTo>
                    <a:pt x="114" y="189"/>
                  </a:lnTo>
                  <a:lnTo>
                    <a:pt x="114" y="187"/>
                  </a:lnTo>
                  <a:lnTo>
                    <a:pt x="116" y="184"/>
                  </a:lnTo>
                  <a:lnTo>
                    <a:pt x="119" y="182"/>
                  </a:lnTo>
                  <a:lnTo>
                    <a:pt x="121" y="182"/>
                  </a:lnTo>
                  <a:lnTo>
                    <a:pt x="123" y="179"/>
                  </a:lnTo>
                  <a:lnTo>
                    <a:pt x="123" y="177"/>
                  </a:lnTo>
                  <a:lnTo>
                    <a:pt x="126" y="175"/>
                  </a:lnTo>
                  <a:lnTo>
                    <a:pt x="126" y="170"/>
                  </a:lnTo>
                  <a:lnTo>
                    <a:pt x="126" y="168"/>
                  </a:lnTo>
                  <a:lnTo>
                    <a:pt x="128" y="156"/>
                  </a:lnTo>
                  <a:lnTo>
                    <a:pt x="133" y="146"/>
                  </a:lnTo>
                  <a:lnTo>
                    <a:pt x="135" y="137"/>
                  </a:lnTo>
                  <a:lnTo>
                    <a:pt x="140" y="125"/>
                  </a:lnTo>
                  <a:lnTo>
                    <a:pt x="140" y="123"/>
                  </a:lnTo>
                  <a:lnTo>
                    <a:pt x="142" y="120"/>
                  </a:lnTo>
                  <a:lnTo>
                    <a:pt x="142" y="120"/>
                  </a:lnTo>
                  <a:lnTo>
                    <a:pt x="145" y="118"/>
                  </a:lnTo>
                  <a:lnTo>
                    <a:pt x="147" y="115"/>
                  </a:lnTo>
                  <a:lnTo>
                    <a:pt x="149" y="115"/>
                  </a:lnTo>
                  <a:lnTo>
                    <a:pt x="154" y="118"/>
                  </a:lnTo>
                  <a:lnTo>
                    <a:pt x="159" y="118"/>
                  </a:lnTo>
                  <a:lnTo>
                    <a:pt x="161" y="120"/>
                  </a:lnTo>
                  <a:lnTo>
                    <a:pt x="166" y="123"/>
                  </a:lnTo>
                  <a:lnTo>
                    <a:pt x="168" y="125"/>
                  </a:lnTo>
                  <a:lnTo>
                    <a:pt x="173" y="130"/>
                  </a:lnTo>
                  <a:lnTo>
                    <a:pt x="178" y="132"/>
                  </a:lnTo>
                  <a:lnTo>
                    <a:pt x="185" y="134"/>
                  </a:lnTo>
                  <a:lnTo>
                    <a:pt x="187" y="130"/>
                  </a:lnTo>
                  <a:lnTo>
                    <a:pt x="192" y="130"/>
                  </a:lnTo>
                  <a:lnTo>
                    <a:pt x="194" y="127"/>
                  </a:lnTo>
                  <a:lnTo>
                    <a:pt x="194" y="130"/>
                  </a:lnTo>
                  <a:lnTo>
                    <a:pt x="194" y="132"/>
                  </a:lnTo>
                  <a:lnTo>
                    <a:pt x="194" y="134"/>
                  </a:lnTo>
                  <a:lnTo>
                    <a:pt x="194" y="134"/>
                  </a:lnTo>
                  <a:lnTo>
                    <a:pt x="194" y="137"/>
                  </a:lnTo>
                  <a:lnTo>
                    <a:pt x="194" y="137"/>
                  </a:lnTo>
                  <a:lnTo>
                    <a:pt x="194" y="139"/>
                  </a:lnTo>
                  <a:lnTo>
                    <a:pt x="194" y="142"/>
                  </a:lnTo>
                  <a:lnTo>
                    <a:pt x="194" y="146"/>
                  </a:lnTo>
                  <a:lnTo>
                    <a:pt x="194" y="149"/>
                  </a:lnTo>
                  <a:lnTo>
                    <a:pt x="194" y="151"/>
                  </a:lnTo>
                  <a:lnTo>
                    <a:pt x="192" y="153"/>
                  </a:lnTo>
                  <a:lnTo>
                    <a:pt x="192" y="156"/>
                  </a:lnTo>
                  <a:lnTo>
                    <a:pt x="192" y="160"/>
                  </a:lnTo>
                  <a:lnTo>
                    <a:pt x="192" y="168"/>
                  </a:lnTo>
                  <a:lnTo>
                    <a:pt x="192" y="175"/>
                  </a:lnTo>
                  <a:lnTo>
                    <a:pt x="194" y="182"/>
                  </a:lnTo>
                  <a:lnTo>
                    <a:pt x="194" y="189"/>
                  </a:lnTo>
                  <a:lnTo>
                    <a:pt x="194" y="194"/>
                  </a:lnTo>
                  <a:lnTo>
                    <a:pt x="197" y="196"/>
                  </a:lnTo>
                  <a:lnTo>
                    <a:pt x="199" y="198"/>
                  </a:lnTo>
                  <a:lnTo>
                    <a:pt x="204" y="198"/>
                  </a:lnTo>
                  <a:lnTo>
                    <a:pt x="209" y="198"/>
                  </a:lnTo>
                  <a:lnTo>
                    <a:pt x="211" y="203"/>
                  </a:lnTo>
                  <a:lnTo>
                    <a:pt x="213" y="208"/>
                  </a:lnTo>
                  <a:lnTo>
                    <a:pt x="216" y="213"/>
                  </a:lnTo>
                  <a:lnTo>
                    <a:pt x="218" y="215"/>
                  </a:lnTo>
                  <a:lnTo>
                    <a:pt x="220" y="220"/>
                  </a:lnTo>
                  <a:lnTo>
                    <a:pt x="223" y="222"/>
                  </a:lnTo>
                  <a:lnTo>
                    <a:pt x="225" y="224"/>
                  </a:lnTo>
                  <a:lnTo>
                    <a:pt x="230" y="227"/>
                  </a:lnTo>
                  <a:lnTo>
                    <a:pt x="235" y="229"/>
                  </a:lnTo>
                  <a:lnTo>
                    <a:pt x="239" y="227"/>
                  </a:lnTo>
                  <a:lnTo>
                    <a:pt x="244" y="224"/>
                  </a:lnTo>
                  <a:lnTo>
                    <a:pt x="246" y="224"/>
                  </a:lnTo>
                  <a:lnTo>
                    <a:pt x="246" y="224"/>
                  </a:lnTo>
                  <a:lnTo>
                    <a:pt x="246" y="222"/>
                  </a:lnTo>
                  <a:lnTo>
                    <a:pt x="246" y="222"/>
                  </a:lnTo>
                  <a:lnTo>
                    <a:pt x="251" y="220"/>
                  </a:lnTo>
                  <a:lnTo>
                    <a:pt x="253" y="217"/>
                  </a:lnTo>
                  <a:lnTo>
                    <a:pt x="256" y="215"/>
                  </a:lnTo>
                  <a:lnTo>
                    <a:pt x="258" y="213"/>
                  </a:lnTo>
                  <a:lnTo>
                    <a:pt x="261" y="210"/>
                  </a:lnTo>
                  <a:lnTo>
                    <a:pt x="261" y="210"/>
                  </a:lnTo>
                  <a:lnTo>
                    <a:pt x="263" y="208"/>
                  </a:lnTo>
                  <a:lnTo>
                    <a:pt x="265" y="205"/>
                  </a:lnTo>
                  <a:lnTo>
                    <a:pt x="268" y="203"/>
                  </a:lnTo>
                  <a:lnTo>
                    <a:pt x="272" y="201"/>
                  </a:lnTo>
                  <a:lnTo>
                    <a:pt x="275" y="196"/>
                  </a:lnTo>
                  <a:lnTo>
                    <a:pt x="279" y="194"/>
                  </a:lnTo>
                  <a:lnTo>
                    <a:pt x="282" y="191"/>
                  </a:lnTo>
                  <a:lnTo>
                    <a:pt x="284" y="187"/>
                  </a:lnTo>
                  <a:lnTo>
                    <a:pt x="289" y="184"/>
                  </a:lnTo>
                  <a:lnTo>
                    <a:pt x="291" y="184"/>
                  </a:lnTo>
                  <a:lnTo>
                    <a:pt x="298" y="182"/>
                  </a:lnTo>
                  <a:lnTo>
                    <a:pt x="298" y="179"/>
                  </a:lnTo>
                  <a:lnTo>
                    <a:pt x="298" y="175"/>
                  </a:lnTo>
                  <a:lnTo>
                    <a:pt x="301" y="170"/>
                  </a:lnTo>
                  <a:lnTo>
                    <a:pt x="305" y="165"/>
                  </a:lnTo>
                  <a:lnTo>
                    <a:pt x="310" y="165"/>
                  </a:lnTo>
                  <a:lnTo>
                    <a:pt x="317" y="163"/>
                  </a:lnTo>
                  <a:lnTo>
                    <a:pt x="322" y="160"/>
                  </a:lnTo>
                  <a:lnTo>
                    <a:pt x="327" y="160"/>
                  </a:lnTo>
                  <a:lnTo>
                    <a:pt x="331" y="158"/>
                  </a:lnTo>
                  <a:lnTo>
                    <a:pt x="334" y="156"/>
                  </a:lnTo>
                  <a:lnTo>
                    <a:pt x="339" y="153"/>
                  </a:lnTo>
                  <a:lnTo>
                    <a:pt x="343" y="153"/>
                  </a:lnTo>
                  <a:lnTo>
                    <a:pt x="350" y="153"/>
                  </a:lnTo>
                  <a:lnTo>
                    <a:pt x="353" y="151"/>
                  </a:lnTo>
                  <a:lnTo>
                    <a:pt x="350" y="144"/>
                  </a:lnTo>
                  <a:lnTo>
                    <a:pt x="355" y="139"/>
                  </a:lnTo>
                  <a:lnTo>
                    <a:pt x="360" y="134"/>
                  </a:lnTo>
                  <a:lnTo>
                    <a:pt x="365" y="132"/>
                  </a:lnTo>
                  <a:lnTo>
                    <a:pt x="367" y="132"/>
                  </a:lnTo>
                  <a:lnTo>
                    <a:pt x="369" y="132"/>
                  </a:lnTo>
                  <a:lnTo>
                    <a:pt x="372" y="132"/>
                  </a:lnTo>
                  <a:lnTo>
                    <a:pt x="372" y="139"/>
                  </a:lnTo>
                  <a:lnTo>
                    <a:pt x="372" y="142"/>
                  </a:lnTo>
                  <a:lnTo>
                    <a:pt x="374" y="139"/>
                  </a:lnTo>
                  <a:lnTo>
                    <a:pt x="374" y="137"/>
                  </a:lnTo>
                  <a:lnTo>
                    <a:pt x="376" y="137"/>
                  </a:lnTo>
                  <a:lnTo>
                    <a:pt x="376" y="134"/>
                  </a:lnTo>
                  <a:lnTo>
                    <a:pt x="381" y="134"/>
                  </a:lnTo>
                  <a:lnTo>
                    <a:pt x="384" y="134"/>
                  </a:lnTo>
                  <a:lnTo>
                    <a:pt x="386" y="137"/>
                  </a:lnTo>
                  <a:lnTo>
                    <a:pt x="391" y="134"/>
                  </a:lnTo>
                  <a:lnTo>
                    <a:pt x="393" y="134"/>
                  </a:lnTo>
                  <a:lnTo>
                    <a:pt x="398" y="139"/>
                  </a:lnTo>
                  <a:lnTo>
                    <a:pt x="400" y="142"/>
                  </a:lnTo>
                  <a:lnTo>
                    <a:pt x="400" y="144"/>
                  </a:lnTo>
                  <a:lnTo>
                    <a:pt x="400" y="146"/>
                  </a:lnTo>
                  <a:lnTo>
                    <a:pt x="400" y="149"/>
                  </a:lnTo>
                  <a:lnTo>
                    <a:pt x="400" y="149"/>
                  </a:lnTo>
                  <a:lnTo>
                    <a:pt x="400" y="149"/>
                  </a:lnTo>
                  <a:lnTo>
                    <a:pt x="400" y="156"/>
                  </a:lnTo>
                  <a:lnTo>
                    <a:pt x="400" y="158"/>
                  </a:lnTo>
                  <a:lnTo>
                    <a:pt x="398" y="160"/>
                  </a:lnTo>
                  <a:lnTo>
                    <a:pt x="398" y="163"/>
                  </a:lnTo>
                  <a:lnTo>
                    <a:pt x="400" y="165"/>
                  </a:lnTo>
                  <a:lnTo>
                    <a:pt x="405" y="165"/>
                  </a:lnTo>
                  <a:lnTo>
                    <a:pt x="407" y="165"/>
                  </a:lnTo>
                  <a:lnTo>
                    <a:pt x="412" y="165"/>
                  </a:lnTo>
                  <a:lnTo>
                    <a:pt x="414" y="165"/>
                  </a:lnTo>
                  <a:lnTo>
                    <a:pt x="417" y="170"/>
                  </a:lnTo>
                  <a:lnTo>
                    <a:pt x="419" y="177"/>
                  </a:lnTo>
                  <a:lnTo>
                    <a:pt x="421" y="184"/>
                  </a:lnTo>
                  <a:lnTo>
                    <a:pt x="421" y="189"/>
                  </a:lnTo>
                  <a:lnTo>
                    <a:pt x="424" y="191"/>
                  </a:lnTo>
                  <a:lnTo>
                    <a:pt x="424" y="194"/>
                  </a:lnTo>
                  <a:lnTo>
                    <a:pt x="421" y="194"/>
                  </a:lnTo>
                  <a:lnTo>
                    <a:pt x="421" y="196"/>
                  </a:lnTo>
                  <a:lnTo>
                    <a:pt x="424" y="198"/>
                  </a:lnTo>
                  <a:lnTo>
                    <a:pt x="426" y="201"/>
                  </a:lnTo>
                  <a:lnTo>
                    <a:pt x="431" y="203"/>
                  </a:lnTo>
                  <a:lnTo>
                    <a:pt x="433" y="203"/>
                  </a:lnTo>
                  <a:lnTo>
                    <a:pt x="433" y="203"/>
                  </a:lnTo>
                  <a:lnTo>
                    <a:pt x="433" y="205"/>
                  </a:lnTo>
                  <a:lnTo>
                    <a:pt x="436" y="205"/>
                  </a:lnTo>
                  <a:lnTo>
                    <a:pt x="436" y="205"/>
                  </a:lnTo>
                  <a:lnTo>
                    <a:pt x="438" y="205"/>
                  </a:lnTo>
                  <a:lnTo>
                    <a:pt x="443" y="208"/>
                  </a:lnTo>
                  <a:lnTo>
                    <a:pt x="445" y="208"/>
                  </a:lnTo>
                  <a:lnTo>
                    <a:pt x="447" y="210"/>
                  </a:lnTo>
                  <a:lnTo>
                    <a:pt x="447" y="210"/>
                  </a:lnTo>
                  <a:lnTo>
                    <a:pt x="450" y="213"/>
                  </a:lnTo>
                  <a:lnTo>
                    <a:pt x="450" y="215"/>
                  </a:lnTo>
                  <a:lnTo>
                    <a:pt x="447" y="220"/>
                  </a:lnTo>
                  <a:lnTo>
                    <a:pt x="450" y="222"/>
                  </a:lnTo>
                  <a:lnTo>
                    <a:pt x="452" y="222"/>
                  </a:lnTo>
                  <a:lnTo>
                    <a:pt x="454" y="224"/>
                  </a:lnTo>
                  <a:lnTo>
                    <a:pt x="457" y="224"/>
                  </a:lnTo>
                  <a:lnTo>
                    <a:pt x="459" y="224"/>
                  </a:lnTo>
                  <a:lnTo>
                    <a:pt x="462" y="224"/>
                  </a:lnTo>
                  <a:lnTo>
                    <a:pt x="462" y="227"/>
                  </a:lnTo>
                  <a:lnTo>
                    <a:pt x="466" y="234"/>
                  </a:lnTo>
                  <a:lnTo>
                    <a:pt x="466" y="234"/>
                  </a:lnTo>
                  <a:lnTo>
                    <a:pt x="466" y="236"/>
                  </a:lnTo>
                  <a:lnTo>
                    <a:pt x="464" y="236"/>
                  </a:lnTo>
                  <a:lnTo>
                    <a:pt x="462" y="236"/>
                  </a:lnTo>
                  <a:lnTo>
                    <a:pt x="459" y="236"/>
                  </a:lnTo>
                  <a:lnTo>
                    <a:pt x="459" y="239"/>
                  </a:lnTo>
                  <a:lnTo>
                    <a:pt x="459" y="241"/>
                  </a:lnTo>
                  <a:lnTo>
                    <a:pt x="459" y="243"/>
                  </a:lnTo>
                  <a:lnTo>
                    <a:pt x="459" y="246"/>
                  </a:lnTo>
                  <a:lnTo>
                    <a:pt x="459" y="248"/>
                  </a:lnTo>
                  <a:lnTo>
                    <a:pt x="459" y="248"/>
                  </a:lnTo>
                  <a:lnTo>
                    <a:pt x="535" y="248"/>
                  </a:lnTo>
                  <a:lnTo>
                    <a:pt x="535" y="198"/>
                  </a:lnTo>
                  <a:lnTo>
                    <a:pt x="535" y="151"/>
                  </a:lnTo>
                  <a:lnTo>
                    <a:pt x="535" y="142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11" name="Freeform 11"/>
            <p:cNvSpPr>
              <a:spLocks noEditPoints="1"/>
            </p:cNvSpPr>
            <p:nvPr/>
          </p:nvSpPr>
          <p:spPr bwMode="auto">
            <a:xfrm>
              <a:off x="2720976" y="817563"/>
              <a:ext cx="1776413" cy="1935163"/>
            </a:xfrm>
            <a:custGeom>
              <a:avLst/>
              <a:gdLst>
                <a:gd name="T0" fmla="*/ 471 w 1119"/>
                <a:gd name="T1" fmla="*/ 649 h 1219"/>
                <a:gd name="T2" fmla="*/ 437 w 1119"/>
                <a:gd name="T3" fmla="*/ 656 h 1219"/>
                <a:gd name="T4" fmla="*/ 423 w 1119"/>
                <a:gd name="T5" fmla="*/ 710 h 1219"/>
                <a:gd name="T6" fmla="*/ 452 w 1119"/>
                <a:gd name="T7" fmla="*/ 734 h 1219"/>
                <a:gd name="T8" fmla="*/ 473 w 1119"/>
                <a:gd name="T9" fmla="*/ 717 h 1219"/>
                <a:gd name="T10" fmla="*/ 59 w 1119"/>
                <a:gd name="T11" fmla="*/ 159 h 1219"/>
                <a:gd name="T12" fmla="*/ 766 w 1119"/>
                <a:gd name="T13" fmla="*/ 1020 h 1219"/>
                <a:gd name="T14" fmla="*/ 863 w 1119"/>
                <a:gd name="T15" fmla="*/ 1063 h 1219"/>
                <a:gd name="T16" fmla="*/ 1095 w 1119"/>
                <a:gd name="T17" fmla="*/ 1061 h 1219"/>
                <a:gd name="T18" fmla="*/ 1083 w 1119"/>
                <a:gd name="T19" fmla="*/ 997 h 1219"/>
                <a:gd name="T20" fmla="*/ 1067 w 1119"/>
                <a:gd name="T21" fmla="*/ 947 h 1219"/>
                <a:gd name="T22" fmla="*/ 1026 w 1119"/>
                <a:gd name="T23" fmla="*/ 904 h 1219"/>
                <a:gd name="T24" fmla="*/ 1031 w 1119"/>
                <a:gd name="T25" fmla="*/ 826 h 1219"/>
                <a:gd name="T26" fmla="*/ 1104 w 1119"/>
                <a:gd name="T27" fmla="*/ 821 h 1219"/>
                <a:gd name="T28" fmla="*/ 1090 w 1119"/>
                <a:gd name="T29" fmla="*/ 748 h 1219"/>
                <a:gd name="T30" fmla="*/ 1083 w 1119"/>
                <a:gd name="T31" fmla="*/ 672 h 1219"/>
                <a:gd name="T32" fmla="*/ 1093 w 1119"/>
                <a:gd name="T33" fmla="*/ 601 h 1219"/>
                <a:gd name="T34" fmla="*/ 1102 w 1119"/>
                <a:gd name="T35" fmla="*/ 507 h 1219"/>
                <a:gd name="T36" fmla="*/ 1100 w 1119"/>
                <a:gd name="T37" fmla="*/ 426 h 1219"/>
                <a:gd name="T38" fmla="*/ 1067 w 1119"/>
                <a:gd name="T39" fmla="*/ 374 h 1219"/>
                <a:gd name="T40" fmla="*/ 1026 w 1119"/>
                <a:gd name="T41" fmla="*/ 284 h 1219"/>
                <a:gd name="T42" fmla="*/ 653 w 1119"/>
                <a:gd name="T43" fmla="*/ 225 h 1219"/>
                <a:gd name="T44" fmla="*/ 38 w 1119"/>
                <a:gd name="T45" fmla="*/ 0 h 1219"/>
                <a:gd name="T46" fmla="*/ 2 w 1119"/>
                <a:gd name="T47" fmla="*/ 38 h 1219"/>
                <a:gd name="T48" fmla="*/ 14 w 1119"/>
                <a:gd name="T49" fmla="*/ 90 h 1219"/>
                <a:gd name="T50" fmla="*/ 43 w 1119"/>
                <a:gd name="T51" fmla="*/ 137 h 1219"/>
                <a:gd name="T52" fmla="*/ 104 w 1119"/>
                <a:gd name="T53" fmla="*/ 171 h 1219"/>
                <a:gd name="T54" fmla="*/ 173 w 1119"/>
                <a:gd name="T55" fmla="*/ 199 h 1219"/>
                <a:gd name="T56" fmla="*/ 180 w 1119"/>
                <a:gd name="T57" fmla="*/ 180 h 1219"/>
                <a:gd name="T58" fmla="*/ 234 w 1119"/>
                <a:gd name="T59" fmla="*/ 201 h 1219"/>
                <a:gd name="T60" fmla="*/ 305 w 1119"/>
                <a:gd name="T61" fmla="*/ 251 h 1219"/>
                <a:gd name="T62" fmla="*/ 326 w 1119"/>
                <a:gd name="T63" fmla="*/ 261 h 1219"/>
                <a:gd name="T64" fmla="*/ 329 w 1119"/>
                <a:gd name="T65" fmla="*/ 291 h 1219"/>
                <a:gd name="T66" fmla="*/ 369 w 1119"/>
                <a:gd name="T67" fmla="*/ 412 h 1219"/>
                <a:gd name="T68" fmla="*/ 388 w 1119"/>
                <a:gd name="T69" fmla="*/ 471 h 1219"/>
                <a:gd name="T70" fmla="*/ 402 w 1119"/>
                <a:gd name="T71" fmla="*/ 516 h 1219"/>
                <a:gd name="T72" fmla="*/ 445 w 1119"/>
                <a:gd name="T73" fmla="*/ 585 h 1219"/>
                <a:gd name="T74" fmla="*/ 461 w 1119"/>
                <a:gd name="T75" fmla="*/ 630 h 1219"/>
                <a:gd name="T76" fmla="*/ 489 w 1119"/>
                <a:gd name="T77" fmla="*/ 668 h 1219"/>
                <a:gd name="T78" fmla="*/ 497 w 1119"/>
                <a:gd name="T79" fmla="*/ 698 h 1219"/>
                <a:gd name="T80" fmla="*/ 537 w 1119"/>
                <a:gd name="T81" fmla="*/ 729 h 1219"/>
                <a:gd name="T82" fmla="*/ 525 w 1119"/>
                <a:gd name="T83" fmla="*/ 736 h 1219"/>
                <a:gd name="T84" fmla="*/ 610 w 1119"/>
                <a:gd name="T85" fmla="*/ 814 h 1219"/>
                <a:gd name="T86" fmla="*/ 636 w 1119"/>
                <a:gd name="T87" fmla="*/ 857 h 1219"/>
                <a:gd name="T88" fmla="*/ 672 w 1119"/>
                <a:gd name="T89" fmla="*/ 895 h 1219"/>
                <a:gd name="T90" fmla="*/ 698 w 1119"/>
                <a:gd name="T91" fmla="*/ 904 h 1219"/>
                <a:gd name="T92" fmla="*/ 712 w 1119"/>
                <a:gd name="T93" fmla="*/ 892 h 1219"/>
                <a:gd name="T94" fmla="*/ 731 w 1119"/>
                <a:gd name="T95" fmla="*/ 900 h 1219"/>
                <a:gd name="T96" fmla="*/ 757 w 1119"/>
                <a:gd name="T97" fmla="*/ 919 h 1219"/>
                <a:gd name="T98" fmla="*/ 757 w 1119"/>
                <a:gd name="T99" fmla="*/ 935 h 1219"/>
                <a:gd name="T100" fmla="*/ 761 w 1119"/>
                <a:gd name="T101" fmla="*/ 992 h 1219"/>
                <a:gd name="T102" fmla="*/ 780 w 1119"/>
                <a:gd name="T103" fmla="*/ 1013 h 1219"/>
                <a:gd name="T104" fmla="*/ 811 w 1119"/>
                <a:gd name="T105" fmla="*/ 1046 h 1219"/>
                <a:gd name="T106" fmla="*/ 863 w 1119"/>
                <a:gd name="T107" fmla="*/ 1053 h 1219"/>
                <a:gd name="T108" fmla="*/ 880 w 1119"/>
                <a:gd name="T109" fmla="*/ 1106 h 1219"/>
                <a:gd name="T110" fmla="*/ 939 w 1119"/>
                <a:gd name="T111" fmla="*/ 1134 h 1219"/>
                <a:gd name="T112" fmla="*/ 946 w 1119"/>
                <a:gd name="T113" fmla="*/ 1127 h 1219"/>
                <a:gd name="T114" fmla="*/ 974 w 1119"/>
                <a:gd name="T115" fmla="*/ 1155 h 1219"/>
                <a:gd name="T116" fmla="*/ 996 w 1119"/>
                <a:gd name="T117" fmla="*/ 1191 h 1219"/>
                <a:gd name="T118" fmla="*/ 1111 w 1119"/>
                <a:gd name="T119" fmla="*/ 1110 h 1219"/>
                <a:gd name="T120" fmla="*/ 988 w 1119"/>
                <a:gd name="T121" fmla="*/ 1212 h 1219"/>
                <a:gd name="T122" fmla="*/ 977 w 1119"/>
                <a:gd name="T123" fmla="*/ 1219 h 1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19" h="1219">
                  <a:moveTo>
                    <a:pt x="622" y="885"/>
                  </a:moveTo>
                  <a:lnTo>
                    <a:pt x="620" y="888"/>
                  </a:lnTo>
                  <a:lnTo>
                    <a:pt x="620" y="888"/>
                  </a:lnTo>
                  <a:lnTo>
                    <a:pt x="622" y="890"/>
                  </a:lnTo>
                  <a:lnTo>
                    <a:pt x="624" y="892"/>
                  </a:lnTo>
                  <a:lnTo>
                    <a:pt x="624" y="888"/>
                  </a:lnTo>
                  <a:lnTo>
                    <a:pt x="622" y="885"/>
                  </a:lnTo>
                  <a:close/>
                  <a:moveTo>
                    <a:pt x="471" y="663"/>
                  </a:moveTo>
                  <a:lnTo>
                    <a:pt x="471" y="661"/>
                  </a:lnTo>
                  <a:lnTo>
                    <a:pt x="471" y="658"/>
                  </a:lnTo>
                  <a:lnTo>
                    <a:pt x="471" y="656"/>
                  </a:lnTo>
                  <a:lnTo>
                    <a:pt x="471" y="653"/>
                  </a:lnTo>
                  <a:lnTo>
                    <a:pt x="473" y="653"/>
                  </a:lnTo>
                  <a:lnTo>
                    <a:pt x="471" y="651"/>
                  </a:lnTo>
                  <a:lnTo>
                    <a:pt x="471" y="649"/>
                  </a:lnTo>
                  <a:lnTo>
                    <a:pt x="468" y="646"/>
                  </a:lnTo>
                  <a:lnTo>
                    <a:pt x="471" y="644"/>
                  </a:lnTo>
                  <a:lnTo>
                    <a:pt x="473" y="642"/>
                  </a:lnTo>
                  <a:lnTo>
                    <a:pt x="471" y="644"/>
                  </a:lnTo>
                  <a:lnTo>
                    <a:pt x="468" y="644"/>
                  </a:lnTo>
                  <a:lnTo>
                    <a:pt x="466" y="646"/>
                  </a:lnTo>
                  <a:lnTo>
                    <a:pt x="463" y="649"/>
                  </a:lnTo>
                  <a:lnTo>
                    <a:pt x="459" y="646"/>
                  </a:lnTo>
                  <a:lnTo>
                    <a:pt x="454" y="649"/>
                  </a:lnTo>
                  <a:lnTo>
                    <a:pt x="452" y="651"/>
                  </a:lnTo>
                  <a:lnTo>
                    <a:pt x="449" y="653"/>
                  </a:lnTo>
                  <a:lnTo>
                    <a:pt x="445" y="653"/>
                  </a:lnTo>
                  <a:lnTo>
                    <a:pt x="442" y="651"/>
                  </a:lnTo>
                  <a:lnTo>
                    <a:pt x="440" y="653"/>
                  </a:lnTo>
                  <a:lnTo>
                    <a:pt x="437" y="656"/>
                  </a:lnTo>
                  <a:lnTo>
                    <a:pt x="435" y="658"/>
                  </a:lnTo>
                  <a:lnTo>
                    <a:pt x="435" y="661"/>
                  </a:lnTo>
                  <a:lnTo>
                    <a:pt x="433" y="668"/>
                  </a:lnTo>
                  <a:lnTo>
                    <a:pt x="433" y="675"/>
                  </a:lnTo>
                  <a:lnTo>
                    <a:pt x="430" y="684"/>
                  </a:lnTo>
                  <a:lnTo>
                    <a:pt x="433" y="691"/>
                  </a:lnTo>
                  <a:lnTo>
                    <a:pt x="433" y="694"/>
                  </a:lnTo>
                  <a:lnTo>
                    <a:pt x="435" y="696"/>
                  </a:lnTo>
                  <a:lnTo>
                    <a:pt x="433" y="698"/>
                  </a:lnTo>
                  <a:lnTo>
                    <a:pt x="433" y="701"/>
                  </a:lnTo>
                  <a:lnTo>
                    <a:pt x="433" y="701"/>
                  </a:lnTo>
                  <a:lnTo>
                    <a:pt x="430" y="703"/>
                  </a:lnTo>
                  <a:lnTo>
                    <a:pt x="430" y="703"/>
                  </a:lnTo>
                  <a:lnTo>
                    <a:pt x="428" y="708"/>
                  </a:lnTo>
                  <a:lnTo>
                    <a:pt x="423" y="710"/>
                  </a:lnTo>
                  <a:lnTo>
                    <a:pt x="419" y="715"/>
                  </a:lnTo>
                  <a:lnTo>
                    <a:pt x="419" y="715"/>
                  </a:lnTo>
                  <a:lnTo>
                    <a:pt x="421" y="715"/>
                  </a:lnTo>
                  <a:lnTo>
                    <a:pt x="423" y="717"/>
                  </a:lnTo>
                  <a:lnTo>
                    <a:pt x="428" y="720"/>
                  </a:lnTo>
                  <a:lnTo>
                    <a:pt x="433" y="722"/>
                  </a:lnTo>
                  <a:lnTo>
                    <a:pt x="433" y="724"/>
                  </a:lnTo>
                  <a:lnTo>
                    <a:pt x="437" y="724"/>
                  </a:lnTo>
                  <a:lnTo>
                    <a:pt x="437" y="727"/>
                  </a:lnTo>
                  <a:lnTo>
                    <a:pt x="440" y="729"/>
                  </a:lnTo>
                  <a:lnTo>
                    <a:pt x="442" y="729"/>
                  </a:lnTo>
                  <a:lnTo>
                    <a:pt x="445" y="729"/>
                  </a:lnTo>
                  <a:lnTo>
                    <a:pt x="447" y="729"/>
                  </a:lnTo>
                  <a:lnTo>
                    <a:pt x="449" y="729"/>
                  </a:lnTo>
                  <a:lnTo>
                    <a:pt x="452" y="734"/>
                  </a:lnTo>
                  <a:lnTo>
                    <a:pt x="454" y="734"/>
                  </a:lnTo>
                  <a:lnTo>
                    <a:pt x="456" y="736"/>
                  </a:lnTo>
                  <a:lnTo>
                    <a:pt x="459" y="736"/>
                  </a:lnTo>
                  <a:lnTo>
                    <a:pt x="461" y="736"/>
                  </a:lnTo>
                  <a:lnTo>
                    <a:pt x="463" y="739"/>
                  </a:lnTo>
                  <a:lnTo>
                    <a:pt x="468" y="736"/>
                  </a:lnTo>
                  <a:lnTo>
                    <a:pt x="471" y="734"/>
                  </a:lnTo>
                  <a:lnTo>
                    <a:pt x="473" y="736"/>
                  </a:lnTo>
                  <a:lnTo>
                    <a:pt x="473" y="734"/>
                  </a:lnTo>
                  <a:lnTo>
                    <a:pt x="473" y="732"/>
                  </a:lnTo>
                  <a:lnTo>
                    <a:pt x="471" y="732"/>
                  </a:lnTo>
                  <a:lnTo>
                    <a:pt x="471" y="727"/>
                  </a:lnTo>
                  <a:lnTo>
                    <a:pt x="471" y="724"/>
                  </a:lnTo>
                  <a:lnTo>
                    <a:pt x="473" y="722"/>
                  </a:lnTo>
                  <a:lnTo>
                    <a:pt x="473" y="717"/>
                  </a:lnTo>
                  <a:lnTo>
                    <a:pt x="475" y="715"/>
                  </a:lnTo>
                  <a:lnTo>
                    <a:pt x="475" y="713"/>
                  </a:lnTo>
                  <a:lnTo>
                    <a:pt x="478" y="708"/>
                  </a:lnTo>
                  <a:lnTo>
                    <a:pt x="480" y="698"/>
                  </a:lnTo>
                  <a:lnTo>
                    <a:pt x="480" y="694"/>
                  </a:lnTo>
                  <a:lnTo>
                    <a:pt x="482" y="687"/>
                  </a:lnTo>
                  <a:lnTo>
                    <a:pt x="478" y="672"/>
                  </a:lnTo>
                  <a:lnTo>
                    <a:pt x="471" y="663"/>
                  </a:lnTo>
                  <a:close/>
                  <a:moveTo>
                    <a:pt x="57" y="147"/>
                  </a:moveTo>
                  <a:lnTo>
                    <a:pt x="47" y="140"/>
                  </a:lnTo>
                  <a:lnTo>
                    <a:pt x="43" y="140"/>
                  </a:lnTo>
                  <a:lnTo>
                    <a:pt x="40" y="149"/>
                  </a:lnTo>
                  <a:lnTo>
                    <a:pt x="47" y="156"/>
                  </a:lnTo>
                  <a:lnTo>
                    <a:pt x="54" y="161"/>
                  </a:lnTo>
                  <a:lnTo>
                    <a:pt x="59" y="159"/>
                  </a:lnTo>
                  <a:lnTo>
                    <a:pt x="59" y="161"/>
                  </a:lnTo>
                  <a:lnTo>
                    <a:pt x="61" y="161"/>
                  </a:lnTo>
                  <a:lnTo>
                    <a:pt x="64" y="163"/>
                  </a:lnTo>
                  <a:lnTo>
                    <a:pt x="66" y="163"/>
                  </a:lnTo>
                  <a:lnTo>
                    <a:pt x="64" y="156"/>
                  </a:lnTo>
                  <a:lnTo>
                    <a:pt x="57" y="147"/>
                  </a:lnTo>
                  <a:close/>
                  <a:moveTo>
                    <a:pt x="757" y="1011"/>
                  </a:moveTo>
                  <a:lnTo>
                    <a:pt x="754" y="1001"/>
                  </a:lnTo>
                  <a:lnTo>
                    <a:pt x="757" y="994"/>
                  </a:lnTo>
                  <a:lnTo>
                    <a:pt x="754" y="997"/>
                  </a:lnTo>
                  <a:lnTo>
                    <a:pt x="754" y="1001"/>
                  </a:lnTo>
                  <a:lnTo>
                    <a:pt x="754" y="1006"/>
                  </a:lnTo>
                  <a:lnTo>
                    <a:pt x="754" y="1013"/>
                  </a:lnTo>
                  <a:lnTo>
                    <a:pt x="757" y="1016"/>
                  </a:lnTo>
                  <a:lnTo>
                    <a:pt x="766" y="1020"/>
                  </a:lnTo>
                  <a:lnTo>
                    <a:pt x="766" y="1016"/>
                  </a:lnTo>
                  <a:lnTo>
                    <a:pt x="759" y="1013"/>
                  </a:lnTo>
                  <a:lnTo>
                    <a:pt x="757" y="1011"/>
                  </a:lnTo>
                  <a:close/>
                  <a:moveTo>
                    <a:pt x="863" y="1063"/>
                  </a:moveTo>
                  <a:lnTo>
                    <a:pt x="858" y="1061"/>
                  </a:lnTo>
                  <a:lnTo>
                    <a:pt x="854" y="1058"/>
                  </a:lnTo>
                  <a:lnTo>
                    <a:pt x="851" y="1056"/>
                  </a:lnTo>
                  <a:lnTo>
                    <a:pt x="849" y="1058"/>
                  </a:lnTo>
                  <a:lnTo>
                    <a:pt x="851" y="1058"/>
                  </a:lnTo>
                  <a:lnTo>
                    <a:pt x="854" y="1058"/>
                  </a:lnTo>
                  <a:lnTo>
                    <a:pt x="858" y="1061"/>
                  </a:lnTo>
                  <a:lnTo>
                    <a:pt x="863" y="1065"/>
                  </a:lnTo>
                  <a:lnTo>
                    <a:pt x="866" y="1070"/>
                  </a:lnTo>
                  <a:lnTo>
                    <a:pt x="868" y="1070"/>
                  </a:lnTo>
                  <a:lnTo>
                    <a:pt x="863" y="1063"/>
                  </a:lnTo>
                  <a:close/>
                  <a:moveTo>
                    <a:pt x="1119" y="1077"/>
                  </a:moveTo>
                  <a:lnTo>
                    <a:pt x="1116" y="1075"/>
                  </a:lnTo>
                  <a:lnTo>
                    <a:pt x="1116" y="1075"/>
                  </a:lnTo>
                  <a:lnTo>
                    <a:pt x="1116" y="1075"/>
                  </a:lnTo>
                  <a:lnTo>
                    <a:pt x="1114" y="1072"/>
                  </a:lnTo>
                  <a:lnTo>
                    <a:pt x="1114" y="1070"/>
                  </a:lnTo>
                  <a:lnTo>
                    <a:pt x="1111" y="1068"/>
                  </a:lnTo>
                  <a:lnTo>
                    <a:pt x="1111" y="1068"/>
                  </a:lnTo>
                  <a:lnTo>
                    <a:pt x="1109" y="1068"/>
                  </a:lnTo>
                  <a:lnTo>
                    <a:pt x="1109" y="1070"/>
                  </a:lnTo>
                  <a:lnTo>
                    <a:pt x="1104" y="1070"/>
                  </a:lnTo>
                  <a:lnTo>
                    <a:pt x="1104" y="1070"/>
                  </a:lnTo>
                  <a:lnTo>
                    <a:pt x="1102" y="1068"/>
                  </a:lnTo>
                  <a:lnTo>
                    <a:pt x="1100" y="1065"/>
                  </a:lnTo>
                  <a:lnTo>
                    <a:pt x="1095" y="1061"/>
                  </a:lnTo>
                  <a:lnTo>
                    <a:pt x="1093" y="1053"/>
                  </a:lnTo>
                  <a:lnTo>
                    <a:pt x="1088" y="1049"/>
                  </a:lnTo>
                  <a:lnTo>
                    <a:pt x="1083" y="1044"/>
                  </a:lnTo>
                  <a:lnTo>
                    <a:pt x="1081" y="1039"/>
                  </a:lnTo>
                  <a:lnTo>
                    <a:pt x="1081" y="1034"/>
                  </a:lnTo>
                  <a:lnTo>
                    <a:pt x="1081" y="1030"/>
                  </a:lnTo>
                  <a:lnTo>
                    <a:pt x="1081" y="1025"/>
                  </a:lnTo>
                  <a:lnTo>
                    <a:pt x="1083" y="1020"/>
                  </a:lnTo>
                  <a:lnTo>
                    <a:pt x="1088" y="1018"/>
                  </a:lnTo>
                  <a:lnTo>
                    <a:pt x="1088" y="1013"/>
                  </a:lnTo>
                  <a:lnTo>
                    <a:pt x="1088" y="1008"/>
                  </a:lnTo>
                  <a:lnTo>
                    <a:pt x="1085" y="1006"/>
                  </a:lnTo>
                  <a:lnTo>
                    <a:pt x="1085" y="1001"/>
                  </a:lnTo>
                  <a:lnTo>
                    <a:pt x="1083" y="999"/>
                  </a:lnTo>
                  <a:lnTo>
                    <a:pt x="1083" y="997"/>
                  </a:lnTo>
                  <a:lnTo>
                    <a:pt x="1085" y="992"/>
                  </a:lnTo>
                  <a:lnTo>
                    <a:pt x="1085" y="987"/>
                  </a:lnTo>
                  <a:lnTo>
                    <a:pt x="1085" y="985"/>
                  </a:lnTo>
                  <a:lnTo>
                    <a:pt x="1085" y="980"/>
                  </a:lnTo>
                  <a:lnTo>
                    <a:pt x="1085" y="978"/>
                  </a:lnTo>
                  <a:lnTo>
                    <a:pt x="1085" y="973"/>
                  </a:lnTo>
                  <a:lnTo>
                    <a:pt x="1083" y="971"/>
                  </a:lnTo>
                  <a:lnTo>
                    <a:pt x="1081" y="968"/>
                  </a:lnTo>
                  <a:lnTo>
                    <a:pt x="1076" y="966"/>
                  </a:lnTo>
                  <a:lnTo>
                    <a:pt x="1071" y="963"/>
                  </a:lnTo>
                  <a:lnTo>
                    <a:pt x="1069" y="959"/>
                  </a:lnTo>
                  <a:lnTo>
                    <a:pt x="1064" y="954"/>
                  </a:lnTo>
                  <a:lnTo>
                    <a:pt x="1064" y="952"/>
                  </a:lnTo>
                  <a:lnTo>
                    <a:pt x="1064" y="949"/>
                  </a:lnTo>
                  <a:lnTo>
                    <a:pt x="1067" y="947"/>
                  </a:lnTo>
                  <a:lnTo>
                    <a:pt x="1067" y="945"/>
                  </a:lnTo>
                  <a:lnTo>
                    <a:pt x="1062" y="942"/>
                  </a:lnTo>
                  <a:lnTo>
                    <a:pt x="1057" y="937"/>
                  </a:lnTo>
                  <a:lnTo>
                    <a:pt x="1052" y="933"/>
                  </a:lnTo>
                  <a:lnTo>
                    <a:pt x="1048" y="930"/>
                  </a:lnTo>
                  <a:lnTo>
                    <a:pt x="1048" y="926"/>
                  </a:lnTo>
                  <a:lnTo>
                    <a:pt x="1045" y="921"/>
                  </a:lnTo>
                  <a:lnTo>
                    <a:pt x="1045" y="919"/>
                  </a:lnTo>
                  <a:lnTo>
                    <a:pt x="1043" y="914"/>
                  </a:lnTo>
                  <a:lnTo>
                    <a:pt x="1041" y="914"/>
                  </a:lnTo>
                  <a:lnTo>
                    <a:pt x="1036" y="911"/>
                  </a:lnTo>
                  <a:lnTo>
                    <a:pt x="1033" y="909"/>
                  </a:lnTo>
                  <a:lnTo>
                    <a:pt x="1031" y="907"/>
                  </a:lnTo>
                  <a:lnTo>
                    <a:pt x="1029" y="907"/>
                  </a:lnTo>
                  <a:lnTo>
                    <a:pt x="1026" y="904"/>
                  </a:lnTo>
                  <a:lnTo>
                    <a:pt x="1024" y="902"/>
                  </a:lnTo>
                  <a:lnTo>
                    <a:pt x="1024" y="900"/>
                  </a:lnTo>
                  <a:lnTo>
                    <a:pt x="1017" y="888"/>
                  </a:lnTo>
                  <a:lnTo>
                    <a:pt x="1012" y="874"/>
                  </a:lnTo>
                  <a:lnTo>
                    <a:pt x="1007" y="862"/>
                  </a:lnTo>
                  <a:lnTo>
                    <a:pt x="1003" y="850"/>
                  </a:lnTo>
                  <a:lnTo>
                    <a:pt x="1000" y="845"/>
                  </a:lnTo>
                  <a:lnTo>
                    <a:pt x="1003" y="840"/>
                  </a:lnTo>
                  <a:lnTo>
                    <a:pt x="1005" y="838"/>
                  </a:lnTo>
                  <a:lnTo>
                    <a:pt x="1010" y="836"/>
                  </a:lnTo>
                  <a:lnTo>
                    <a:pt x="1012" y="831"/>
                  </a:lnTo>
                  <a:lnTo>
                    <a:pt x="1014" y="831"/>
                  </a:lnTo>
                  <a:lnTo>
                    <a:pt x="1019" y="829"/>
                  </a:lnTo>
                  <a:lnTo>
                    <a:pt x="1022" y="829"/>
                  </a:lnTo>
                  <a:lnTo>
                    <a:pt x="1031" y="826"/>
                  </a:lnTo>
                  <a:lnTo>
                    <a:pt x="1038" y="826"/>
                  </a:lnTo>
                  <a:lnTo>
                    <a:pt x="1048" y="826"/>
                  </a:lnTo>
                  <a:lnTo>
                    <a:pt x="1055" y="829"/>
                  </a:lnTo>
                  <a:lnTo>
                    <a:pt x="1062" y="831"/>
                  </a:lnTo>
                  <a:lnTo>
                    <a:pt x="1067" y="831"/>
                  </a:lnTo>
                  <a:lnTo>
                    <a:pt x="1074" y="833"/>
                  </a:lnTo>
                  <a:lnTo>
                    <a:pt x="1078" y="836"/>
                  </a:lnTo>
                  <a:lnTo>
                    <a:pt x="1083" y="836"/>
                  </a:lnTo>
                  <a:lnTo>
                    <a:pt x="1085" y="836"/>
                  </a:lnTo>
                  <a:lnTo>
                    <a:pt x="1088" y="838"/>
                  </a:lnTo>
                  <a:lnTo>
                    <a:pt x="1090" y="836"/>
                  </a:lnTo>
                  <a:lnTo>
                    <a:pt x="1095" y="833"/>
                  </a:lnTo>
                  <a:lnTo>
                    <a:pt x="1097" y="829"/>
                  </a:lnTo>
                  <a:lnTo>
                    <a:pt x="1102" y="824"/>
                  </a:lnTo>
                  <a:lnTo>
                    <a:pt x="1104" y="821"/>
                  </a:lnTo>
                  <a:lnTo>
                    <a:pt x="1104" y="819"/>
                  </a:lnTo>
                  <a:lnTo>
                    <a:pt x="1104" y="814"/>
                  </a:lnTo>
                  <a:lnTo>
                    <a:pt x="1102" y="807"/>
                  </a:lnTo>
                  <a:lnTo>
                    <a:pt x="1100" y="805"/>
                  </a:lnTo>
                  <a:lnTo>
                    <a:pt x="1100" y="800"/>
                  </a:lnTo>
                  <a:lnTo>
                    <a:pt x="1097" y="798"/>
                  </a:lnTo>
                  <a:lnTo>
                    <a:pt x="1095" y="793"/>
                  </a:lnTo>
                  <a:lnTo>
                    <a:pt x="1095" y="788"/>
                  </a:lnTo>
                  <a:lnTo>
                    <a:pt x="1093" y="784"/>
                  </a:lnTo>
                  <a:lnTo>
                    <a:pt x="1090" y="776"/>
                  </a:lnTo>
                  <a:lnTo>
                    <a:pt x="1088" y="772"/>
                  </a:lnTo>
                  <a:lnTo>
                    <a:pt x="1088" y="767"/>
                  </a:lnTo>
                  <a:lnTo>
                    <a:pt x="1088" y="760"/>
                  </a:lnTo>
                  <a:lnTo>
                    <a:pt x="1088" y="755"/>
                  </a:lnTo>
                  <a:lnTo>
                    <a:pt x="1090" y="748"/>
                  </a:lnTo>
                  <a:lnTo>
                    <a:pt x="1093" y="743"/>
                  </a:lnTo>
                  <a:lnTo>
                    <a:pt x="1093" y="741"/>
                  </a:lnTo>
                  <a:lnTo>
                    <a:pt x="1093" y="739"/>
                  </a:lnTo>
                  <a:lnTo>
                    <a:pt x="1093" y="736"/>
                  </a:lnTo>
                  <a:lnTo>
                    <a:pt x="1090" y="734"/>
                  </a:lnTo>
                  <a:lnTo>
                    <a:pt x="1090" y="732"/>
                  </a:lnTo>
                  <a:lnTo>
                    <a:pt x="1090" y="729"/>
                  </a:lnTo>
                  <a:lnTo>
                    <a:pt x="1090" y="727"/>
                  </a:lnTo>
                  <a:lnTo>
                    <a:pt x="1090" y="727"/>
                  </a:lnTo>
                  <a:lnTo>
                    <a:pt x="1088" y="717"/>
                  </a:lnTo>
                  <a:lnTo>
                    <a:pt x="1088" y="710"/>
                  </a:lnTo>
                  <a:lnTo>
                    <a:pt x="1088" y="701"/>
                  </a:lnTo>
                  <a:lnTo>
                    <a:pt x="1085" y="694"/>
                  </a:lnTo>
                  <a:lnTo>
                    <a:pt x="1085" y="684"/>
                  </a:lnTo>
                  <a:lnTo>
                    <a:pt x="1083" y="672"/>
                  </a:lnTo>
                  <a:lnTo>
                    <a:pt x="1083" y="661"/>
                  </a:lnTo>
                  <a:lnTo>
                    <a:pt x="1081" y="651"/>
                  </a:lnTo>
                  <a:lnTo>
                    <a:pt x="1081" y="642"/>
                  </a:lnTo>
                  <a:lnTo>
                    <a:pt x="1078" y="632"/>
                  </a:lnTo>
                  <a:lnTo>
                    <a:pt x="1078" y="623"/>
                  </a:lnTo>
                  <a:lnTo>
                    <a:pt x="1076" y="613"/>
                  </a:lnTo>
                  <a:lnTo>
                    <a:pt x="1078" y="613"/>
                  </a:lnTo>
                  <a:lnTo>
                    <a:pt x="1083" y="613"/>
                  </a:lnTo>
                  <a:lnTo>
                    <a:pt x="1085" y="613"/>
                  </a:lnTo>
                  <a:lnTo>
                    <a:pt x="1088" y="613"/>
                  </a:lnTo>
                  <a:lnTo>
                    <a:pt x="1090" y="613"/>
                  </a:lnTo>
                  <a:lnTo>
                    <a:pt x="1093" y="611"/>
                  </a:lnTo>
                  <a:lnTo>
                    <a:pt x="1093" y="608"/>
                  </a:lnTo>
                  <a:lnTo>
                    <a:pt x="1093" y="606"/>
                  </a:lnTo>
                  <a:lnTo>
                    <a:pt x="1093" y="601"/>
                  </a:lnTo>
                  <a:lnTo>
                    <a:pt x="1095" y="597"/>
                  </a:lnTo>
                  <a:lnTo>
                    <a:pt x="1095" y="592"/>
                  </a:lnTo>
                  <a:lnTo>
                    <a:pt x="1095" y="587"/>
                  </a:lnTo>
                  <a:lnTo>
                    <a:pt x="1095" y="571"/>
                  </a:lnTo>
                  <a:lnTo>
                    <a:pt x="1097" y="556"/>
                  </a:lnTo>
                  <a:lnTo>
                    <a:pt x="1100" y="540"/>
                  </a:lnTo>
                  <a:lnTo>
                    <a:pt x="1100" y="523"/>
                  </a:lnTo>
                  <a:lnTo>
                    <a:pt x="1100" y="521"/>
                  </a:lnTo>
                  <a:lnTo>
                    <a:pt x="1100" y="516"/>
                  </a:lnTo>
                  <a:lnTo>
                    <a:pt x="1100" y="511"/>
                  </a:lnTo>
                  <a:lnTo>
                    <a:pt x="1102" y="507"/>
                  </a:lnTo>
                  <a:lnTo>
                    <a:pt x="1102" y="507"/>
                  </a:lnTo>
                  <a:lnTo>
                    <a:pt x="1102" y="507"/>
                  </a:lnTo>
                  <a:lnTo>
                    <a:pt x="1102" y="507"/>
                  </a:lnTo>
                  <a:lnTo>
                    <a:pt x="1102" y="507"/>
                  </a:lnTo>
                  <a:lnTo>
                    <a:pt x="1102" y="502"/>
                  </a:lnTo>
                  <a:lnTo>
                    <a:pt x="1102" y="500"/>
                  </a:lnTo>
                  <a:lnTo>
                    <a:pt x="1102" y="495"/>
                  </a:lnTo>
                  <a:lnTo>
                    <a:pt x="1104" y="492"/>
                  </a:lnTo>
                  <a:lnTo>
                    <a:pt x="1104" y="490"/>
                  </a:lnTo>
                  <a:lnTo>
                    <a:pt x="1107" y="488"/>
                  </a:lnTo>
                  <a:lnTo>
                    <a:pt x="1104" y="485"/>
                  </a:lnTo>
                  <a:lnTo>
                    <a:pt x="1104" y="483"/>
                  </a:lnTo>
                  <a:lnTo>
                    <a:pt x="1104" y="471"/>
                  </a:lnTo>
                  <a:lnTo>
                    <a:pt x="1102" y="457"/>
                  </a:lnTo>
                  <a:lnTo>
                    <a:pt x="1102" y="445"/>
                  </a:lnTo>
                  <a:lnTo>
                    <a:pt x="1102" y="433"/>
                  </a:lnTo>
                  <a:lnTo>
                    <a:pt x="1100" y="431"/>
                  </a:lnTo>
                  <a:lnTo>
                    <a:pt x="1100" y="429"/>
                  </a:lnTo>
                  <a:lnTo>
                    <a:pt x="1100" y="426"/>
                  </a:lnTo>
                  <a:lnTo>
                    <a:pt x="1100" y="426"/>
                  </a:lnTo>
                  <a:lnTo>
                    <a:pt x="1100" y="419"/>
                  </a:lnTo>
                  <a:lnTo>
                    <a:pt x="1100" y="414"/>
                  </a:lnTo>
                  <a:lnTo>
                    <a:pt x="1100" y="407"/>
                  </a:lnTo>
                  <a:lnTo>
                    <a:pt x="1097" y="400"/>
                  </a:lnTo>
                  <a:lnTo>
                    <a:pt x="1097" y="395"/>
                  </a:lnTo>
                  <a:lnTo>
                    <a:pt x="1097" y="393"/>
                  </a:lnTo>
                  <a:lnTo>
                    <a:pt x="1095" y="391"/>
                  </a:lnTo>
                  <a:lnTo>
                    <a:pt x="1093" y="388"/>
                  </a:lnTo>
                  <a:lnTo>
                    <a:pt x="1088" y="384"/>
                  </a:lnTo>
                  <a:lnTo>
                    <a:pt x="1083" y="381"/>
                  </a:lnTo>
                  <a:lnTo>
                    <a:pt x="1078" y="379"/>
                  </a:lnTo>
                  <a:lnTo>
                    <a:pt x="1074" y="376"/>
                  </a:lnTo>
                  <a:lnTo>
                    <a:pt x="1071" y="376"/>
                  </a:lnTo>
                  <a:lnTo>
                    <a:pt x="1067" y="374"/>
                  </a:lnTo>
                  <a:lnTo>
                    <a:pt x="1064" y="372"/>
                  </a:lnTo>
                  <a:lnTo>
                    <a:pt x="1062" y="372"/>
                  </a:lnTo>
                  <a:lnTo>
                    <a:pt x="1052" y="362"/>
                  </a:lnTo>
                  <a:lnTo>
                    <a:pt x="1041" y="355"/>
                  </a:lnTo>
                  <a:lnTo>
                    <a:pt x="1031" y="346"/>
                  </a:lnTo>
                  <a:lnTo>
                    <a:pt x="1022" y="339"/>
                  </a:lnTo>
                  <a:lnTo>
                    <a:pt x="1019" y="336"/>
                  </a:lnTo>
                  <a:lnTo>
                    <a:pt x="1019" y="334"/>
                  </a:lnTo>
                  <a:lnTo>
                    <a:pt x="1019" y="329"/>
                  </a:lnTo>
                  <a:lnTo>
                    <a:pt x="1022" y="324"/>
                  </a:lnTo>
                  <a:lnTo>
                    <a:pt x="1022" y="320"/>
                  </a:lnTo>
                  <a:lnTo>
                    <a:pt x="1022" y="313"/>
                  </a:lnTo>
                  <a:lnTo>
                    <a:pt x="1024" y="308"/>
                  </a:lnTo>
                  <a:lnTo>
                    <a:pt x="1024" y="301"/>
                  </a:lnTo>
                  <a:lnTo>
                    <a:pt x="1026" y="284"/>
                  </a:lnTo>
                  <a:lnTo>
                    <a:pt x="1029" y="268"/>
                  </a:lnTo>
                  <a:lnTo>
                    <a:pt x="1031" y="251"/>
                  </a:lnTo>
                  <a:lnTo>
                    <a:pt x="1031" y="234"/>
                  </a:lnTo>
                  <a:lnTo>
                    <a:pt x="993" y="234"/>
                  </a:lnTo>
                  <a:lnTo>
                    <a:pt x="986" y="234"/>
                  </a:lnTo>
                  <a:lnTo>
                    <a:pt x="877" y="234"/>
                  </a:lnTo>
                  <a:lnTo>
                    <a:pt x="870" y="234"/>
                  </a:lnTo>
                  <a:lnTo>
                    <a:pt x="863" y="234"/>
                  </a:lnTo>
                  <a:lnTo>
                    <a:pt x="702" y="234"/>
                  </a:lnTo>
                  <a:lnTo>
                    <a:pt x="695" y="234"/>
                  </a:lnTo>
                  <a:lnTo>
                    <a:pt x="686" y="234"/>
                  </a:lnTo>
                  <a:lnTo>
                    <a:pt x="676" y="232"/>
                  </a:lnTo>
                  <a:lnTo>
                    <a:pt x="672" y="232"/>
                  </a:lnTo>
                  <a:lnTo>
                    <a:pt x="662" y="227"/>
                  </a:lnTo>
                  <a:lnTo>
                    <a:pt x="653" y="225"/>
                  </a:lnTo>
                  <a:lnTo>
                    <a:pt x="646" y="223"/>
                  </a:lnTo>
                  <a:lnTo>
                    <a:pt x="636" y="218"/>
                  </a:lnTo>
                  <a:lnTo>
                    <a:pt x="627" y="216"/>
                  </a:lnTo>
                  <a:lnTo>
                    <a:pt x="617" y="211"/>
                  </a:lnTo>
                  <a:lnTo>
                    <a:pt x="610" y="208"/>
                  </a:lnTo>
                  <a:lnTo>
                    <a:pt x="601" y="206"/>
                  </a:lnTo>
                  <a:lnTo>
                    <a:pt x="532" y="180"/>
                  </a:lnTo>
                  <a:lnTo>
                    <a:pt x="461" y="154"/>
                  </a:lnTo>
                  <a:lnTo>
                    <a:pt x="393" y="130"/>
                  </a:lnTo>
                  <a:lnTo>
                    <a:pt x="322" y="104"/>
                  </a:lnTo>
                  <a:lnTo>
                    <a:pt x="253" y="78"/>
                  </a:lnTo>
                  <a:lnTo>
                    <a:pt x="184" y="55"/>
                  </a:lnTo>
                  <a:lnTo>
                    <a:pt x="113" y="29"/>
                  </a:lnTo>
                  <a:lnTo>
                    <a:pt x="45" y="3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5" y="3"/>
                  </a:lnTo>
                  <a:lnTo>
                    <a:pt x="31" y="3"/>
                  </a:lnTo>
                  <a:lnTo>
                    <a:pt x="24" y="3"/>
                  </a:lnTo>
                  <a:lnTo>
                    <a:pt x="19" y="5"/>
                  </a:lnTo>
                  <a:lnTo>
                    <a:pt x="17" y="7"/>
                  </a:lnTo>
                  <a:lnTo>
                    <a:pt x="14" y="12"/>
                  </a:lnTo>
                  <a:lnTo>
                    <a:pt x="12" y="17"/>
                  </a:lnTo>
                  <a:lnTo>
                    <a:pt x="12" y="21"/>
                  </a:lnTo>
                  <a:lnTo>
                    <a:pt x="12" y="24"/>
                  </a:lnTo>
                  <a:lnTo>
                    <a:pt x="12" y="29"/>
                  </a:lnTo>
                  <a:lnTo>
                    <a:pt x="9" y="33"/>
                  </a:lnTo>
                  <a:lnTo>
                    <a:pt x="7" y="36"/>
                  </a:lnTo>
                  <a:lnTo>
                    <a:pt x="2" y="38"/>
                  </a:lnTo>
                  <a:lnTo>
                    <a:pt x="0" y="43"/>
                  </a:lnTo>
                  <a:lnTo>
                    <a:pt x="0" y="45"/>
                  </a:lnTo>
                  <a:lnTo>
                    <a:pt x="0" y="47"/>
                  </a:lnTo>
                  <a:lnTo>
                    <a:pt x="5" y="52"/>
                  </a:lnTo>
                  <a:lnTo>
                    <a:pt x="9" y="57"/>
                  </a:lnTo>
                  <a:lnTo>
                    <a:pt x="12" y="64"/>
                  </a:lnTo>
                  <a:lnTo>
                    <a:pt x="14" y="71"/>
                  </a:lnTo>
                  <a:lnTo>
                    <a:pt x="14" y="76"/>
                  </a:lnTo>
                  <a:lnTo>
                    <a:pt x="12" y="81"/>
                  </a:lnTo>
                  <a:lnTo>
                    <a:pt x="9" y="83"/>
                  </a:lnTo>
                  <a:lnTo>
                    <a:pt x="9" y="85"/>
                  </a:lnTo>
                  <a:lnTo>
                    <a:pt x="12" y="88"/>
                  </a:lnTo>
                  <a:lnTo>
                    <a:pt x="12" y="88"/>
                  </a:lnTo>
                  <a:lnTo>
                    <a:pt x="14" y="88"/>
                  </a:lnTo>
                  <a:lnTo>
                    <a:pt x="14" y="90"/>
                  </a:lnTo>
                  <a:lnTo>
                    <a:pt x="17" y="92"/>
                  </a:lnTo>
                  <a:lnTo>
                    <a:pt x="17" y="95"/>
                  </a:lnTo>
                  <a:lnTo>
                    <a:pt x="19" y="97"/>
                  </a:lnTo>
                  <a:lnTo>
                    <a:pt x="19" y="100"/>
                  </a:lnTo>
                  <a:lnTo>
                    <a:pt x="19" y="104"/>
                  </a:lnTo>
                  <a:lnTo>
                    <a:pt x="17" y="109"/>
                  </a:lnTo>
                  <a:lnTo>
                    <a:pt x="17" y="114"/>
                  </a:lnTo>
                  <a:lnTo>
                    <a:pt x="19" y="118"/>
                  </a:lnTo>
                  <a:lnTo>
                    <a:pt x="19" y="118"/>
                  </a:lnTo>
                  <a:lnTo>
                    <a:pt x="28" y="126"/>
                  </a:lnTo>
                  <a:lnTo>
                    <a:pt x="31" y="128"/>
                  </a:lnTo>
                  <a:lnTo>
                    <a:pt x="33" y="128"/>
                  </a:lnTo>
                  <a:lnTo>
                    <a:pt x="38" y="135"/>
                  </a:lnTo>
                  <a:lnTo>
                    <a:pt x="40" y="137"/>
                  </a:lnTo>
                  <a:lnTo>
                    <a:pt x="43" y="137"/>
                  </a:lnTo>
                  <a:lnTo>
                    <a:pt x="47" y="137"/>
                  </a:lnTo>
                  <a:lnTo>
                    <a:pt x="50" y="137"/>
                  </a:lnTo>
                  <a:lnTo>
                    <a:pt x="52" y="142"/>
                  </a:lnTo>
                  <a:lnTo>
                    <a:pt x="54" y="142"/>
                  </a:lnTo>
                  <a:lnTo>
                    <a:pt x="54" y="142"/>
                  </a:lnTo>
                  <a:lnTo>
                    <a:pt x="59" y="147"/>
                  </a:lnTo>
                  <a:lnTo>
                    <a:pt x="59" y="147"/>
                  </a:lnTo>
                  <a:lnTo>
                    <a:pt x="61" y="147"/>
                  </a:lnTo>
                  <a:lnTo>
                    <a:pt x="73" y="147"/>
                  </a:lnTo>
                  <a:lnTo>
                    <a:pt x="78" y="149"/>
                  </a:lnTo>
                  <a:lnTo>
                    <a:pt x="85" y="156"/>
                  </a:lnTo>
                  <a:lnTo>
                    <a:pt x="92" y="166"/>
                  </a:lnTo>
                  <a:lnTo>
                    <a:pt x="99" y="166"/>
                  </a:lnTo>
                  <a:lnTo>
                    <a:pt x="102" y="171"/>
                  </a:lnTo>
                  <a:lnTo>
                    <a:pt x="104" y="171"/>
                  </a:lnTo>
                  <a:lnTo>
                    <a:pt x="106" y="173"/>
                  </a:lnTo>
                  <a:lnTo>
                    <a:pt x="116" y="178"/>
                  </a:lnTo>
                  <a:lnTo>
                    <a:pt x="121" y="182"/>
                  </a:lnTo>
                  <a:lnTo>
                    <a:pt x="121" y="185"/>
                  </a:lnTo>
                  <a:lnTo>
                    <a:pt x="123" y="185"/>
                  </a:lnTo>
                  <a:lnTo>
                    <a:pt x="125" y="187"/>
                  </a:lnTo>
                  <a:lnTo>
                    <a:pt x="128" y="189"/>
                  </a:lnTo>
                  <a:lnTo>
                    <a:pt x="132" y="192"/>
                  </a:lnTo>
                  <a:lnTo>
                    <a:pt x="137" y="194"/>
                  </a:lnTo>
                  <a:lnTo>
                    <a:pt x="142" y="197"/>
                  </a:lnTo>
                  <a:lnTo>
                    <a:pt x="149" y="201"/>
                  </a:lnTo>
                  <a:lnTo>
                    <a:pt x="156" y="201"/>
                  </a:lnTo>
                  <a:lnTo>
                    <a:pt x="165" y="201"/>
                  </a:lnTo>
                  <a:lnTo>
                    <a:pt x="173" y="201"/>
                  </a:lnTo>
                  <a:lnTo>
                    <a:pt x="173" y="199"/>
                  </a:lnTo>
                  <a:lnTo>
                    <a:pt x="175" y="199"/>
                  </a:lnTo>
                  <a:lnTo>
                    <a:pt x="175" y="197"/>
                  </a:lnTo>
                  <a:lnTo>
                    <a:pt x="175" y="194"/>
                  </a:lnTo>
                  <a:lnTo>
                    <a:pt x="177" y="194"/>
                  </a:lnTo>
                  <a:lnTo>
                    <a:pt x="180" y="194"/>
                  </a:lnTo>
                  <a:lnTo>
                    <a:pt x="180" y="192"/>
                  </a:lnTo>
                  <a:lnTo>
                    <a:pt x="182" y="187"/>
                  </a:lnTo>
                  <a:lnTo>
                    <a:pt x="184" y="187"/>
                  </a:lnTo>
                  <a:lnTo>
                    <a:pt x="184" y="187"/>
                  </a:lnTo>
                  <a:lnTo>
                    <a:pt x="184" y="185"/>
                  </a:lnTo>
                  <a:lnTo>
                    <a:pt x="184" y="185"/>
                  </a:lnTo>
                  <a:lnTo>
                    <a:pt x="182" y="185"/>
                  </a:lnTo>
                  <a:lnTo>
                    <a:pt x="182" y="185"/>
                  </a:lnTo>
                  <a:lnTo>
                    <a:pt x="180" y="182"/>
                  </a:lnTo>
                  <a:lnTo>
                    <a:pt x="180" y="180"/>
                  </a:lnTo>
                  <a:lnTo>
                    <a:pt x="180" y="171"/>
                  </a:lnTo>
                  <a:lnTo>
                    <a:pt x="180" y="168"/>
                  </a:lnTo>
                  <a:lnTo>
                    <a:pt x="182" y="168"/>
                  </a:lnTo>
                  <a:lnTo>
                    <a:pt x="184" y="178"/>
                  </a:lnTo>
                  <a:lnTo>
                    <a:pt x="187" y="180"/>
                  </a:lnTo>
                  <a:lnTo>
                    <a:pt x="189" y="180"/>
                  </a:lnTo>
                  <a:lnTo>
                    <a:pt x="192" y="180"/>
                  </a:lnTo>
                  <a:lnTo>
                    <a:pt x="196" y="178"/>
                  </a:lnTo>
                  <a:lnTo>
                    <a:pt x="199" y="180"/>
                  </a:lnTo>
                  <a:lnTo>
                    <a:pt x="203" y="182"/>
                  </a:lnTo>
                  <a:lnTo>
                    <a:pt x="210" y="187"/>
                  </a:lnTo>
                  <a:lnTo>
                    <a:pt x="215" y="187"/>
                  </a:lnTo>
                  <a:lnTo>
                    <a:pt x="218" y="189"/>
                  </a:lnTo>
                  <a:lnTo>
                    <a:pt x="225" y="194"/>
                  </a:lnTo>
                  <a:lnTo>
                    <a:pt x="234" y="201"/>
                  </a:lnTo>
                  <a:lnTo>
                    <a:pt x="239" y="206"/>
                  </a:lnTo>
                  <a:lnTo>
                    <a:pt x="239" y="213"/>
                  </a:lnTo>
                  <a:lnTo>
                    <a:pt x="241" y="223"/>
                  </a:lnTo>
                  <a:lnTo>
                    <a:pt x="244" y="230"/>
                  </a:lnTo>
                  <a:lnTo>
                    <a:pt x="241" y="230"/>
                  </a:lnTo>
                  <a:lnTo>
                    <a:pt x="239" y="230"/>
                  </a:lnTo>
                  <a:lnTo>
                    <a:pt x="236" y="232"/>
                  </a:lnTo>
                  <a:lnTo>
                    <a:pt x="241" y="234"/>
                  </a:lnTo>
                  <a:lnTo>
                    <a:pt x="248" y="234"/>
                  </a:lnTo>
                  <a:lnTo>
                    <a:pt x="251" y="237"/>
                  </a:lnTo>
                  <a:lnTo>
                    <a:pt x="253" y="242"/>
                  </a:lnTo>
                  <a:lnTo>
                    <a:pt x="265" y="242"/>
                  </a:lnTo>
                  <a:lnTo>
                    <a:pt x="272" y="244"/>
                  </a:lnTo>
                  <a:lnTo>
                    <a:pt x="300" y="249"/>
                  </a:lnTo>
                  <a:lnTo>
                    <a:pt x="305" y="251"/>
                  </a:lnTo>
                  <a:lnTo>
                    <a:pt x="307" y="251"/>
                  </a:lnTo>
                  <a:lnTo>
                    <a:pt x="307" y="249"/>
                  </a:lnTo>
                  <a:lnTo>
                    <a:pt x="305" y="249"/>
                  </a:lnTo>
                  <a:lnTo>
                    <a:pt x="303" y="246"/>
                  </a:lnTo>
                  <a:lnTo>
                    <a:pt x="300" y="244"/>
                  </a:lnTo>
                  <a:lnTo>
                    <a:pt x="303" y="244"/>
                  </a:lnTo>
                  <a:lnTo>
                    <a:pt x="305" y="242"/>
                  </a:lnTo>
                  <a:lnTo>
                    <a:pt x="307" y="242"/>
                  </a:lnTo>
                  <a:lnTo>
                    <a:pt x="310" y="249"/>
                  </a:lnTo>
                  <a:lnTo>
                    <a:pt x="312" y="251"/>
                  </a:lnTo>
                  <a:lnTo>
                    <a:pt x="312" y="256"/>
                  </a:lnTo>
                  <a:lnTo>
                    <a:pt x="319" y="258"/>
                  </a:lnTo>
                  <a:lnTo>
                    <a:pt x="324" y="261"/>
                  </a:lnTo>
                  <a:lnTo>
                    <a:pt x="326" y="261"/>
                  </a:lnTo>
                  <a:lnTo>
                    <a:pt x="326" y="261"/>
                  </a:lnTo>
                  <a:lnTo>
                    <a:pt x="324" y="258"/>
                  </a:lnTo>
                  <a:lnTo>
                    <a:pt x="322" y="258"/>
                  </a:lnTo>
                  <a:lnTo>
                    <a:pt x="322" y="256"/>
                  </a:lnTo>
                  <a:lnTo>
                    <a:pt x="326" y="256"/>
                  </a:lnTo>
                  <a:lnTo>
                    <a:pt x="331" y="258"/>
                  </a:lnTo>
                  <a:lnTo>
                    <a:pt x="336" y="265"/>
                  </a:lnTo>
                  <a:lnTo>
                    <a:pt x="338" y="268"/>
                  </a:lnTo>
                  <a:lnTo>
                    <a:pt x="338" y="275"/>
                  </a:lnTo>
                  <a:lnTo>
                    <a:pt x="338" y="284"/>
                  </a:lnTo>
                  <a:lnTo>
                    <a:pt x="338" y="294"/>
                  </a:lnTo>
                  <a:lnTo>
                    <a:pt x="333" y="301"/>
                  </a:lnTo>
                  <a:lnTo>
                    <a:pt x="333" y="301"/>
                  </a:lnTo>
                  <a:lnTo>
                    <a:pt x="331" y="301"/>
                  </a:lnTo>
                  <a:lnTo>
                    <a:pt x="329" y="294"/>
                  </a:lnTo>
                  <a:lnTo>
                    <a:pt x="329" y="291"/>
                  </a:lnTo>
                  <a:lnTo>
                    <a:pt x="326" y="289"/>
                  </a:lnTo>
                  <a:lnTo>
                    <a:pt x="326" y="287"/>
                  </a:lnTo>
                  <a:lnTo>
                    <a:pt x="324" y="287"/>
                  </a:lnTo>
                  <a:lnTo>
                    <a:pt x="324" y="289"/>
                  </a:lnTo>
                  <a:lnTo>
                    <a:pt x="329" y="303"/>
                  </a:lnTo>
                  <a:lnTo>
                    <a:pt x="331" y="310"/>
                  </a:lnTo>
                  <a:lnTo>
                    <a:pt x="329" y="317"/>
                  </a:lnTo>
                  <a:lnTo>
                    <a:pt x="329" y="329"/>
                  </a:lnTo>
                  <a:lnTo>
                    <a:pt x="324" y="336"/>
                  </a:lnTo>
                  <a:lnTo>
                    <a:pt x="326" y="343"/>
                  </a:lnTo>
                  <a:lnTo>
                    <a:pt x="333" y="365"/>
                  </a:lnTo>
                  <a:lnTo>
                    <a:pt x="340" y="376"/>
                  </a:lnTo>
                  <a:lnTo>
                    <a:pt x="350" y="391"/>
                  </a:lnTo>
                  <a:lnTo>
                    <a:pt x="362" y="403"/>
                  </a:lnTo>
                  <a:lnTo>
                    <a:pt x="369" y="412"/>
                  </a:lnTo>
                  <a:lnTo>
                    <a:pt x="371" y="417"/>
                  </a:lnTo>
                  <a:lnTo>
                    <a:pt x="374" y="424"/>
                  </a:lnTo>
                  <a:lnTo>
                    <a:pt x="374" y="433"/>
                  </a:lnTo>
                  <a:lnTo>
                    <a:pt x="374" y="438"/>
                  </a:lnTo>
                  <a:lnTo>
                    <a:pt x="371" y="443"/>
                  </a:lnTo>
                  <a:lnTo>
                    <a:pt x="371" y="445"/>
                  </a:lnTo>
                  <a:lnTo>
                    <a:pt x="374" y="443"/>
                  </a:lnTo>
                  <a:lnTo>
                    <a:pt x="374" y="443"/>
                  </a:lnTo>
                  <a:lnTo>
                    <a:pt x="376" y="443"/>
                  </a:lnTo>
                  <a:lnTo>
                    <a:pt x="378" y="445"/>
                  </a:lnTo>
                  <a:lnTo>
                    <a:pt x="381" y="447"/>
                  </a:lnTo>
                  <a:lnTo>
                    <a:pt x="383" y="450"/>
                  </a:lnTo>
                  <a:lnTo>
                    <a:pt x="388" y="455"/>
                  </a:lnTo>
                  <a:lnTo>
                    <a:pt x="388" y="459"/>
                  </a:lnTo>
                  <a:lnTo>
                    <a:pt x="388" y="471"/>
                  </a:lnTo>
                  <a:lnTo>
                    <a:pt x="388" y="481"/>
                  </a:lnTo>
                  <a:lnTo>
                    <a:pt x="388" y="483"/>
                  </a:lnTo>
                  <a:lnTo>
                    <a:pt x="390" y="488"/>
                  </a:lnTo>
                  <a:lnTo>
                    <a:pt x="390" y="490"/>
                  </a:lnTo>
                  <a:lnTo>
                    <a:pt x="393" y="492"/>
                  </a:lnTo>
                  <a:lnTo>
                    <a:pt x="393" y="497"/>
                  </a:lnTo>
                  <a:lnTo>
                    <a:pt x="390" y="504"/>
                  </a:lnTo>
                  <a:lnTo>
                    <a:pt x="390" y="507"/>
                  </a:lnTo>
                  <a:lnTo>
                    <a:pt x="390" y="511"/>
                  </a:lnTo>
                  <a:lnTo>
                    <a:pt x="390" y="514"/>
                  </a:lnTo>
                  <a:lnTo>
                    <a:pt x="393" y="514"/>
                  </a:lnTo>
                  <a:lnTo>
                    <a:pt x="397" y="514"/>
                  </a:lnTo>
                  <a:lnTo>
                    <a:pt x="400" y="514"/>
                  </a:lnTo>
                  <a:lnTo>
                    <a:pt x="400" y="514"/>
                  </a:lnTo>
                  <a:lnTo>
                    <a:pt x="402" y="516"/>
                  </a:lnTo>
                  <a:lnTo>
                    <a:pt x="404" y="518"/>
                  </a:lnTo>
                  <a:lnTo>
                    <a:pt x="409" y="530"/>
                  </a:lnTo>
                  <a:lnTo>
                    <a:pt x="409" y="533"/>
                  </a:lnTo>
                  <a:lnTo>
                    <a:pt x="414" y="537"/>
                  </a:lnTo>
                  <a:lnTo>
                    <a:pt x="416" y="540"/>
                  </a:lnTo>
                  <a:lnTo>
                    <a:pt x="416" y="547"/>
                  </a:lnTo>
                  <a:lnTo>
                    <a:pt x="419" y="552"/>
                  </a:lnTo>
                  <a:lnTo>
                    <a:pt x="421" y="554"/>
                  </a:lnTo>
                  <a:lnTo>
                    <a:pt x="423" y="554"/>
                  </a:lnTo>
                  <a:lnTo>
                    <a:pt x="426" y="556"/>
                  </a:lnTo>
                  <a:lnTo>
                    <a:pt x="426" y="559"/>
                  </a:lnTo>
                  <a:lnTo>
                    <a:pt x="430" y="571"/>
                  </a:lnTo>
                  <a:lnTo>
                    <a:pt x="437" y="578"/>
                  </a:lnTo>
                  <a:lnTo>
                    <a:pt x="442" y="582"/>
                  </a:lnTo>
                  <a:lnTo>
                    <a:pt x="445" y="585"/>
                  </a:lnTo>
                  <a:lnTo>
                    <a:pt x="445" y="590"/>
                  </a:lnTo>
                  <a:lnTo>
                    <a:pt x="445" y="592"/>
                  </a:lnTo>
                  <a:lnTo>
                    <a:pt x="447" y="592"/>
                  </a:lnTo>
                  <a:lnTo>
                    <a:pt x="452" y="594"/>
                  </a:lnTo>
                  <a:lnTo>
                    <a:pt x="452" y="597"/>
                  </a:lnTo>
                  <a:lnTo>
                    <a:pt x="452" y="601"/>
                  </a:lnTo>
                  <a:lnTo>
                    <a:pt x="452" y="604"/>
                  </a:lnTo>
                  <a:lnTo>
                    <a:pt x="447" y="611"/>
                  </a:lnTo>
                  <a:lnTo>
                    <a:pt x="445" y="618"/>
                  </a:lnTo>
                  <a:lnTo>
                    <a:pt x="447" y="623"/>
                  </a:lnTo>
                  <a:lnTo>
                    <a:pt x="449" y="625"/>
                  </a:lnTo>
                  <a:lnTo>
                    <a:pt x="456" y="627"/>
                  </a:lnTo>
                  <a:lnTo>
                    <a:pt x="459" y="632"/>
                  </a:lnTo>
                  <a:lnTo>
                    <a:pt x="461" y="632"/>
                  </a:lnTo>
                  <a:lnTo>
                    <a:pt x="461" y="630"/>
                  </a:lnTo>
                  <a:lnTo>
                    <a:pt x="461" y="630"/>
                  </a:lnTo>
                  <a:lnTo>
                    <a:pt x="461" y="627"/>
                  </a:lnTo>
                  <a:lnTo>
                    <a:pt x="461" y="627"/>
                  </a:lnTo>
                  <a:lnTo>
                    <a:pt x="463" y="625"/>
                  </a:lnTo>
                  <a:lnTo>
                    <a:pt x="473" y="627"/>
                  </a:lnTo>
                  <a:lnTo>
                    <a:pt x="475" y="630"/>
                  </a:lnTo>
                  <a:lnTo>
                    <a:pt x="478" y="637"/>
                  </a:lnTo>
                  <a:lnTo>
                    <a:pt x="480" y="642"/>
                  </a:lnTo>
                  <a:lnTo>
                    <a:pt x="480" y="646"/>
                  </a:lnTo>
                  <a:lnTo>
                    <a:pt x="478" y="653"/>
                  </a:lnTo>
                  <a:lnTo>
                    <a:pt x="480" y="656"/>
                  </a:lnTo>
                  <a:lnTo>
                    <a:pt x="485" y="658"/>
                  </a:lnTo>
                  <a:lnTo>
                    <a:pt x="485" y="661"/>
                  </a:lnTo>
                  <a:lnTo>
                    <a:pt x="487" y="663"/>
                  </a:lnTo>
                  <a:lnTo>
                    <a:pt x="489" y="668"/>
                  </a:lnTo>
                  <a:lnTo>
                    <a:pt x="489" y="670"/>
                  </a:lnTo>
                  <a:lnTo>
                    <a:pt x="487" y="670"/>
                  </a:lnTo>
                  <a:lnTo>
                    <a:pt x="485" y="675"/>
                  </a:lnTo>
                  <a:lnTo>
                    <a:pt x="485" y="675"/>
                  </a:lnTo>
                  <a:lnTo>
                    <a:pt x="487" y="677"/>
                  </a:lnTo>
                  <a:lnTo>
                    <a:pt x="487" y="682"/>
                  </a:lnTo>
                  <a:lnTo>
                    <a:pt x="489" y="689"/>
                  </a:lnTo>
                  <a:lnTo>
                    <a:pt x="489" y="691"/>
                  </a:lnTo>
                  <a:lnTo>
                    <a:pt x="492" y="694"/>
                  </a:lnTo>
                  <a:lnTo>
                    <a:pt x="489" y="694"/>
                  </a:lnTo>
                  <a:lnTo>
                    <a:pt x="487" y="696"/>
                  </a:lnTo>
                  <a:lnTo>
                    <a:pt x="489" y="696"/>
                  </a:lnTo>
                  <a:lnTo>
                    <a:pt x="492" y="698"/>
                  </a:lnTo>
                  <a:lnTo>
                    <a:pt x="494" y="696"/>
                  </a:lnTo>
                  <a:lnTo>
                    <a:pt x="497" y="698"/>
                  </a:lnTo>
                  <a:lnTo>
                    <a:pt x="499" y="698"/>
                  </a:lnTo>
                  <a:lnTo>
                    <a:pt x="499" y="701"/>
                  </a:lnTo>
                  <a:lnTo>
                    <a:pt x="501" y="703"/>
                  </a:lnTo>
                  <a:lnTo>
                    <a:pt x="501" y="705"/>
                  </a:lnTo>
                  <a:lnTo>
                    <a:pt x="506" y="708"/>
                  </a:lnTo>
                  <a:lnTo>
                    <a:pt x="508" y="710"/>
                  </a:lnTo>
                  <a:lnTo>
                    <a:pt x="508" y="713"/>
                  </a:lnTo>
                  <a:lnTo>
                    <a:pt x="511" y="713"/>
                  </a:lnTo>
                  <a:lnTo>
                    <a:pt x="511" y="717"/>
                  </a:lnTo>
                  <a:lnTo>
                    <a:pt x="515" y="717"/>
                  </a:lnTo>
                  <a:lnTo>
                    <a:pt x="523" y="722"/>
                  </a:lnTo>
                  <a:lnTo>
                    <a:pt x="525" y="724"/>
                  </a:lnTo>
                  <a:lnTo>
                    <a:pt x="530" y="729"/>
                  </a:lnTo>
                  <a:lnTo>
                    <a:pt x="534" y="729"/>
                  </a:lnTo>
                  <a:lnTo>
                    <a:pt x="537" y="729"/>
                  </a:lnTo>
                  <a:lnTo>
                    <a:pt x="539" y="729"/>
                  </a:lnTo>
                  <a:lnTo>
                    <a:pt x="542" y="732"/>
                  </a:lnTo>
                  <a:lnTo>
                    <a:pt x="542" y="734"/>
                  </a:lnTo>
                  <a:lnTo>
                    <a:pt x="542" y="736"/>
                  </a:lnTo>
                  <a:lnTo>
                    <a:pt x="542" y="739"/>
                  </a:lnTo>
                  <a:lnTo>
                    <a:pt x="539" y="739"/>
                  </a:lnTo>
                  <a:lnTo>
                    <a:pt x="537" y="739"/>
                  </a:lnTo>
                  <a:lnTo>
                    <a:pt x="537" y="736"/>
                  </a:lnTo>
                  <a:lnTo>
                    <a:pt x="537" y="734"/>
                  </a:lnTo>
                  <a:lnTo>
                    <a:pt x="534" y="732"/>
                  </a:lnTo>
                  <a:lnTo>
                    <a:pt x="532" y="734"/>
                  </a:lnTo>
                  <a:lnTo>
                    <a:pt x="530" y="736"/>
                  </a:lnTo>
                  <a:lnTo>
                    <a:pt x="527" y="736"/>
                  </a:lnTo>
                  <a:lnTo>
                    <a:pt x="525" y="736"/>
                  </a:lnTo>
                  <a:lnTo>
                    <a:pt x="525" y="736"/>
                  </a:lnTo>
                  <a:lnTo>
                    <a:pt x="527" y="739"/>
                  </a:lnTo>
                  <a:lnTo>
                    <a:pt x="530" y="743"/>
                  </a:lnTo>
                  <a:lnTo>
                    <a:pt x="558" y="769"/>
                  </a:lnTo>
                  <a:lnTo>
                    <a:pt x="560" y="779"/>
                  </a:lnTo>
                  <a:lnTo>
                    <a:pt x="563" y="786"/>
                  </a:lnTo>
                  <a:lnTo>
                    <a:pt x="565" y="795"/>
                  </a:lnTo>
                  <a:lnTo>
                    <a:pt x="568" y="795"/>
                  </a:lnTo>
                  <a:lnTo>
                    <a:pt x="572" y="795"/>
                  </a:lnTo>
                  <a:lnTo>
                    <a:pt x="577" y="798"/>
                  </a:lnTo>
                  <a:lnTo>
                    <a:pt x="586" y="803"/>
                  </a:lnTo>
                  <a:lnTo>
                    <a:pt x="598" y="807"/>
                  </a:lnTo>
                  <a:lnTo>
                    <a:pt x="605" y="810"/>
                  </a:lnTo>
                  <a:lnTo>
                    <a:pt x="612" y="810"/>
                  </a:lnTo>
                  <a:lnTo>
                    <a:pt x="612" y="812"/>
                  </a:lnTo>
                  <a:lnTo>
                    <a:pt x="610" y="814"/>
                  </a:lnTo>
                  <a:lnTo>
                    <a:pt x="608" y="817"/>
                  </a:lnTo>
                  <a:lnTo>
                    <a:pt x="610" y="821"/>
                  </a:lnTo>
                  <a:lnTo>
                    <a:pt x="612" y="824"/>
                  </a:lnTo>
                  <a:lnTo>
                    <a:pt x="620" y="831"/>
                  </a:lnTo>
                  <a:lnTo>
                    <a:pt x="622" y="833"/>
                  </a:lnTo>
                  <a:lnTo>
                    <a:pt x="622" y="836"/>
                  </a:lnTo>
                  <a:lnTo>
                    <a:pt x="622" y="838"/>
                  </a:lnTo>
                  <a:lnTo>
                    <a:pt x="622" y="840"/>
                  </a:lnTo>
                  <a:lnTo>
                    <a:pt x="624" y="840"/>
                  </a:lnTo>
                  <a:lnTo>
                    <a:pt x="624" y="840"/>
                  </a:lnTo>
                  <a:lnTo>
                    <a:pt x="627" y="840"/>
                  </a:lnTo>
                  <a:lnTo>
                    <a:pt x="627" y="840"/>
                  </a:lnTo>
                  <a:lnTo>
                    <a:pt x="629" y="843"/>
                  </a:lnTo>
                  <a:lnTo>
                    <a:pt x="631" y="852"/>
                  </a:lnTo>
                  <a:lnTo>
                    <a:pt x="636" y="857"/>
                  </a:lnTo>
                  <a:lnTo>
                    <a:pt x="638" y="866"/>
                  </a:lnTo>
                  <a:lnTo>
                    <a:pt x="641" y="869"/>
                  </a:lnTo>
                  <a:lnTo>
                    <a:pt x="643" y="874"/>
                  </a:lnTo>
                  <a:lnTo>
                    <a:pt x="650" y="874"/>
                  </a:lnTo>
                  <a:lnTo>
                    <a:pt x="653" y="878"/>
                  </a:lnTo>
                  <a:lnTo>
                    <a:pt x="655" y="881"/>
                  </a:lnTo>
                  <a:lnTo>
                    <a:pt x="657" y="885"/>
                  </a:lnTo>
                  <a:lnTo>
                    <a:pt x="662" y="885"/>
                  </a:lnTo>
                  <a:lnTo>
                    <a:pt x="664" y="888"/>
                  </a:lnTo>
                  <a:lnTo>
                    <a:pt x="667" y="888"/>
                  </a:lnTo>
                  <a:lnTo>
                    <a:pt x="669" y="890"/>
                  </a:lnTo>
                  <a:lnTo>
                    <a:pt x="672" y="892"/>
                  </a:lnTo>
                  <a:lnTo>
                    <a:pt x="669" y="892"/>
                  </a:lnTo>
                  <a:lnTo>
                    <a:pt x="669" y="895"/>
                  </a:lnTo>
                  <a:lnTo>
                    <a:pt x="672" y="895"/>
                  </a:lnTo>
                  <a:lnTo>
                    <a:pt x="676" y="895"/>
                  </a:lnTo>
                  <a:lnTo>
                    <a:pt x="681" y="890"/>
                  </a:lnTo>
                  <a:lnTo>
                    <a:pt x="683" y="890"/>
                  </a:lnTo>
                  <a:lnTo>
                    <a:pt x="686" y="890"/>
                  </a:lnTo>
                  <a:lnTo>
                    <a:pt x="691" y="892"/>
                  </a:lnTo>
                  <a:lnTo>
                    <a:pt x="695" y="895"/>
                  </a:lnTo>
                  <a:lnTo>
                    <a:pt x="698" y="897"/>
                  </a:lnTo>
                  <a:lnTo>
                    <a:pt x="695" y="897"/>
                  </a:lnTo>
                  <a:lnTo>
                    <a:pt x="695" y="900"/>
                  </a:lnTo>
                  <a:lnTo>
                    <a:pt x="693" y="900"/>
                  </a:lnTo>
                  <a:lnTo>
                    <a:pt x="693" y="902"/>
                  </a:lnTo>
                  <a:lnTo>
                    <a:pt x="695" y="902"/>
                  </a:lnTo>
                  <a:lnTo>
                    <a:pt x="695" y="904"/>
                  </a:lnTo>
                  <a:lnTo>
                    <a:pt x="695" y="904"/>
                  </a:lnTo>
                  <a:lnTo>
                    <a:pt x="698" y="904"/>
                  </a:lnTo>
                  <a:lnTo>
                    <a:pt x="700" y="907"/>
                  </a:lnTo>
                  <a:lnTo>
                    <a:pt x="700" y="907"/>
                  </a:lnTo>
                  <a:lnTo>
                    <a:pt x="705" y="911"/>
                  </a:lnTo>
                  <a:lnTo>
                    <a:pt x="705" y="911"/>
                  </a:lnTo>
                  <a:lnTo>
                    <a:pt x="707" y="914"/>
                  </a:lnTo>
                  <a:lnTo>
                    <a:pt x="707" y="911"/>
                  </a:lnTo>
                  <a:lnTo>
                    <a:pt x="709" y="909"/>
                  </a:lnTo>
                  <a:lnTo>
                    <a:pt x="709" y="907"/>
                  </a:lnTo>
                  <a:lnTo>
                    <a:pt x="709" y="904"/>
                  </a:lnTo>
                  <a:lnTo>
                    <a:pt x="709" y="902"/>
                  </a:lnTo>
                  <a:lnTo>
                    <a:pt x="707" y="902"/>
                  </a:lnTo>
                  <a:lnTo>
                    <a:pt x="705" y="902"/>
                  </a:lnTo>
                  <a:lnTo>
                    <a:pt x="709" y="897"/>
                  </a:lnTo>
                  <a:lnTo>
                    <a:pt x="709" y="895"/>
                  </a:lnTo>
                  <a:lnTo>
                    <a:pt x="712" y="892"/>
                  </a:lnTo>
                  <a:lnTo>
                    <a:pt x="712" y="888"/>
                  </a:lnTo>
                  <a:lnTo>
                    <a:pt x="712" y="885"/>
                  </a:lnTo>
                  <a:lnTo>
                    <a:pt x="714" y="885"/>
                  </a:lnTo>
                  <a:lnTo>
                    <a:pt x="717" y="885"/>
                  </a:lnTo>
                  <a:lnTo>
                    <a:pt x="717" y="888"/>
                  </a:lnTo>
                  <a:lnTo>
                    <a:pt x="717" y="890"/>
                  </a:lnTo>
                  <a:lnTo>
                    <a:pt x="717" y="892"/>
                  </a:lnTo>
                  <a:lnTo>
                    <a:pt x="719" y="895"/>
                  </a:lnTo>
                  <a:lnTo>
                    <a:pt x="719" y="897"/>
                  </a:lnTo>
                  <a:lnTo>
                    <a:pt x="714" y="900"/>
                  </a:lnTo>
                  <a:lnTo>
                    <a:pt x="712" y="900"/>
                  </a:lnTo>
                  <a:lnTo>
                    <a:pt x="712" y="900"/>
                  </a:lnTo>
                  <a:lnTo>
                    <a:pt x="719" y="900"/>
                  </a:lnTo>
                  <a:lnTo>
                    <a:pt x="724" y="900"/>
                  </a:lnTo>
                  <a:lnTo>
                    <a:pt x="731" y="900"/>
                  </a:lnTo>
                  <a:lnTo>
                    <a:pt x="743" y="902"/>
                  </a:lnTo>
                  <a:lnTo>
                    <a:pt x="745" y="904"/>
                  </a:lnTo>
                  <a:lnTo>
                    <a:pt x="750" y="907"/>
                  </a:lnTo>
                  <a:lnTo>
                    <a:pt x="754" y="907"/>
                  </a:lnTo>
                  <a:lnTo>
                    <a:pt x="754" y="907"/>
                  </a:lnTo>
                  <a:lnTo>
                    <a:pt x="752" y="904"/>
                  </a:lnTo>
                  <a:lnTo>
                    <a:pt x="757" y="904"/>
                  </a:lnTo>
                  <a:lnTo>
                    <a:pt x="766" y="909"/>
                  </a:lnTo>
                  <a:lnTo>
                    <a:pt x="769" y="907"/>
                  </a:lnTo>
                  <a:lnTo>
                    <a:pt x="771" y="911"/>
                  </a:lnTo>
                  <a:lnTo>
                    <a:pt x="769" y="914"/>
                  </a:lnTo>
                  <a:lnTo>
                    <a:pt x="759" y="914"/>
                  </a:lnTo>
                  <a:lnTo>
                    <a:pt x="759" y="914"/>
                  </a:lnTo>
                  <a:lnTo>
                    <a:pt x="757" y="914"/>
                  </a:lnTo>
                  <a:lnTo>
                    <a:pt x="757" y="919"/>
                  </a:lnTo>
                  <a:lnTo>
                    <a:pt x="754" y="919"/>
                  </a:lnTo>
                  <a:lnTo>
                    <a:pt x="754" y="919"/>
                  </a:lnTo>
                  <a:lnTo>
                    <a:pt x="752" y="916"/>
                  </a:lnTo>
                  <a:lnTo>
                    <a:pt x="752" y="919"/>
                  </a:lnTo>
                  <a:lnTo>
                    <a:pt x="752" y="921"/>
                  </a:lnTo>
                  <a:lnTo>
                    <a:pt x="754" y="923"/>
                  </a:lnTo>
                  <a:lnTo>
                    <a:pt x="757" y="923"/>
                  </a:lnTo>
                  <a:lnTo>
                    <a:pt x="754" y="928"/>
                  </a:lnTo>
                  <a:lnTo>
                    <a:pt x="754" y="930"/>
                  </a:lnTo>
                  <a:lnTo>
                    <a:pt x="757" y="933"/>
                  </a:lnTo>
                  <a:lnTo>
                    <a:pt x="764" y="933"/>
                  </a:lnTo>
                  <a:lnTo>
                    <a:pt x="764" y="935"/>
                  </a:lnTo>
                  <a:lnTo>
                    <a:pt x="761" y="935"/>
                  </a:lnTo>
                  <a:lnTo>
                    <a:pt x="759" y="935"/>
                  </a:lnTo>
                  <a:lnTo>
                    <a:pt x="757" y="935"/>
                  </a:lnTo>
                  <a:lnTo>
                    <a:pt x="757" y="937"/>
                  </a:lnTo>
                  <a:lnTo>
                    <a:pt x="754" y="945"/>
                  </a:lnTo>
                  <a:lnTo>
                    <a:pt x="754" y="942"/>
                  </a:lnTo>
                  <a:lnTo>
                    <a:pt x="757" y="940"/>
                  </a:lnTo>
                  <a:lnTo>
                    <a:pt x="759" y="940"/>
                  </a:lnTo>
                  <a:lnTo>
                    <a:pt x="759" y="945"/>
                  </a:lnTo>
                  <a:lnTo>
                    <a:pt x="759" y="947"/>
                  </a:lnTo>
                  <a:lnTo>
                    <a:pt x="754" y="947"/>
                  </a:lnTo>
                  <a:lnTo>
                    <a:pt x="752" y="949"/>
                  </a:lnTo>
                  <a:lnTo>
                    <a:pt x="750" y="952"/>
                  </a:lnTo>
                  <a:lnTo>
                    <a:pt x="750" y="959"/>
                  </a:lnTo>
                  <a:lnTo>
                    <a:pt x="754" y="971"/>
                  </a:lnTo>
                  <a:lnTo>
                    <a:pt x="757" y="975"/>
                  </a:lnTo>
                  <a:lnTo>
                    <a:pt x="757" y="987"/>
                  </a:lnTo>
                  <a:lnTo>
                    <a:pt x="761" y="992"/>
                  </a:lnTo>
                  <a:lnTo>
                    <a:pt x="761" y="997"/>
                  </a:lnTo>
                  <a:lnTo>
                    <a:pt x="761" y="1001"/>
                  </a:lnTo>
                  <a:lnTo>
                    <a:pt x="764" y="1001"/>
                  </a:lnTo>
                  <a:lnTo>
                    <a:pt x="764" y="1004"/>
                  </a:lnTo>
                  <a:lnTo>
                    <a:pt x="766" y="1004"/>
                  </a:lnTo>
                  <a:lnTo>
                    <a:pt x="769" y="1001"/>
                  </a:lnTo>
                  <a:lnTo>
                    <a:pt x="771" y="999"/>
                  </a:lnTo>
                  <a:lnTo>
                    <a:pt x="773" y="1001"/>
                  </a:lnTo>
                  <a:lnTo>
                    <a:pt x="773" y="1001"/>
                  </a:lnTo>
                  <a:lnTo>
                    <a:pt x="776" y="1001"/>
                  </a:lnTo>
                  <a:lnTo>
                    <a:pt x="776" y="1004"/>
                  </a:lnTo>
                  <a:lnTo>
                    <a:pt x="776" y="1004"/>
                  </a:lnTo>
                  <a:lnTo>
                    <a:pt x="776" y="1006"/>
                  </a:lnTo>
                  <a:lnTo>
                    <a:pt x="776" y="1008"/>
                  </a:lnTo>
                  <a:lnTo>
                    <a:pt x="780" y="1013"/>
                  </a:lnTo>
                  <a:lnTo>
                    <a:pt x="785" y="1016"/>
                  </a:lnTo>
                  <a:lnTo>
                    <a:pt x="783" y="1018"/>
                  </a:lnTo>
                  <a:lnTo>
                    <a:pt x="778" y="1018"/>
                  </a:lnTo>
                  <a:lnTo>
                    <a:pt x="773" y="1018"/>
                  </a:lnTo>
                  <a:lnTo>
                    <a:pt x="769" y="1016"/>
                  </a:lnTo>
                  <a:lnTo>
                    <a:pt x="769" y="1018"/>
                  </a:lnTo>
                  <a:lnTo>
                    <a:pt x="771" y="1018"/>
                  </a:lnTo>
                  <a:lnTo>
                    <a:pt x="778" y="1020"/>
                  </a:lnTo>
                  <a:lnTo>
                    <a:pt x="780" y="1023"/>
                  </a:lnTo>
                  <a:lnTo>
                    <a:pt x="787" y="1027"/>
                  </a:lnTo>
                  <a:lnTo>
                    <a:pt x="795" y="1034"/>
                  </a:lnTo>
                  <a:lnTo>
                    <a:pt x="799" y="1042"/>
                  </a:lnTo>
                  <a:lnTo>
                    <a:pt x="802" y="1042"/>
                  </a:lnTo>
                  <a:lnTo>
                    <a:pt x="809" y="1046"/>
                  </a:lnTo>
                  <a:lnTo>
                    <a:pt x="811" y="1046"/>
                  </a:lnTo>
                  <a:lnTo>
                    <a:pt x="816" y="1046"/>
                  </a:lnTo>
                  <a:lnTo>
                    <a:pt x="821" y="1049"/>
                  </a:lnTo>
                  <a:lnTo>
                    <a:pt x="823" y="1049"/>
                  </a:lnTo>
                  <a:lnTo>
                    <a:pt x="832" y="1051"/>
                  </a:lnTo>
                  <a:lnTo>
                    <a:pt x="842" y="1053"/>
                  </a:lnTo>
                  <a:lnTo>
                    <a:pt x="847" y="1058"/>
                  </a:lnTo>
                  <a:lnTo>
                    <a:pt x="849" y="1056"/>
                  </a:lnTo>
                  <a:lnTo>
                    <a:pt x="849" y="1053"/>
                  </a:lnTo>
                  <a:lnTo>
                    <a:pt x="851" y="1053"/>
                  </a:lnTo>
                  <a:lnTo>
                    <a:pt x="851" y="1051"/>
                  </a:lnTo>
                  <a:lnTo>
                    <a:pt x="854" y="1051"/>
                  </a:lnTo>
                  <a:lnTo>
                    <a:pt x="854" y="1051"/>
                  </a:lnTo>
                  <a:lnTo>
                    <a:pt x="856" y="1051"/>
                  </a:lnTo>
                  <a:lnTo>
                    <a:pt x="861" y="1051"/>
                  </a:lnTo>
                  <a:lnTo>
                    <a:pt x="863" y="1053"/>
                  </a:lnTo>
                  <a:lnTo>
                    <a:pt x="866" y="1056"/>
                  </a:lnTo>
                  <a:lnTo>
                    <a:pt x="870" y="1063"/>
                  </a:lnTo>
                  <a:lnTo>
                    <a:pt x="873" y="1070"/>
                  </a:lnTo>
                  <a:lnTo>
                    <a:pt x="873" y="1075"/>
                  </a:lnTo>
                  <a:lnTo>
                    <a:pt x="877" y="1084"/>
                  </a:lnTo>
                  <a:lnTo>
                    <a:pt x="873" y="1082"/>
                  </a:lnTo>
                  <a:lnTo>
                    <a:pt x="868" y="1075"/>
                  </a:lnTo>
                  <a:lnTo>
                    <a:pt x="866" y="1072"/>
                  </a:lnTo>
                  <a:lnTo>
                    <a:pt x="866" y="1075"/>
                  </a:lnTo>
                  <a:lnTo>
                    <a:pt x="873" y="1082"/>
                  </a:lnTo>
                  <a:lnTo>
                    <a:pt x="873" y="1087"/>
                  </a:lnTo>
                  <a:lnTo>
                    <a:pt x="873" y="1089"/>
                  </a:lnTo>
                  <a:lnTo>
                    <a:pt x="875" y="1094"/>
                  </a:lnTo>
                  <a:lnTo>
                    <a:pt x="880" y="1098"/>
                  </a:lnTo>
                  <a:lnTo>
                    <a:pt x="880" y="1106"/>
                  </a:lnTo>
                  <a:lnTo>
                    <a:pt x="882" y="1113"/>
                  </a:lnTo>
                  <a:lnTo>
                    <a:pt x="884" y="1117"/>
                  </a:lnTo>
                  <a:lnTo>
                    <a:pt x="894" y="1127"/>
                  </a:lnTo>
                  <a:lnTo>
                    <a:pt x="896" y="1129"/>
                  </a:lnTo>
                  <a:lnTo>
                    <a:pt x="903" y="1132"/>
                  </a:lnTo>
                  <a:lnTo>
                    <a:pt x="908" y="1134"/>
                  </a:lnTo>
                  <a:lnTo>
                    <a:pt x="913" y="1136"/>
                  </a:lnTo>
                  <a:lnTo>
                    <a:pt x="915" y="1134"/>
                  </a:lnTo>
                  <a:lnTo>
                    <a:pt x="918" y="1132"/>
                  </a:lnTo>
                  <a:lnTo>
                    <a:pt x="925" y="1132"/>
                  </a:lnTo>
                  <a:lnTo>
                    <a:pt x="936" y="1134"/>
                  </a:lnTo>
                  <a:lnTo>
                    <a:pt x="944" y="1136"/>
                  </a:lnTo>
                  <a:lnTo>
                    <a:pt x="944" y="1134"/>
                  </a:lnTo>
                  <a:lnTo>
                    <a:pt x="941" y="1134"/>
                  </a:lnTo>
                  <a:lnTo>
                    <a:pt x="939" y="1134"/>
                  </a:lnTo>
                  <a:lnTo>
                    <a:pt x="939" y="1132"/>
                  </a:lnTo>
                  <a:lnTo>
                    <a:pt x="939" y="1129"/>
                  </a:lnTo>
                  <a:lnTo>
                    <a:pt x="939" y="1129"/>
                  </a:lnTo>
                  <a:lnTo>
                    <a:pt x="936" y="1129"/>
                  </a:lnTo>
                  <a:lnTo>
                    <a:pt x="934" y="1129"/>
                  </a:lnTo>
                  <a:lnTo>
                    <a:pt x="932" y="1127"/>
                  </a:lnTo>
                  <a:lnTo>
                    <a:pt x="934" y="1124"/>
                  </a:lnTo>
                  <a:lnTo>
                    <a:pt x="934" y="1124"/>
                  </a:lnTo>
                  <a:lnTo>
                    <a:pt x="936" y="1120"/>
                  </a:lnTo>
                  <a:lnTo>
                    <a:pt x="939" y="1122"/>
                  </a:lnTo>
                  <a:lnTo>
                    <a:pt x="941" y="1124"/>
                  </a:lnTo>
                  <a:lnTo>
                    <a:pt x="944" y="1124"/>
                  </a:lnTo>
                  <a:lnTo>
                    <a:pt x="944" y="1122"/>
                  </a:lnTo>
                  <a:lnTo>
                    <a:pt x="946" y="1124"/>
                  </a:lnTo>
                  <a:lnTo>
                    <a:pt x="946" y="1127"/>
                  </a:lnTo>
                  <a:lnTo>
                    <a:pt x="948" y="1127"/>
                  </a:lnTo>
                  <a:lnTo>
                    <a:pt x="951" y="1127"/>
                  </a:lnTo>
                  <a:lnTo>
                    <a:pt x="953" y="1129"/>
                  </a:lnTo>
                  <a:lnTo>
                    <a:pt x="951" y="1132"/>
                  </a:lnTo>
                  <a:lnTo>
                    <a:pt x="953" y="1132"/>
                  </a:lnTo>
                  <a:lnTo>
                    <a:pt x="953" y="1136"/>
                  </a:lnTo>
                  <a:lnTo>
                    <a:pt x="951" y="1134"/>
                  </a:lnTo>
                  <a:lnTo>
                    <a:pt x="946" y="1134"/>
                  </a:lnTo>
                  <a:lnTo>
                    <a:pt x="944" y="1134"/>
                  </a:lnTo>
                  <a:lnTo>
                    <a:pt x="946" y="1136"/>
                  </a:lnTo>
                  <a:lnTo>
                    <a:pt x="951" y="1136"/>
                  </a:lnTo>
                  <a:lnTo>
                    <a:pt x="955" y="1139"/>
                  </a:lnTo>
                  <a:lnTo>
                    <a:pt x="960" y="1143"/>
                  </a:lnTo>
                  <a:lnTo>
                    <a:pt x="965" y="1150"/>
                  </a:lnTo>
                  <a:lnTo>
                    <a:pt x="974" y="1155"/>
                  </a:lnTo>
                  <a:lnTo>
                    <a:pt x="979" y="1165"/>
                  </a:lnTo>
                  <a:lnTo>
                    <a:pt x="984" y="1169"/>
                  </a:lnTo>
                  <a:lnTo>
                    <a:pt x="986" y="1177"/>
                  </a:lnTo>
                  <a:lnTo>
                    <a:pt x="986" y="1184"/>
                  </a:lnTo>
                  <a:lnTo>
                    <a:pt x="984" y="1198"/>
                  </a:lnTo>
                  <a:lnTo>
                    <a:pt x="984" y="1200"/>
                  </a:lnTo>
                  <a:lnTo>
                    <a:pt x="986" y="1200"/>
                  </a:lnTo>
                  <a:lnTo>
                    <a:pt x="991" y="1193"/>
                  </a:lnTo>
                  <a:lnTo>
                    <a:pt x="993" y="1193"/>
                  </a:lnTo>
                  <a:lnTo>
                    <a:pt x="996" y="1193"/>
                  </a:lnTo>
                  <a:lnTo>
                    <a:pt x="998" y="1195"/>
                  </a:lnTo>
                  <a:lnTo>
                    <a:pt x="998" y="1193"/>
                  </a:lnTo>
                  <a:lnTo>
                    <a:pt x="998" y="1193"/>
                  </a:lnTo>
                  <a:lnTo>
                    <a:pt x="996" y="1193"/>
                  </a:lnTo>
                  <a:lnTo>
                    <a:pt x="996" y="1191"/>
                  </a:lnTo>
                  <a:lnTo>
                    <a:pt x="1000" y="1193"/>
                  </a:lnTo>
                  <a:lnTo>
                    <a:pt x="1003" y="1200"/>
                  </a:lnTo>
                  <a:lnTo>
                    <a:pt x="1005" y="1198"/>
                  </a:lnTo>
                  <a:lnTo>
                    <a:pt x="1005" y="1195"/>
                  </a:lnTo>
                  <a:lnTo>
                    <a:pt x="1007" y="1195"/>
                  </a:lnTo>
                  <a:lnTo>
                    <a:pt x="1007" y="1195"/>
                  </a:lnTo>
                  <a:lnTo>
                    <a:pt x="1010" y="1193"/>
                  </a:lnTo>
                  <a:lnTo>
                    <a:pt x="1026" y="1181"/>
                  </a:lnTo>
                  <a:lnTo>
                    <a:pt x="1043" y="1167"/>
                  </a:lnTo>
                  <a:lnTo>
                    <a:pt x="1059" y="1153"/>
                  </a:lnTo>
                  <a:lnTo>
                    <a:pt x="1076" y="1139"/>
                  </a:lnTo>
                  <a:lnTo>
                    <a:pt x="1085" y="1132"/>
                  </a:lnTo>
                  <a:lnTo>
                    <a:pt x="1093" y="1124"/>
                  </a:lnTo>
                  <a:lnTo>
                    <a:pt x="1102" y="1117"/>
                  </a:lnTo>
                  <a:lnTo>
                    <a:pt x="1111" y="1110"/>
                  </a:lnTo>
                  <a:lnTo>
                    <a:pt x="1111" y="1108"/>
                  </a:lnTo>
                  <a:lnTo>
                    <a:pt x="1111" y="1106"/>
                  </a:lnTo>
                  <a:lnTo>
                    <a:pt x="1111" y="1101"/>
                  </a:lnTo>
                  <a:lnTo>
                    <a:pt x="1111" y="1096"/>
                  </a:lnTo>
                  <a:lnTo>
                    <a:pt x="1114" y="1091"/>
                  </a:lnTo>
                  <a:lnTo>
                    <a:pt x="1114" y="1087"/>
                  </a:lnTo>
                  <a:lnTo>
                    <a:pt x="1116" y="1082"/>
                  </a:lnTo>
                  <a:lnTo>
                    <a:pt x="1119" y="1077"/>
                  </a:lnTo>
                  <a:lnTo>
                    <a:pt x="1119" y="1077"/>
                  </a:lnTo>
                  <a:close/>
                  <a:moveTo>
                    <a:pt x="998" y="1200"/>
                  </a:moveTo>
                  <a:lnTo>
                    <a:pt x="993" y="1198"/>
                  </a:lnTo>
                  <a:lnTo>
                    <a:pt x="991" y="1198"/>
                  </a:lnTo>
                  <a:lnTo>
                    <a:pt x="988" y="1200"/>
                  </a:lnTo>
                  <a:lnTo>
                    <a:pt x="988" y="1210"/>
                  </a:lnTo>
                  <a:lnTo>
                    <a:pt x="988" y="1212"/>
                  </a:lnTo>
                  <a:lnTo>
                    <a:pt x="988" y="1212"/>
                  </a:lnTo>
                  <a:lnTo>
                    <a:pt x="991" y="1210"/>
                  </a:lnTo>
                  <a:lnTo>
                    <a:pt x="996" y="1207"/>
                  </a:lnTo>
                  <a:lnTo>
                    <a:pt x="998" y="1207"/>
                  </a:lnTo>
                  <a:lnTo>
                    <a:pt x="1000" y="1205"/>
                  </a:lnTo>
                  <a:lnTo>
                    <a:pt x="1000" y="1205"/>
                  </a:lnTo>
                  <a:lnTo>
                    <a:pt x="1000" y="1205"/>
                  </a:lnTo>
                  <a:lnTo>
                    <a:pt x="998" y="1200"/>
                  </a:lnTo>
                  <a:lnTo>
                    <a:pt x="998" y="1200"/>
                  </a:lnTo>
                  <a:close/>
                  <a:moveTo>
                    <a:pt x="981" y="1205"/>
                  </a:moveTo>
                  <a:lnTo>
                    <a:pt x="981" y="1207"/>
                  </a:lnTo>
                  <a:lnTo>
                    <a:pt x="981" y="1210"/>
                  </a:lnTo>
                  <a:lnTo>
                    <a:pt x="977" y="1217"/>
                  </a:lnTo>
                  <a:lnTo>
                    <a:pt x="977" y="1219"/>
                  </a:lnTo>
                  <a:lnTo>
                    <a:pt x="977" y="1219"/>
                  </a:lnTo>
                  <a:lnTo>
                    <a:pt x="977" y="1219"/>
                  </a:lnTo>
                  <a:lnTo>
                    <a:pt x="977" y="1217"/>
                  </a:lnTo>
                  <a:lnTo>
                    <a:pt x="979" y="1217"/>
                  </a:lnTo>
                  <a:lnTo>
                    <a:pt x="979" y="1217"/>
                  </a:lnTo>
                  <a:lnTo>
                    <a:pt x="979" y="1217"/>
                  </a:lnTo>
                  <a:lnTo>
                    <a:pt x="979" y="1214"/>
                  </a:lnTo>
                  <a:lnTo>
                    <a:pt x="981" y="1214"/>
                  </a:lnTo>
                  <a:lnTo>
                    <a:pt x="981" y="1212"/>
                  </a:lnTo>
                  <a:lnTo>
                    <a:pt x="984" y="1207"/>
                  </a:lnTo>
                  <a:lnTo>
                    <a:pt x="984" y="1205"/>
                  </a:lnTo>
                  <a:lnTo>
                    <a:pt x="981" y="120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12" name="Freeform 12"/>
            <p:cNvSpPr>
              <a:spLocks noEditPoints="1"/>
            </p:cNvSpPr>
            <p:nvPr/>
          </p:nvSpPr>
          <p:spPr bwMode="auto">
            <a:xfrm>
              <a:off x="4233863" y="2497138"/>
              <a:ext cx="1092200" cy="1371600"/>
            </a:xfrm>
            <a:custGeom>
              <a:avLst/>
              <a:gdLst>
                <a:gd name="T0" fmla="*/ 648 w 688"/>
                <a:gd name="T1" fmla="*/ 720 h 864"/>
                <a:gd name="T2" fmla="*/ 634 w 688"/>
                <a:gd name="T3" fmla="*/ 691 h 864"/>
                <a:gd name="T4" fmla="*/ 617 w 688"/>
                <a:gd name="T5" fmla="*/ 661 h 864"/>
                <a:gd name="T6" fmla="*/ 601 w 688"/>
                <a:gd name="T7" fmla="*/ 618 h 864"/>
                <a:gd name="T8" fmla="*/ 589 w 688"/>
                <a:gd name="T9" fmla="*/ 556 h 864"/>
                <a:gd name="T10" fmla="*/ 551 w 688"/>
                <a:gd name="T11" fmla="*/ 507 h 864"/>
                <a:gd name="T12" fmla="*/ 501 w 688"/>
                <a:gd name="T13" fmla="*/ 526 h 864"/>
                <a:gd name="T14" fmla="*/ 475 w 688"/>
                <a:gd name="T15" fmla="*/ 485 h 864"/>
                <a:gd name="T16" fmla="*/ 445 w 688"/>
                <a:gd name="T17" fmla="*/ 440 h 864"/>
                <a:gd name="T18" fmla="*/ 421 w 688"/>
                <a:gd name="T19" fmla="*/ 414 h 864"/>
                <a:gd name="T20" fmla="*/ 393 w 688"/>
                <a:gd name="T21" fmla="*/ 348 h 864"/>
                <a:gd name="T22" fmla="*/ 426 w 688"/>
                <a:gd name="T23" fmla="*/ 272 h 864"/>
                <a:gd name="T24" fmla="*/ 371 w 688"/>
                <a:gd name="T25" fmla="*/ 230 h 864"/>
                <a:gd name="T26" fmla="*/ 359 w 688"/>
                <a:gd name="T27" fmla="*/ 206 h 864"/>
                <a:gd name="T28" fmla="*/ 291 w 688"/>
                <a:gd name="T29" fmla="*/ 171 h 864"/>
                <a:gd name="T30" fmla="*/ 265 w 688"/>
                <a:gd name="T31" fmla="*/ 78 h 864"/>
                <a:gd name="T32" fmla="*/ 210 w 688"/>
                <a:gd name="T33" fmla="*/ 21 h 864"/>
                <a:gd name="T34" fmla="*/ 163 w 688"/>
                <a:gd name="T35" fmla="*/ 17 h 864"/>
                <a:gd name="T36" fmla="*/ 123 w 688"/>
                <a:gd name="T37" fmla="*/ 81 h 864"/>
                <a:gd name="T38" fmla="*/ 59 w 688"/>
                <a:gd name="T39" fmla="*/ 154 h 864"/>
                <a:gd name="T40" fmla="*/ 45 w 688"/>
                <a:gd name="T41" fmla="*/ 149 h 864"/>
                <a:gd name="T42" fmla="*/ 26 w 688"/>
                <a:gd name="T43" fmla="*/ 166 h 864"/>
                <a:gd name="T44" fmla="*/ 0 w 688"/>
                <a:gd name="T45" fmla="*/ 201 h 864"/>
                <a:gd name="T46" fmla="*/ 2 w 688"/>
                <a:gd name="T47" fmla="*/ 249 h 864"/>
                <a:gd name="T48" fmla="*/ 24 w 688"/>
                <a:gd name="T49" fmla="*/ 256 h 864"/>
                <a:gd name="T50" fmla="*/ 9 w 688"/>
                <a:gd name="T51" fmla="*/ 272 h 864"/>
                <a:gd name="T52" fmla="*/ 40 w 688"/>
                <a:gd name="T53" fmla="*/ 270 h 864"/>
                <a:gd name="T54" fmla="*/ 88 w 688"/>
                <a:gd name="T55" fmla="*/ 263 h 864"/>
                <a:gd name="T56" fmla="*/ 92 w 688"/>
                <a:gd name="T57" fmla="*/ 265 h 864"/>
                <a:gd name="T58" fmla="*/ 76 w 688"/>
                <a:gd name="T59" fmla="*/ 291 h 864"/>
                <a:gd name="T60" fmla="*/ 69 w 688"/>
                <a:gd name="T61" fmla="*/ 305 h 864"/>
                <a:gd name="T62" fmla="*/ 90 w 688"/>
                <a:gd name="T63" fmla="*/ 303 h 864"/>
                <a:gd name="T64" fmla="*/ 99 w 688"/>
                <a:gd name="T65" fmla="*/ 287 h 864"/>
                <a:gd name="T66" fmla="*/ 114 w 688"/>
                <a:gd name="T67" fmla="*/ 310 h 864"/>
                <a:gd name="T68" fmla="*/ 140 w 688"/>
                <a:gd name="T69" fmla="*/ 324 h 864"/>
                <a:gd name="T70" fmla="*/ 177 w 688"/>
                <a:gd name="T71" fmla="*/ 355 h 864"/>
                <a:gd name="T72" fmla="*/ 182 w 688"/>
                <a:gd name="T73" fmla="*/ 355 h 864"/>
                <a:gd name="T74" fmla="*/ 218 w 688"/>
                <a:gd name="T75" fmla="*/ 372 h 864"/>
                <a:gd name="T76" fmla="*/ 222 w 688"/>
                <a:gd name="T77" fmla="*/ 384 h 864"/>
                <a:gd name="T78" fmla="*/ 220 w 688"/>
                <a:gd name="T79" fmla="*/ 398 h 864"/>
                <a:gd name="T80" fmla="*/ 189 w 688"/>
                <a:gd name="T81" fmla="*/ 374 h 864"/>
                <a:gd name="T82" fmla="*/ 234 w 688"/>
                <a:gd name="T83" fmla="*/ 426 h 864"/>
                <a:gd name="T84" fmla="*/ 244 w 688"/>
                <a:gd name="T85" fmla="*/ 405 h 864"/>
                <a:gd name="T86" fmla="*/ 236 w 688"/>
                <a:gd name="T87" fmla="*/ 433 h 864"/>
                <a:gd name="T88" fmla="*/ 260 w 688"/>
                <a:gd name="T89" fmla="*/ 471 h 864"/>
                <a:gd name="T90" fmla="*/ 272 w 688"/>
                <a:gd name="T91" fmla="*/ 466 h 864"/>
                <a:gd name="T92" fmla="*/ 298 w 688"/>
                <a:gd name="T93" fmla="*/ 485 h 864"/>
                <a:gd name="T94" fmla="*/ 322 w 688"/>
                <a:gd name="T95" fmla="*/ 481 h 864"/>
                <a:gd name="T96" fmla="*/ 329 w 688"/>
                <a:gd name="T97" fmla="*/ 511 h 864"/>
                <a:gd name="T98" fmla="*/ 284 w 688"/>
                <a:gd name="T99" fmla="*/ 485 h 864"/>
                <a:gd name="T100" fmla="*/ 348 w 688"/>
                <a:gd name="T101" fmla="*/ 537 h 864"/>
                <a:gd name="T102" fmla="*/ 447 w 688"/>
                <a:gd name="T103" fmla="*/ 642 h 864"/>
                <a:gd name="T104" fmla="*/ 492 w 688"/>
                <a:gd name="T105" fmla="*/ 687 h 864"/>
                <a:gd name="T106" fmla="*/ 513 w 688"/>
                <a:gd name="T107" fmla="*/ 729 h 864"/>
                <a:gd name="T108" fmla="*/ 587 w 688"/>
                <a:gd name="T109" fmla="*/ 788 h 864"/>
                <a:gd name="T110" fmla="*/ 627 w 688"/>
                <a:gd name="T111" fmla="*/ 845 h 864"/>
                <a:gd name="T112" fmla="*/ 643 w 688"/>
                <a:gd name="T113" fmla="*/ 848 h 864"/>
                <a:gd name="T114" fmla="*/ 674 w 688"/>
                <a:gd name="T115" fmla="*/ 831 h 864"/>
                <a:gd name="T116" fmla="*/ 665 w 688"/>
                <a:gd name="T117" fmla="*/ 814 h 864"/>
                <a:gd name="T118" fmla="*/ 674 w 688"/>
                <a:gd name="T119" fmla="*/ 784 h 864"/>
                <a:gd name="T120" fmla="*/ 688 w 688"/>
                <a:gd name="T121" fmla="*/ 750 h 864"/>
                <a:gd name="T122" fmla="*/ 102 w 688"/>
                <a:gd name="T123" fmla="*/ 320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88" h="864">
                  <a:moveTo>
                    <a:pt x="688" y="750"/>
                  </a:moveTo>
                  <a:lnTo>
                    <a:pt x="688" y="746"/>
                  </a:lnTo>
                  <a:lnTo>
                    <a:pt x="688" y="741"/>
                  </a:lnTo>
                  <a:lnTo>
                    <a:pt x="688" y="736"/>
                  </a:lnTo>
                  <a:lnTo>
                    <a:pt x="681" y="736"/>
                  </a:lnTo>
                  <a:lnTo>
                    <a:pt x="674" y="736"/>
                  </a:lnTo>
                  <a:lnTo>
                    <a:pt x="667" y="736"/>
                  </a:lnTo>
                  <a:lnTo>
                    <a:pt x="660" y="734"/>
                  </a:lnTo>
                  <a:lnTo>
                    <a:pt x="657" y="729"/>
                  </a:lnTo>
                  <a:lnTo>
                    <a:pt x="655" y="727"/>
                  </a:lnTo>
                  <a:lnTo>
                    <a:pt x="653" y="724"/>
                  </a:lnTo>
                  <a:lnTo>
                    <a:pt x="650" y="722"/>
                  </a:lnTo>
                  <a:lnTo>
                    <a:pt x="648" y="720"/>
                  </a:lnTo>
                  <a:lnTo>
                    <a:pt x="648" y="720"/>
                  </a:lnTo>
                  <a:lnTo>
                    <a:pt x="648" y="717"/>
                  </a:lnTo>
                  <a:lnTo>
                    <a:pt x="646" y="715"/>
                  </a:lnTo>
                  <a:lnTo>
                    <a:pt x="643" y="715"/>
                  </a:lnTo>
                  <a:lnTo>
                    <a:pt x="641" y="713"/>
                  </a:lnTo>
                  <a:lnTo>
                    <a:pt x="639" y="710"/>
                  </a:lnTo>
                  <a:lnTo>
                    <a:pt x="636" y="708"/>
                  </a:lnTo>
                  <a:lnTo>
                    <a:pt x="636" y="706"/>
                  </a:lnTo>
                  <a:lnTo>
                    <a:pt x="636" y="703"/>
                  </a:lnTo>
                  <a:lnTo>
                    <a:pt x="636" y="701"/>
                  </a:lnTo>
                  <a:lnTo>
                    <a:pt x="636" y="698"/>
                  </a:lnTo>
                  <a:lnTo>
                    <a:pt x="634" y="698"/>
                  </a:lnTo>
                  <a:lnTo>
                    <a:pt x="634" y="696"/>
                  </a:lnTo>
                  <a:lnTo>
                    <a:pt x="631" y="694"/>
                  </a:lnTo>
                  <a:lnTo>
                    <a:pt x="634" y="691"/>
                  </a:lnTo>
                  <a:lnTo>
                    <a:pt x="634" y="689"/>
                  </a:lnTo>
                  <a:lnTo>
                    <a:pt x="634" y="687"/>
                  </a:lnTo>
                  <a:lnTo>
                    <a:pt x="634" y="684"/>
                  </a:lnTo>
                  <a:lnTo>
                    <a:pt x="631" y="684"/>
                  </a:lnTo>
                  <a:lnTo>
                    <a:pt x="631" y="682"/>
                  </a:lnTo>
                  <a:lnTo>
                    <a:pt x="631" y="679"/>
                  </a:lnTo>
                  <a:lnTo>
                    <a:pt x="631" y="679"/>
                  </a:lnTo>
                  <a:lnTo>
                    <a:pt x="631" y="677"/>
                  </a:lnTo>
                  <a:lnTo>
                    <a:pt x="631" y="672"/>
                  </a:lnTo>
                  <a:lnTo>
                    <a:pt x="627" y="670"/>
                  </a:lnTo>
                  <a:lnTo>
                    <a:pt x="624" y="665"/>
                  </a:lnTo>
                  <a:lnTo>
                    <a:pt x="624" y="661"/>
                  </a:lnTo>
                  <a:lnTo>
                    <a:pt x="622" y="661"/>
                  </a:lnTo>
                  <a:lnTo>
                    <a:pt x="617" y="661"/>
                  </a:lnTo>
                  <a:lnTo>
                    <a:pt x="615" y="661"/>
                  </a:lnTo>
                  <a:lnTo>
                    <a:pt x="613" y="658"/>
                  </a:lnTo>
                  <a:lnTo>
                    <a:pt x="610" y="656"/>
                  </a:lnTo>
                  <a:lnTo>
                    <a:pt x="608" y="651"/>
                  </a:lnTo>
                  <a:lnTo>
                    <a:pt x="608" y="649"/>
                  </a:lnTo>
                  <a:lnTo>
                    <a:pt x="608" y="644"/>
                  </a:lnTo>
                  <a:lnTo>
                    <a:pt x="605" y="639"/>
                  </a:lnTo>
                  <a:lnTo>
                    <a:pt x="603" y="637"/>
                  </a:lnTo>
                  <a:lnTo>
                    <a:pt x="603" y="635"/>
                  </a:lnTo>
                  <a:lnTo>
                    <a:pt x="601" y="632"/>
                  </a:lnTo>
                  <a:lnTo>
                    <a:pt x="601" y="627"/>
                  </a:lnTo>
                  <a:lnTo>
                    <a:pt x="601" y="625"/>
                  </a:lnTo>
                  <a:lnTo>
                    <a:pt x="601" y="623"/>
                  </a:lnTo>
                  <a:lnTo>
                    <a:pt x="601" y="618"/>
                  </a:lnTo>
                  <a:lnTo>
                    <a:pt x="598" y="611"/>
                  </a:lnTo>
                  <a:lnTo>
                    <a:pt x="598" y="604"/>
                  </a:lnTo>
                  <a:lnTo>
                    <a:pt x="596" y="597"/>
                  </a:lnTo>
                  <a:lnTo>
                    <a:pt x="598" y="590"/>
                  </a:lnTo>
                  <a:lnTo>
                    <a:pt x="601" y="582"/>
                  </a:lnTo>
                  <a:lnTo>
                    <a:pt x="603" y="578"/>
                  </a:lnTo>
                  <a:lnTo>
                    <a:pt x="605" y="573"/>
                  </a:lnTo>
                  <a:lnTo>
                    <a:pt x="608" y="566"/>
                  </a:lnTo>
                  <a:lnTo>
                    <a:pt x="603" y="568"/>
                  </a:lnTo>
                  <a:lnTo>
                    <a:pt x="598" y="568"/>
                  </a:lnTo>
                  <a:lnTo>
                    <a:pt x="596" y="568"/>
                  </a:lnTo>
                  <a:lnTo>
                    <a:pt x="594" y="563"/>
                  </a:lnTo>
                  <a:lnTo>
                    <a:pt x="589" y="561"/>
                  </a:lnTo>
                  <a:lnTo>
                    <a:pt x="589" y="556"/>
                  </a:lnTo>
                  <a:lnTo>
                    <a:pt x="587" y="552"/>
                  </a:lnTo>
                  <a:lnTo>
                    <a:pt x="584" y="547"/>
                  </a:lnTo>
                  <a:lnTo>
                    <a:pt x="582" y="540"/>
                  </a:lnTo>
                  <a:lnTo>
                    <a:pt x="579" y="535"/>
                  </a:lnTo>
                  <a:lnTo>
                    <a:pt x="577" y="530"/>
                  </a:lnTo>
                  <a:lnTo>
                    <a:pt x="575" y="526"/>
                  </a:lnTo>
                  <a:lnTo>
                    <a:pt x="570" y="521"/>
                  </a:lnTo>
                  <a:lnTo>
                    <a:pt x="565" y="519"/>
                  </a:lnTo>
                  <a:lnTo>
                    <a:pt x="563" y="514"/>
                  </a:lnTo>
                  <a:lnTo>
                    <a:pt x="558" y="511"/>
                  </a:lnTo>
                  <a:lnTo>
                    <a:pt x="556" y="509"/>
                  </a:lnTo>
                  <a:lnTo>
                    <a:pt x="553" y="509"/>
                  </a:lnTo>
                  <a:lnTo>
                    <a:pt x="553" y="507"/>
                  </a:lnTo>
                  <a:lnTo>
                    <a:pt x="551" y="507"/>
                  </a:lnTo>
                  <a:lnTo>
                    <a:pt x="544" y="504"/>
                  </a:lnTo>
                  <a:lnTo>
                    <a:pt x="537" y="507"/>
                  </a:lnTo>
                  <a:lnTo>
                    <a:pt x="532" y="509"/>
                  </a:lnTo>
                  <a:lnTo>
                    <a:pt x="525" y="514"/>
                  </a:lnTo>
                  <a:lnTo>
                    <a:pt x="523" y="516"/>
                  </a:lnTo>
                  <a:lnTo>
                    <a:pt x="523" y="519"/>
                  </a:lnTo>
                  <a:lnTo>
                    <a:pt x="520" y="521"/>
                  </a:lnTo>
                  <a:lnTo>
                    <a:pt x="518" y="523"/>
                  </a:lnTo>
                  <a:lnTo>
                    <a:pt x="516" y="526"/>
                  </a:lnTo>
                  <a:lnTo>
                    <a:pt x="513" y="526"/>
                  </a:lnTo>
                  <a:lnTo>
                    <a:pt x="508" y="526"/>
                  </a:lnTo>
                  <a:lnTo>
                    <a:pt x="506" y="526"/>
                  </a:lnTo>
                  <a:lnTo>
                    <a:pt x="504" y="526"/>
                  </a:lnTo>
                  <a:lnTo>
                    <a:pt x="501" y="526"/>
                  </a:lnTo>
                  <a:lnTo>
                    <a:pt x="497" y="523"/>
                  </a:lnTo>
                  <a:lnTo>
                    <a:pt x="494" y="521"/>
                  </a:lnTo>
                  <a:lnTo>
                    <a:pt x="492" y="519"/>
                  </a:lnTo>
                  <a:lnTo>
                    <a:pt x="490" y="516"/>
                  </a:lnTo>
                  <a:lnTo>
                    <a:pt x="485" y="514"/>
                  </a:lnTo>
                  <a:lnTo>
                    <a:pt x="482" y="509"/>
                  </a:lnTo>
                  <a:lnTo>
                    <a:pt x="480" y="507"/>
                  </a:lnTo>
                  <a:lnTo>
                    <a:pt x="480" y="504"/>
                  </a:lnTo>
                  <a:lnTo>
                    <a:pt x="480" y="502"/>
                  </a:lnTo>
                  <a:lnTo>
                    <a:pt x="480" y="500"/>
                  </a:lnTo>
                  <a:lnTo>
                    <a:pt x="480" y="495"/>
                  </a:lnTo>
                  <a:lnTo>
                    <a:pt x="480" y="492"/>
                  </a:lnTo>
                  <a:lnTo>
                    <a:pt x="478" y="488"/>
                  </a:lnTo>
                  <a:lnTo>
                    <a:pt x="475" y="485"/>
                  </a:lnTo>
                  <a:lnTo>
                    <a:pt x="475" y="483"/>
                  </a:lnTo>
                  <a:lnTo>
                    <a:pt x="475" y="481"/>
                  </a:lnTo>
                  <a:lnTo>
                    <a:pt x="473" y="478"/>
                  </a:lnTo>
                  <a:lnTo>
                    <a:pt x="473" y="476"/>
                  </a:lnTo>
                  <a:lnTo>
                    <a:pt x="471" y="474"/>
                  </a:lnTo>
                  <a:lnTo>
                    <a:pt x="468" y="471"/>
                  </a:lnTo>
                  <a:lnTo>
                    <a:pt x="468" y="469"/>
                  </a:lnTo>
                  <a:lnTo>
                    <a:pt x="466" y="466"/>
                  </a:lnTo>
                  <a:lnTo>
                    <a:pt x="461" y="462"/>
                  </a:lnTo>
                  <a:lnTo>
                    <a:pt x="459" y="455"/>
                  </a:lnTo>
                  <a:lnTo>
                    <a:pt x="456" y="448"/>
                  </a:lnTo>
                  <a:lnTo>
                    <a:pt x="449" y="443"/>
                  </a:lnTo>
                  <a:lnTo>
                    <a:pt x="447" y="443"/>
                  </a:lnTo>
                  <a:lnTo>
                    <a:pt x="445" y="440"/>
                  </a:lnTo>
                  <a:lnTo>
                    <a:pt x="442" y="436"/>
                  </a:lnTo>
                  <a:lnTo>
                    <a:pt x="440" y="433"/>
                  </a:lnTo>
                  <a:lnTo>
                    <a:pt x="438" y="431"/>
                  </a:lnTo>
                  <a:lnTo>
                    <a:pt x="435" y="431"/>
                  </a:lnTo>
                  <a:lnTo>
                    <a:pt x="433" y="431"/>
                  </a:lnTo>
                  <a:lnTo>
                    <a:pt x="430" y="431"/>
                  </a:lnTo>
                  <a:lnTo>
                    <a:pt x="428" y="431"/>
                  </a:lnTo>
                  <a:lnTo>
                    <a:pt x="426" y="429"/>
                  </a:lnTo>
                  <a:lnTo>
                    <a:pt x="423" y="429"/>
                  </a:lnTo>
                  <a:lnTo>
                    <a:pt x="421" y="424"/>
                  </a:lnTo>
                  <a:lnTo>
                    <a:pt x="421" y="421"/>
                  </a:lnTo>
                  <a:lnTo>
                    <a:pt x="421" y="419"/>
                  </a:lnTo>
                  <a:lnTo>
                    <a:pt x="421" y="417"/>
                  </a:lnTo>
                  <a:lnTo>
                    <a:pt x="421" y="414"/>
                  </a:lnTo>
                  <a:lnTo>
                    <a:pt x="419" y="414"/>
                  </a:lnTo>
                  <a:lnTo>
                    <a:pt x="414" y="412"/>
                  </a:lnTo>
                  <a:lnTo>
                    <a:pt x="412" y="412"/>
                  </a:lnTo>
                  <a:lnTo>
                    <a:pt x="409" y="410"/>
                  </a:lnTo>
                  <a:lnTo>
                    <a:pt x="407" y="407"/>
                  </a:lnTo>
                  <a:lnTo>
                    <a:pt x="407" y="403"/>
                  </a:lnTo>
                  <a:lnTo>
                    <a:pt x="404" y="400"/>
                  </a:lnTo>
                  <a:lnTo>
                    <a:pt x="404" y="395"/>
                  </a:lnTo>
                  <a:lnTo>
                    <a:pt x="402" y="388"/>
                  </a:lnTo>
                  <a:lnTo>
                    <a:pt x="400" y="381"/>
                  </a:lnTo>
                  <a:lnTo>
                    <a:pt x="397" y="374"/>
                  </a:lnTo>
                  <a:lnTo>
                    <a:pt x="395" y="365"/>
                  </a:lnTo>
                  <a:lnTo>
                    <a:pt x="393" y="358"/>
                  </a:lnTo>
                  <a:lnTo>
                    <a:pt x="393" y="348"/>
                  </a:lnTo>
                  <a:lnTo>
                    <a:pt x="393" y="339"/>
                  </a:lnTo>
                  <a:lnTo>
                    <a:pt x="395" y="332"/>
                  </a:lnTo>
                  <a:lnTo>
                    <a:pt x="395" y="322"/>
                  </a:lnTo>
                  <a:lnTo>
                    <a:pt x="397" y="313"/>
                  </a:lnTo>
                  <a:lnTo>
                    <a:pt x="400" y="305"/>
                  </a:lnTo>
                  <a:lnTo>
                    <a:pt x="404" y="298"/>
                  </a:lnTo>
                  <a:lnTo>
                    <a:pt x="407" y="296"/>
                  </a:lnTo>
                  <a:lnTo>
                    <a:pt x="409" y="291"/>
                  </a:lnTo>
                  <a:lnTo>
                    <a:pt x="412" y="289"/>
                  </a:lnTo>
                  <a:lnTo>
                    <a:pt x="414" y="284"/>
                  </a:lnTo>
                  <a:lnTo>
                    <a:pt x="416" y="282"/>
                  </a:lnTo>
                  <a:lnTo>
                    <a:pt x="419" y="277"/>
                  </a:lnTo>
                  <a:lnTo>
                    <a:pt x="421" y="275"/>
                  </a:lnTo>
                  <a:lnTo>
                    <a:pt x="426" y="272"/>
                  </a:lnTo>
                  <a:lnTo>
                    <a:pt x="419" y="268"/>
                  </a:lnTo>
                  <a:lnTo>
                    <a:pt x="414" y="265"/>
                  </a:lnTo>
                  <a:lnTo>
                    <a:pt x="409" y="261"/>
                  </a:lnTo>
                  <a:lnTo>
                    <a:pt x="404" y="258"/>
                  </a:lnTo>
                  <a:lnTo>
                    <a:pt x="402" y="256"/>
                  </a:lnTo>
                  <a:lnTo>
                    <a:pt x="397" y="251"/>
                  </a:lnTo>
                  <a:lnTo>
                    <a:pt x="395" y="246"/>
                  </a:lnTo>
                  <a:lnTo>
                    <a:pt x="393" y="244"/>
                  </a:lnTo>
                  <a:lnTo>
                    <a:pt x="388" y="239"/>
                  </a:lnTo>
                  <a:lnTo>
                    <a:pt x="383" y="237"/>
                  </a:lnTo>
                  <a:lnTo>
                    <a:pt x="378" y="234"/>
                  </a:lnTo>
                  <a:lnTo>
                    <a:pt x="374" y="232"/>
                  </a:lnTo>
                  <a:lnTo>
                    <a:pt x="371" y="232"/>
                  </a:lnTo>
                  <a:lnTo>
                    <a:pt x="371" y="230"/>
                  </a:lnTo>
                  <a:lnTo>
                    <a:pt x="369" y="230"/>
                  </a:lnTo>
                  <a:lnTo>
                    <a:pt x="369" y="227"/>
                  </a:lnTo>
                  <a:lnTo>
                    <a:pt x="369" y="225"/>
                  </a:lnTo>
                  <a:lnTo>
                    <a:pt x="369" y="220"/>
                  </a:lnTo>
                  <a:lnTo>
                    <a:pt x="369" y="218"/>
                  </a:lnTo>
                  <a:lnTo>
                    <a:pt x="367" y="216"/>
                  </a:lnTo>
                  <a:lnTo>
                    <a:pt x="367" y="213"/>
                  </a:lnTo>
                  <a:lnTo>
                    <a:pt x="364" y="213"/>
                  </a:lnTo>
                  <a:lnTo>
                    <a:pt x="362" y="213"/>
                  </a:lnTo>
                  <a:lnTo>
                    <a:pt x="359" y="211"/>
                  </a:lnTo>
                  <a:lnTo>
                    <a:pt x="359" y="211"/>
                  </a:lnTo>
                  <a:lnTo>
                    <a:pt x="359" y="208"/>
                  </a:lnTo>
                  <a:lnTo>
                    <a:pt x="359" y="208"/>
                  </a:lnTo>
                  <a:lnTo>
                    <a:pt x="359" y="206"/>
                  </a:lnTo>
                  <a:lnTo>
                    <a:pt x="359" y="204"/>
                  </a:lnTo>
                  <a:lnTo>
                    <a:pt x="357" y="201"/>
                  </a:lnTo>
                  <a:lnTo>
                    <a:pt x="357" y="197"/>
                  </a:lnTo>
                  <a:lnTo>
                    <a:pt x="357" y="194"/>
                  </a:lnTo>
                  <a:lnTo>
                    <a:pt x="355" y="190"/>
                  </a:lnTo>
                  <a:lnTo>
                    <a:pt x="352" y="185"/>
                  </a:lnTo>
                  <a:lnTo>
                    <a:pt x="348" y="182"/>
                  </a:lnTo>
                  <a:lnTo>
                    <a:pt x="343" y="180"/>
                  </a:lnTo>
                  <a:lnTo>
                    <a:pt x="319" y="175"/>
                  </a:lnTo>
                  <a:lnTo>
                    <a:pt x="310" y="173"/>
                  </a:lnTo>
                  <a:lnTo>
                    <a:pt x="298" y="171"/>
                  </a:lnTo>
                  <a:lnTo>
                    <a:pt x="296" y="171"/>
                  </a:lnTo>
                  <a:lnTo>
                    <a:pt x="293" y="171"/>
                  </a:lnTo>
                  <a:lnTo>
                    <a:pt x="291" y="171"/>
                  </a:lnTo>
                  <a:lnTo>
                    <a:pt x="291" y="168"/>
                  </a:lnTo>
                  <a:lnTo>
                    <a:pt x="284" y="168"/>
                  </a:lnTo>
                  <a:lnTo>
                    <a:pt x="281" y="166"/>
                  </a:lnTo>
                  <a:lnTo>
                    <a:pt x="281" y="163"/>
                  </a:lnTo>
                  <a:lnTo>
                    <a:pt x="279" y="159"/>
                  </a:lnTo>
                  <a:lnTo>
                    <a:pt x="279" y="149"/>
                  </a:lnTo>
                  <a:lnTo>
                    <a:pt x="277" y="142"/>
                  </a:lnTo>
                  <a:lnTo>
                    <a:pt x="277" y="133"/>
                  </a:lnTo>
                  <a:lnTo>
                    <a:pt x="274" y="126"/>
                  </a:lnTo>
                  <a:lnTo>
                    <a:pt x="274" y="114"/>
                  </a:lnTo>
                  <a:lnTo>
                    <a:pt x="274" y="102"/>
                  </a:lnTo>
                  <a:lnTo>
                    <a:pt x="272" y="92"/>
                  </a:lnTo>
                  <a:lnTo>
                    <a:pt x="270" y="83"/>
                  </a:lnTo>
                  <a:lnTo>
                    <a:pt x="265" y="78"/>
                  </a:lnTo>
                  <a:lnTo>
                    <a:pt x="263" y="76"/>
                  </a:lnTo>
                  <a:lnTo>
                    <a:pt x="258" y="71"/>
                  </a:lnTo>
                  <a:lnTo>
                    <a:pt x="255" y="66"/>
                  </a:lnTo>
                  <a:lnTo>
                    <a:pt x="251" y="62"/>
                  </a:lnTo>
                  <a:lnTo>
                    <a:pt x="248" y="57"/>
                  </a:lnTo>
                  <a:lnTo>
                    <a:pt x="244" y="50"/>
                  </a:lnTo>
                  <a:lnTo>
                    <a:pt x="241" y="45"/>
                  </a:lnTo>
                  <a:lnTo>
                    <a:pt x="241" y="40"/>
                  </a:lnTo>
                  <a:lnTo>
                    <a:pt x="241" y="36"/>
                  </a:lnTo>
                  <a:lnTo>
                    <a:pt x="241" y="31"/>
                  </a:lnTo>
                  <a:lnTo>
                    <a:pt x="236" y="29"/>
                  </a:lnTo>
                  <a:lnTo>
                    <a:pt x="227" y="26"/>
                  </a:lnTo>
                  <a:lnTo>
                    <a:pt x="218" y="26"/>
                  </a:lnTo>
                  <a:lnTo>
                    <a:pt x="210" y="21"/>
                  </a:lnTo>
                  <a:lnTo>
                    <a:pt x="203" y="14"/>
                  </a:lnTo>
                  <a:lnTo>
                    <a:pt x="203" y="10"/>
                  </a:lnTo>
                  <a:lnTo>
                    <a:pt x="201" y="7"/>
                  </a:lnTo>
                  <a:lnTo>
                    <a:pt x="199" y="5"/>
                  </a:lnTo>
                  <a:lnTo>
                    <a:pt x="194" y="5"/>
                  </a:lnTo>
                  <a:lnTo>
                    <a:pt x="192" y="5"/>
                  </a:lnTo>
                  <a:lnTo>
                    <a:pt x="187" y="5"/>
                  </a:lnTo>
                  <a:lnTo>
                    <a:pt x="182" y="5"/>
                  </a:lnTo>
                  <a:lnTo>
                    <a:pt x="180" y="0"/>
                  </a:lnTo>
                  <a:lnTo>
                    <a:pt x="177" y="5"/>
                  </a:lnTo>
                  <a:lnTo>
                    <a:pt x="173" y="12"/>
                  </a:lnTo>
                  <a:lnTo>
                    <a:pt x="168" y="14"/>
                  </a:lnTo>
                  <a:lnTo>
                    <a:pt x="166" y="19"/>
                  </a:lnTo>
                  <a:lnTo>
                    <a:pt x="163" y="17"/>
                  </a:lnTo>
                  <a:lnTo>
                    <a:pt x="166" y="19"/>
                  </a:lnTo>
                  <a:lnTo>
                    <a:pt x="166" y="19"/>
                  </a:lnTo>
                  <a:lnTo>
                    <a:pt x="163" y="24"/>
                  </a:lnTo>
                  <a:lnTo>
                    <a:pt x="161" y="29"/>
                  </a:lnTo>
                  <a:lnTo>
                    <a:pt x="161" y="33"/>
                  </a:lnTo>
                  <a:lnTo>
                    <a:pt x="158" y="38"/>
                  </a:lnTo>
                  <a:lnTo>
                    <a:pt x="158" y="43"/>
                  </a:lnTo>
                  <a:lnTo>
                    <a:pt x="158" y="48"/>
                  </a:lnTo>
                  <a:lnTo>
                    <a:pt x="158" y="50"/>
                  </a:lnTo>
                  <a:lnTo>
                    <a:pt x="158" y="52"/>
                  </a:lnTo>
                  <a:lnTo>
                    <a:pt x="149" y="59"/>
                  </a:lnTo>
                  <a:lnTo>
                    <a:pt x="140" y="66"/>
                  </a:lnTo>
                  <a:lnTo>
                    <a:pt x="132" y="74"/>
                  </a:lnTo>
                  <a:lnTo>
                    <a:pt x="123" y="81"/>
                  </a:lnTo>
                  <a:lnTo>
                    <a:pt x="106" y="95"/>
                  </a:lnTo>
                  <a:lnTo>
                    <a:pt x="90" y="109"/>
                  </a:lnTo>
                  <a:lnTo>
                    <a:pt x="73" y="123"/>
                  </a:lnTo>
                  <a:lnTo>
                    <a:pt x="57" y="135"/>
                  </a:lnTo>
                  <a:lnTo>
                    <a:pt x="54" y="137"/>
                  </a:lnTo>
                  <a:lnTo>
                    <a:pt x="54" y="137"/>
                  </a:lnTo>
                  <a:lnTo>
                    <a:pt x="52" y="137"/>
                  </a:lnTo>
                  <a:lnTo>
                    <a:pt x="52" y="140"/>
                  </a:lnTo>
                  <a:lnTo>
                    <a:pt x="50" y="142"/>
                  </a:lnTo>
                  <a:lnTo>
                    <a:pt x="50" y="142"/>
                  </a:lnTo>
                  <a:lnTo>
                    <a:pt x="54" y="149"/>
                  </a:lnTo>
                  <a:lnTo>
                    <a:pt x="59" y="149"/>
                  </a:lnTo>
                  <a:lnTo>
                    <a:pt x="59" y="152"/>
                  </a:lnTo>
                  <a:lnTo>
                    <a:pt x="59" y="154"/>
                  </a:lnTo>
                  <a:lnTo>
                    <a:pt x="57" y="154"/>
                  </a:lnTo>
                  <a:lnTo>
                    <a:pt x="54" y="156"/>
                  </a:lnTo>
                  <a:lnTo>
                    <a:pt x="54" y="159"/>
                  </a:lnTo>
                  <a:lnTo>
                    <a:pt x="57" y="161"/>
                  </a:lnTo>
                  <a:lnTo>
                    <a:pt x="57" y="163"/>
                  </a:lnTo>
                  <a:lnTo>
                    <a:pt x="54" y="163"/>
                  </a:lnTo>
                  <a:lnTo>
                    <a:pt x="47" y="156"/>
                  </a:lnTo>
                  <a:lnTo>
                    <a:pt x="43" y="156"/>
                  </a:lnTo>
                  <a:lnTo>
                    <a:pt x="43" y="154"/>
                  </a:lnTo>
                  <a:lnTo>
                    <a:pt x="45" y="152"/>
                  </a:lnTo>
                  <a:lnTo>
                    <a:pt x="47" y="149"/>
                  </a:lnTo>
                  <a:lnTo>
                    <a:pt x="47" y="147"/>
                  </a:lnTo>
                  <a:lnTo>
                    <a:pt x="47" y="147"/>
                  </a:lnTo>
                  <a:lnTo>
                    <a:pt x="45" y="149"/>
                  </a:lnTo>
                  <a:lnTo>
                    <a:pt x="43" y="149"/>
                  </a:lnTo>
                  <a:lnTo>
                    <a:pt x="38" y="152"/>
                  </a:lnTo>
                  <a:lnTo>
                    <a:pt x="35" y="154"/>
                  </a:lnTo>
                  <a:lnTo>
                    <a:pt x="35" y="154"/>
                  </a:lnTo>
                  <a:lnTo>
                    <a:pt x="35" y="156"/>
                  </a:lnTo>
                  <a:lnTo>
                    <a:pt x="28" y="166"/>
                  </a:lnTo>
                  <a:lnTo>
                    <a:pt x="28" y="171"/>
                  </a:lnTo>
                  <a:lnTo>
                    <a:pt x="28" y="173"/>
                  </a:lnTo>
                  <a:lnTo>
                    <a:pt x="26" y="175"/>
                  </a:lnTo>
                  <a:lnTo>
                    <a:pt x="24" y="173"/>
                  </a:lnTo>
                  <a:lnTo>
                    <a:pt x="24" y="173"/>
                  </a:lnTo>
                  <a:lnTo>
                    <a:pt x="24" y="171"/>
                  </a:lnTo>
                  <a:lnTo>
                    <a:pt x="24" y="168"/>
                  </a:lnTo>
                  <a:lnTo>
                    <a:pt x="26" y="166"/>
                  </a:lnTo>
                  <a:lnTo>
                    <a:pt x="26" y="161"/>
                  </a:lnTo>
                  <a:lnTo>
                    <a:pt x="26" y="159"/>
                  </a:lnTo>
                  <a:lnTo>
                    <a:pt x="26" y="159"/>
                  </a:lnTo>
                  <a:lnTo>
                    <a:pt x="26" y="159"/>
                  </a:lnTo>
                  <a:lnTo>
                    <a:pt x="26" y="159"/>
                  </a:lnTo>
                  <a:lnTo>
                    <a:pt x="24" y="159"/>
                  </a:lnTo>
                  <a:lnTo>
                    <a:pt x="24" y="161"/>
                  </a:lnTo>
                  <a:lnTo>
                    <a:pt x="24" y="161"/>
                  </a:lnTo>
                  <a:lnTo>
                    <a:pt x="24" y="161"/>
                  </a:lnTo>
                  <a:lnTo>
                    <a:pt x="19" y="173"/>
                  </a:lnTo>
                  <a:lnTo>
                    <a:pt x="17" y="180"/>
                  </a:lnTo>
                  <a:lnTo>
                    <a:pt x="12" y="182"/>
                  </a:lnTo>
                  <a:lnTo>
                    <a:pt x="7" y="190"/>
                  </a:lnTo>
                  <a:lnTo>
                    <a:pt x="0" y="201"/>
                  </a:lnTo>
                  <a:lnTo>
                    <a:pt x="0" y="204"/>
                  </a:lnTo>
                  <a:lnTo>
                    <a:pt x="0" y="213"/>
                  </a:lnTo>
                  <a:lnTo>
                    <a:pt x="0" y="216"/>
                  </a:lnTo>
                  <a:lnTo>
                    <a:pt x="0" y="220"/>
                  </a:lnTo>
                  <a:lnTo>
                    <a:pt x="2" y="223"/>
                  </a:lnTo>
                  <a:lnTo>
                    <a:pt x="2" y="225"/>
                  </a:lnTo>
                  <a:lnTo>
                    <a:pt x="2" y="227"/>
                  </a:lnTo>
                  <a:lnTo>
                    <a:pt x="2" y="230"/>
                  </a:lnTo>
                  <a:lnTo>
                    <a:pt x="2" y="230"/>
                  </a:lnTo>
                  <a:lnTo>
                    <a:pt x="2" y="232"/>
                  </a:lnTo>
                  <a:lnTo>
                    <a:pt x="0" y="239"/>
                  </a:lnTo>
                  <a:lnTo>
                    <a:pt x="0" y="244"/>
                  </a:lnTo>
                  <a:lnTo>
                    <a:pt x="0" y="246"/>
                  </a:lnTo>
                  <a:lnTo>
                    <a:pt x="2" y="249"/>
                  </a:lnTo>
                  <a:lnTo>
                    <a:pt x="5" y="251"/>
                  </a:lnTo>
                  <a:lnTo>
                    <a:pt x="5" y="253"/>
                  </a:lnTo>
                  <a:lnTo>
                    <a:pt x="5" y="258"/>
                  </a:lnTo>
                  <a:lnTo>
                    <a:pt x="5" y="263"/>
                  </a:lnTo>
                  <a:lnTo>
                    <a:pt x="5" y="265"/>
                  </a:lnTo>
                  <a:lnTo>
                    <a:pt x="7" y="263"/>
                  </a:lnTo>
                  <a:lnTo>
                    <a:pt x="7" y="253"/>
                  </a:lnTo>
                  <a:lnTo>
                    <a:pt x="7" y="251"/>
                  </a:lnTo>
                  <a:lnTo>
                    <a:pt x="9" y="249"/>
                  </a:lnTo>
                  <a:lnTo>
                    <a:pt x="12" y="249"/>
                  </a:lnTo>
                  <a:lnTo>
                    <a:pt x="17" y="251"/>
                  </a:lnTo>
                  <a:lnTo>
                    <a:pt x="19" y="251"/>
                  </a:lnTo>
                  <a:lnTo>
                    <a:pt x="21" y="253"/>
                  </a:lnTo>
                  <a:lnTo>
                    <a:pt x="24" y="256"/>
                  </a:lnTo>
                  <a:lnTo>
                    <a:pt x="24" y="258"/>
                  </a:lnTo>
                  <a:lnTo>
                    <a:pt x="24" y="258"/>
                  </a:lnTo>
                  <a:lnTo>
                    <a:pt x="24" y="258"/>
                  </a:lnTo>
                  <a:lnTo>
                    <a:pt x="26" y="258"/>
                  </a:lnTo>
                  <a:lnTo>
                    <a:pt x="24" y="261"/>
                  </a:lnTo>
                  <a:lnTo>
                    <a:pt x="24" y="261"/>
                  </a:lnTo>
                  <a:lnTo>
                    <a:pt x="24" y="263"/>
                  </a:lnTo>
                  <a:lnTo>
                    <a:pt x="24" y="265"/>
                  </a:lnTo>
                  <a:lnTo>
                    <a:pt x="24" y="270"/>
                  </a:lnTo>
                  <a:lnTo>
                    <a:pt x="19" y="268"/>
                  </a:lnTo>
                  <a:lnTo>
                    <a:pt x="12" y="268"/>
                  </a:lnTo>
                  <a:lnTo>
                    <a:pt x="7" y="268"/>
                  </a:lnTo>
                  <a:lnTo>
                    <a:pt x="5" y="272"/>
                  </a:lnTo>
                  <a:lnTo>
                    <a:pt x="9" y="272"/>
                  </a:lnTo>
                  <a:lnTo>
                    <a:pt x="28" y="272"/>
                  </a:lnTo>
                  <a:lnTo>
                    <a:pt x="35" y="275"/>
                  </a:lnTo>
                  <a:lnTo>
                    <a:pt x="40" y="279"/>
                  </a:lnTo>
                  <a:lnTo>
                    <a:pt x="43" y="284"/>
                  </a:lnTo>
                  <a:lnTo>
                    <a:pt x="47" y="289"/>
                  </a:lnTo>
                  <a:lnTo>
                    <a:pt x="47" y="284"/>
                  </a:lnTo>
                  <a:lnTo>
                    <a:pt x="45" y="279"/>
                  </a:lnTo>
                  <a:lnTo>
                    <a:pt x="33" y="270"/>
                  </a:lnTo>
                  <a:lnTo>
                    <a:pt x="33" y="270"/>
                  </a:lnTo>
                  <a:lnTo>
                    <a:pt x="31" y="268"/>
                  </a:lnTo>
                  <a:lnTo>
                    <a:pt x="31" y="265"/>
                  </a:lnTo>
                  <a:lnTo>
                    <a:pt x="31" y="263"/>
                  </a:lnTo>
                  <a:lnTo>
                    <a:pt x="35" y="268"/>
                  </a:lnTo>
                  <a:lnTo>
                    <a:pt x="40" y="270"/>
                  </a:lnTo>
                  <a:lnTo>
                    <a:pt x="43" y="270"/>
                  </a:lnTo>
                  <a:lnTo>
                    <a:pt x="45" y="270"/>
                  </a:lnTo>
                  <a:lnTo>
                    <a:pt x="45" y="272"/>
                  </a:lnTo>
                  <a:lnTo>
                    <a:pt x="47" y="277"/>
                  </a:lnTo>
                  <a:lnTo>
                    <a:pt x="50" y="282"/>
                  </a:lnTo>
                  <a:lnTo>
                    <a:pt x="52" y="284"/>
                  </a:lnTo>
                  <a:lnTo>
                    <a:pt x="54" y="282"/>
                  </a:lnTo>
                  <a:lnTo>
                    <a:pt x="59" y="279"/>
                  </a:lnTo>
                  <a:lnTo>
                    <a:pt x="64" y="282"/>
                  </a:lnTo>
                  <a:lnTo>
                    <a:pt x="66" y="279"/>
                  </a:lnTo>
                  <a:lnTo>
                    <a:pt x="73" y="270"/>
                  </a:lnTo>
                  <a:lnTo>
                    <a:pt x="76" y="268"/>
                  </a:lnTo>
                  <a:lnTo>
                    <a:pt x="83" y="265"/>
                  </a:lnTo>
                  <a:lnTo>
                    <a:pt x="88" y="263"/>
                  </a:lnTo>
                  <a:lnTo>
                    <a:pt x="90" y="261"/>
                  </a:lnTo>
                  <a:lnTo>
                    <a:pt x="92" y="256"/>
                  </a:lnTo>
                  <a:lnTo>
                    <a:pt x="95" y="251"/>
                  </a:lnTo>
                  <a:lnTo>
                    <a:pt x="99" y="244"/>
                  </a:lnTo>
                  <a:lnTo>
                    <a:pt x="102" y="242"/>
                  </a:lnTo>
                  <a:lnTo>
                    <a:pt x="104" y="244"/>
                  </a:lnTo>
                  <a:lnTo>
                    <a:pt x="102" y="249"/>
                  </a:lnTo>
                  <a:lnTo>
                    <a:pt x="95" y="253"/>
                  </a:lnTo>
                  <a:lnTo>
                    <a:pt x="95" y="258"/>
                  </a:lnTo>
                  <a:lnTo>
                    <a:pt x="95" y="263"/>
                  </a:lnTo>
                  <a:lnTo>
                    <a:pt x="95" y="265"/>
                  </a:lnTo>
                  <a:lnTo>
                    <a:pt x="92" y="265"/>
                  </a:lnTo>
                  <a:lnTo>
                    <a:pt x="92" y="265"/>
                  </a:lnTo>
                  <a:lnTo>
                    <a:pt x="92" y="265"/>
                  </a:lnTo>
                  <a:lnTo>
                    <a:pt x="90" y="268"/>
                  </a:lnTo>
                  <a:lnTo>
                    <a:pt x="92" y="268"/>
                  </a:lnTo>
                  <a:lnTo>
                    <a:pt x="92" y="270"/>
                  </a:lnTo>
                  <a:lnTo>
                    <a:pt x="92" y="270"/>
                  </a:lnTo>
                  <a:lnTo>
                    <a:pt x="90" y="272"/>
                  </a:lnTo>
                  <a:lnTo>
                    <a:pt x="80" y="282"/>
                  </a:lnTo>
                  <a:lnTo>
                    <a:pt x="80" y="282"/>
                  </a:lnTo>
                  <a:lnTo>
                    <a:pt x="78" y="282"/>
                  </a:lnTo>
                  <a:lnTo>
                    <a:pt x="78" y="284"/>
                  </a:lnTo>
                  <a:lnTo>
                    <a:pt x="78" y="287"/>
                  </a:lnTo>
                  <a:lnTo>
                    <a:pt x="78" y="287"/>
                  </a:lnTo>
                  <a:lnTo>
                    <a:pt x="78" y="289"/>
                  </a:lnTo>
                  <a:lnTo>
                    <a:pt x="78" y="291"/>
                  </a:lnTo>
                  <a:lnTo>
                    <a:pt x="76" y="291"/>
                  </a:lnTo>
                  <a:lnTo>
                    <a:pt x="76" y="289"/>
                  </a:lnTo>
                  <a:lnTo>
                    <a:pt x="73" y="287"/>
                  </a:lnTo>
                  <a:lnTo>
                    <a:pt x="73" y="284"/>
                  </a:lnTo>
                  <a:lnTo>
                    <a:pt x="71" y="284"/>
                  </a:lnTo>
                  <a:lnTo>
                    <a:pt x="69" y="284"/>
                  </a:lnTo>
                  <a:lnTo>
                    <a:pt x="64" y="282"/>
                  </a:lnTo>
                  <a:lnTo>
                    <a:pt x="61" y="284"/>
                  </a:lnTo>
                  <a:lnTo>
                    <a:pt x="61" y="287"/>
                  </a:lnTo>
                  <a:lnTo>
                    <a:pt x="59" y="287"/>
                  </a:lnTo>
                  <a:lnTo>
                    <a:pt x="59" y="289"/>
                  </a:lnTo>
                  <a:lnTo>
                    <a:pt x="57" y="291"/>
                  </a:lnTo>
                  <a:lnTo>
                    <a:pt x="54" y="291"/>
                  </a:lnTo>
                  <a:lnTo>
                    <a:pt x="61" y="301"/>
                  </a:lnTo>
                  <a:lnTo>
                    <a:pt x="69" y="305"/>
                  </a:lnTo>
                  <a:lnTo>
                    <a:pt x="73" y="305"/>
                  </a:lnTo>
                  <a:lnTo>
                    <a:pt x="71" y="303"/>
                  </a:lnTo>
                  <a:lnTo>
                    <a:pt x="71" y="301"/>
                  </a:lnTo>
                  <a:lnTo>
                    <a:pt x="73" y="298"/>
                  </a:lnTo>
                  <a:lnTo>
                    <a:pt x="83" y="298"/>
                  </a:lnTo>
                  <a:lnTo>
                    <a:pt x="83" y="298"/>
                  </a:lnTo>
                  <a:lnTo>
                    <a:pt x="85" y="301"/>
                  </a:lnTo>
                  <a:lnTo>
                    <a:pt x="83" y="301"/>
                  </a:lnTo>
                  <a:lnTo>
                    <a:pt x="83" y="301"/>
                  </a:lnTo>
                  <a:lnTo>
                    <a:pt x="83" y="301"/>
                  </a:lnTo>
                  <a:lnTo>
                    <a:pt x="83" y="303"/>
                  </a:lnTo>
                  <a:lnTo>
                    <a:pt x="85" y="305"/>
                  </a:lnTo>
                  <a:lnTo>
                    <a:pt x="88" y="305"/>
                  </a:lnTo>
                  <a:lnTo>
                    <a:pt x="90" y="303"/>
                  </a:lnTo>
                  <a:lnTo>
                    <a:pt x="92" y="301"/>
                  </a:lnTo>
                  <a:lnTo>
                    <a:pt x="92" y="301"/>
                  </a:lnTo>
                  <a:lnTo>
                    <a:pt x="92" y="298"/>
                  </a:lnTo>
                  <a:lnTo>
                    <a:pt x="95" y="296"/>
                  </a:lnTo>
                  <a:lnTo>
                    <a:pt x="95" y="296"/>
                  </a:lnTo>
                  <a:lnTo>
                    <a:pt x="92" y="294"/>
                  </a:lnTo>
                  <a:lnTo>
                    <a:pt x="92" y="294"/>
                  </a:lnTo>
                  <a:lnTo>
                    <a:pt x="92" y="291"/>
                  </a:lnTo>
                  <a:lnTo>
                    <a:pt x="92" y="287"/>
                  </a:lnTo>
                  <a:lnTo>
                    <a:pt x="92" y="287"/>
                  </a:lnTo>
                  <a:lnTo>
                    <a:pt x="95" y="287"/>
                  </a:lnTo>
                  <a:lnTo>
                    <a:pt x="97" y="289"/>
                  </a:lnTo>
                  <a:lnTo>
                    <a:pt x="99" y="289"/>
                  </a:lnTo>
                  <a:lnTo>
                    <a:pt x="99" y="287"/>
                  </a:lnTo>
                  <a:lnTo>
                    <a:pt x="102" y="287"/>
                  </a:lnTo>
                  <a:lnTo>
                    <a:pt x="102" y="287"/>
                  </a:lnTo>
                  <a:lnTo>
                    <a:pt x="102" y="289"/>
                  </a:lnTo>
                  <a:lnTo>
                    <a:pt x="102" y="289"/>
                  </a:lnTo>
                  <a:lnTo>
                    <a:pt x="104" y="289"/>
                  </a:lnTo>
                  <a:lnTo>
                    <a:pt x="109" y="291"/>
                  </a:lnTo>
                  <a:lnTo>
                    <a:pt x="111" y="291"/>
                  </a:lnTo>
                  <a:lnTo>
                    <a:pt x="111" y="291"/>
                  </a:lnTo>
                  <a:lnTo>
                    <a:pt x="114" y="291"/>
                  </a:lnTo>
                  <a:lnTo>
                    <a:pt x="114" y="294"/>
                  </a:lnTo>
                  <a:lnTo>
                    <a:pt x="114" y="303"/>
                  </a:lnTo>
                  <a:lnTo>
                    <a:pt x="114" y="305"/>
                  </a:lnTo>
                  <a:lnTo>
                    <a:pt x="111" y="310"/>
                  </a:lnTo>
                  <a:lnTo>
                    <a:pt x="114" y="310"/>
                  </a:lnTo>
                  <a:lnTo>
                    <a:pt x="114" y="308"/>
                  </a:lnTo>
                  <a:lnTo>
                    <a:pt x="116" y="308"/>
                  </a:lnTo>
                  <a:lnTo>
                    <a:pt x="116" y="310"/>
                  </a:lnTo>
                  <a:lnTo>
                    <a:pt x="116" y="310"/>
                  </a:lnTo>
                  <a:lnTo>
                    <a:pt x="116" y="313"/>
                  </a:lnTo>
                  <a:lnTo>
                    <a:pt x="118" y="313"/>
                  </a:lnTo>
                  <a:lnTo>
                    <a:pt x="121" y="317"/>
                  </a:lnTo>
                  <a:lnTo>
                    <a:pt x="118" y="317"/>
                  </a:lnTo>
                  <a:lnTo>
                    <a:pt x="111" y="317"/>
                  </a:lnTo>
                  <a:lnTo>
                    <a:pt x="114" y="322"/>
                  </a:lnTo>
                  <a:lnTo>
                    <a:pt x="118" y="320"/>
                  </a:lnTo>
                  <a:lnTo>
                    <a:pt x="128" y="317"/>
                  </a:lnTo>
                  <a:lnTo>
                    <a:pt x="132" y="320"/>
                  </a:lnTo>
                  <a:lnTo>
                    <a:pt x="140" y="324"/>
                  </a:lnTo>
                  <a:lnTo>
                    <a:pt x="142" y="327"/>
                  </a:lnTo>
                  <a:lnTo>
                    <a:pt x="130" y="322"/>
                  </a:lnTo>
                  <a:lnTo>
                    <a:pt x="123" y="322"/>
                  </a:lnTo>
                  <a:lnTo>
                    <a:pt x="118" y="324"/>
                  </a:lnTo>
                  <a:lnTo>
                    <a:pt x="125" y="324"/>
                  </a:lnTo>
                  <a:lnTo>
                    <a:pt x="132" y="327"/>
                  </a:lnTo>
                  <a:lnTo>
                    <a:pt x="140" y="329"/>
                  </a:lnTo>
                  <a:lnTo>
                    <a:pt x="149" y="334"/>
                  </a:lnTo>
                  <a:lnTo>
                    <a:pt x="168" y="341"/>
                  </a:lnTo>
                  <a:lnTo>
                    <a:pt x="170" y="343"/>
                  </a:lnTo>
                  <a:lnTo>
                    <a:pt x="173" y="346"/>
                  </a:lnTo>
                  <a:lnTo>
                    <a:pt x="175" y="348"/>
                  </a:lnTo>
                  <a:lnTo>
                    <a:pt x="177" y="353"/>
                  </a:lnTo>
                  <a:lnTo>
                    <a:pt x="177" y="355"/>
                  </a:lnTo>
                  <a:lnTo>
                    <a:pt x="175" y="362"/>
                  </a:lnTo>
                  <a:lnTo>
                    <a:pt x="175" y="365"/>
                  </a:lnTo>
                  <a:lnTo>
                    <a:pt x="177" y="362"/>
                  </a:lnTo>
                  <a:lnTo>
                    <a:pt x="182" y="341"/>
                  </a:lnTo>
                  <a:lnTo>
                    <a:pt x="184" y="343"/>
                  </a:lnTo>
                  <a:lnTo>
                    <a:pt x="187" y="346"/>
                  </a:lnTo>
                  <a:lnTo>
                    <a:pt x="189" y="348"/>
                  </a:lnTo>
                  <a:lnTo>
                    <a:pt x="189" y="350"/>
                  </a:lnTo>
                  <a:lnTo>
                    <a:pt x="189" y="355"/>
                  </a:lnTo>
                  <a:lnTo>
                    <a:pt x="192" y="358"/>
                  </a:lnTo>
                  <a:lnTo>
                    <a:pt x="189" y="358"/>
                  </a:lnTo>
                  <a:lnTo>
                    <a:pt x="184" y="353"/>
                  </a:lnTo>
                  <a:lnTo>
                    <a:pt x="184" y="353"/>
                  </a:lnTo>
                  <a:lnTo>
                    <a:pt x="182" y="355"/>
                  </a:lnTo>
                  <a:lnTo>
                    <a:pt x="184" y="360"/>
                  </a:lnTo>
                  <a:lnTo>
                    <a:pt x="187" y="362"/>
                  </a:lnTo>
                  <a:lnTo>
                    <a:pt x="192" y="362"/>
                  </a:lnTo>
                  <a:lnTo>
                    <a:pt x="196" y="362"/>
                  </a:lnTo>
                  <a:lnTo>
                    <a:pt x="199" y="362"/>
                  </a:lnTo>
                  <a:lnTo>
                    <a:pt x="201" y="362"/>
                  </a:lnTo>
                  <a:lnTo>
                    <a:pt x="203" y="362"/>
                  </a:lnTo>
                  <a:lnTo>
                    <a:pt x="203" y="360"/>
                  </a:lnTo>
                  <a:lnTo>
                    <a:pt x="206" y="360"/>
                  </a:lnTo>
                  <a:lnTo>
                    <a:pt x="208" y="360"/>
                  </a:lnTo>
                  <a:lnTo>
                    <a:pt x="210" y="367"/>
                  </a:lnTo>
                  <a:lnTo>
                    <a:pt x="215" y="372"/>
                  </a:lnTo>
                  <a:lnTo>
                    <a:pt x="215" y="372"/>
                  </a:lnTo>
                  <a:lnTo>
                    <a:pt x="218" y="372"/>
                  </a:lnTo>
                  <a:lnTo>
                    <a:pt x="220" y="372"/>
                  </a:lnTo>
                  <a:lnTo>
                    <a:pt x="222" y="372"/>
                  </a:lnTo>
                  <a:lnTo>
                    <a:pt x="222" y="369"/>
                  </a:lnTo>
                  <a:lnTo>
                    <a:pt x="220" y="369"/>
                  </a:lnTo>
                  <a:lnTo>
                    <a:pt x="225" y="369"/>
                  </a:lnTo>
                  <a:lnTo>
                    <a:pt x="225" y="369"/>
                  </a:lnTo>
                  <a:lnTo>
                    <a:pt x="244" y="386"/>
                  </a:lnTo>
                  <a:lnTo>
                    <a:pt x="244" y="388"/>
                  </a:lnTo>
                  <a:lnTo>
                    <a:pt x="244" y="391"/>
                  </a:lnTo>
                  <a:lnTo>
                    <a:pt x="241" y="393"/>
                  </a:lnTo>
                  <a:lnTo>
                    <a:pt x="236" y="388"/>
                  </a:lnTo>
                  <a:lnTo>
                    <a:pt x="229" y="388"/>
                  </a:lnTo>
                  <a:lnTo>
                    <a:pt x="227" y="388"/>
                  </a:lnTo>
                  <a:lnTo>
                    <a:pt x="222" y="384"/>
                  </a:lnTo>
                  <a:lnTo>
                    <a:pt x="222" y="381"/>
                  </a:lnTo>
                  <a:lnTo>
                    <a:pt x="220" y="381"/>
                  </a:lnTo>
                  <a:lnTo>
                    <a:pt x="220" y="381"/>
                  </a:lnTo>
                  <a:lnTo>
                    <a:pt x="218" y="384"/>
                  </a:lnTo>
                  <a:lnTo>
                    <a:pt x="218" y="384"/>
                  </a:lnTo>
                  <a:lnTo>
                    <a:pt x="215" y="386"/>
                  </a:lnTo>
                  <a:lnTo>
                    <a:pt x="215" y="388"/>
                  </a:lnTo>
                  <a:lnTo>
                    <a:pt x="218" y="388"/>
                  </a:lnTo>
                  <a:lnTo>
                    <a:pt x="220" y="388"/>
                  </a:lnTo>
                  <a:lnTo>
                    <a:pt x="222" y="388"/>
                  </a:lnTo>
                  <a:lnTo>
                    <a:pt x="222" y="391"/>
                  </a:lnTo>
                  <a:lnTo>
                    <a:pt x="222" y="395"/>
                  </a:lnTo>
                  <a:lnTo>
                    <a:pt x="222" y="395"/>
                  </a:lnTo>
                  <a:lnTo>
                    <a:pt x="220" y="398"/>
                  </a:lnTo>
                  <a:lnTo>
                    <a:pt x="220" y="398"/>
                  </a:lnTo>
                  <a:lnTo>
                    <a:pt x="215" y="395"/>
                  </a:lnTo>
                  <a:lnTo>
                    <a:pt x="215" y="395"/>
                  </a:lnTo>
                  <a:lnTo>
                    <a:pt x="215" y="395"/>
                  </a:lnTo>
                  <a:lnTo>
                    <a:pt x="213" y="395"/>
                  </a:lnTo>
                  <a:lnTo>
                    <a:pt x="213" y="395"/>
                  </a:lnTo>
                  <a:lnTo>
                    <a:pt x="213" y="395"/>
                  </a:lnTo>
                  <a:lnTo>
                    <a:pt x="210" y="388"/>
                  </a:lnTo>
                  <a:lnTo>
                    <a:pt x="199" y="377"/>
                  </a:lnTo>
                  <a:lnTo>
                    <a:pt x="199" y="374"/>
                  </a:lnTo>
                  <a:lnTo>
                    <a:pt x="196" y="372"/>
                  </a:lnTo>
                  <a:lnTo>
                    <a:pt x="192" y="372"/>
                  </a:lnTo>
                  <a:lnTo>
                    <a:pt x="189" y="372"/>
                  </a:lnTo>
                  <a:lnTo>
                    <a:pt x="189" y="374"/>
                  </a:lnTo>
                  <a:lnTo>
                    <a:pt x="192" y="374"/>
                  </a:lnTo>
                  <a:lnTo>
                    <a:pt x="194" y="377"/>
                  </a:lnTo>
                  <a:lnTo>
                    <a:pt x="201" y="381"/>
                  </a:lnTo>
                  <a:lnTo>
                    <a:pt x="203" y="386"/>
                  </a:lnTo>
                  <a:lnTo>
                    <a:pt x="218" y="414"/>
                  </a:lnTo>
                  <a:lnTo>
                    <a:pt x="222" y="421"/>
                  </a:lnTo>
                  <a:lnTo>
                    <a:pt x="229" y="426"/>
                  </a:lnTo>
                  <a:lnTo>
                    <a:pt x="229" y="424"/>
                  </a:lnTo>
                  <a:lnTo>
                    <a:pt x="229" y="424"/>
                  </a:lnTo>
                  <a:lnTo>
                    <a:pt x="232" y="421"/>
                  </a:lnTo>
                  <a:lnTo>
                    <a:pt x="232" y="424"/>
                  </a:lnTo>
                  <a:lnTo>
                    <a:pt x="232" y="424"/>
                  </a:lnTo>
                  <a:lnTo>
                    <a:pt x="234" y="424"/>
                  </a:lnTo>
                  <a:lnTo>
                    <a:pt x="234" y="426"/>
                  </a:lnTo>
                  <a:lnTo>
                    <a:pt x="234" y="426"/>
                  </a:lnTo>
                  <a:lnTo>
                    <a:pt x="236" y="424"/>
                  </a:lnTo>
                  <a:lnTo>
                    <a:pt x="236" y="421"/>
                  </a:lnTo>
                  <a:lnTo>
                    <a:pt x="236" y="417"/>
                  </a:lnTo>
                  <a:lnTo>
                    <a:pt x="239" y="410"/>
                  </a:lnTo>
                  <a:lnTo>
                    <a:pt x="239" y="407"/>
                  </a:lnTo>
                  <a:lnTo>
                    <a:pt x="239" y="407"/>
                  </a:lnTo>
                  <a:lnTo>
                    <a:pt x="236" y="405"/>
                  </a:lnTo>
                  <a:lnTo>
                    <a:pt x="236" y="395"/>
                  </a:lnTo>
                  <a:lnTo>
                    <a:pt x="236" y="393"/>
                  </a:lnTo>
                  <a:lnTo>
                    <a:pt x="236" y="393"/>
                  </a:lnTo>
                  <a:lnTo>
                    <a:pt x="244" y="398"/>
                  </a:lnTo>
                  <a:lnTo>
                    <a:pt x="246" y="400"/>
                  </a:lnTo>
                  <a:lnTo>
                    <a:pt x="244" y="405"/>
                  </a:lnTo>
                  <a:lnTo>
                    <a:pt x="244" y="407"/>
                  </a:lnTo>
                  <a:lnTo>
                    <a:pt x="244" y="412"/>
                  </a:lnTo>
                  <a:lnTo>
                    <a:pt x="244" y="417"/>
                  </a:lnTo>
                  <a:lnTo>
                    <a:pt x="244" y="421"/>
                  </a:lnTo>
                  <a:lnTo>
                    <a:pt x="241" y="424"/>
                  </a:lnTo>
                  <a:lnTo>
                    <a:pt x="244" y="424"/>
                  </a:lnTo>
                  <a:lnTo>
                    <a:pt x="246" y="426"/>
                  </a:lnTo>
                  <a:lnTo>
                    <a:pt x="248" y="431"/>
                  </a:lnTo>
                  <a:lnTo>
                    <a:pt x="248" y="433"/>
                  </a:lnTo>
                  <a:lnTo>
                    <a:pt x="248" y="438"/>
                  </a:lnTo>
                  <a:lnTo>
                    <a:pt x="244" y="438"/>
                  </a:lnTo>
                  <a:lnTo>
                    <a:pt x="241" y="436"/>
                  </a:lnTo>
                  <a:lnTo>
                    <a:pt x="241" y="433"/>
                  </a:lnTo>
                  <a:lnTo>
                    <a:pt x="236" y="433"/>
                  </a:lnTo>
                  <a:lnTo>
                    <a:pt x="236" y="431"/>
                  </a:lnTo>
                  <a:lnTo>
                    <a:pt x="234" y="431"/>
                  </a:lnTo>
                  <a:lnTo>
                    <a:pt x="234" y="431"/>
                  </a:lnTo>
                  <a:lnTo>
                    <a:pt x="234" y="433"/>
                  </a:lnTo>
                  <a:lnTo>
                    <a:pt x="234" y="436"/>
                  </a:lnTo>
                  <a:lnTo>
                    <a:pt x="234" y="436"/>
                  </a:lnTo>
                  <a:lnTo>
                    <a:pt x="236" y="436"/>
                  </a:lnTo>
                  <a:lnTo>
                    <a:pt x="239" y="438"/>
                  </a:lnTo>
                  <a:lnTo>
                    <a:pt x="241" y="443"/>
                  </a:lnTo>
                  <a:lnTo>
                    <a:pt x="241" y="445"/>
                  </a:lnTo>
                  <a:lnTo>
                    <a:pt x="241" y="452"/>
                  </a:lnTo>
                  <a:lnTo>
                    <a:pt x="244" y="455"/>
                  </a:lnTo>
                  <a:lnTo>
                    <a:pt x="244" y="457"/>
                  </a:lnTo>
                  <a:lnTo>
                    <a:pt x="260" y="471"/>
                  </a:lnTo>
                  <a:lnTo>
                    <a:pt x="272" y="478"/>
                  </a:lnTo>
                  <a:lnTo>
                    <a:pt x="277" y="481"/>
                  </a:lnTo>
                  <a:lnTo>
                    <a:pt x="274" y="478"/>
                  </a:lnTo>
                  <a:lnTo>
                    <a:pt x="267" y="474"/>
                  </a:lnTo>
                  <a:lnTo>
                    <a:pt x="265" y="471"/>
                  </a:lnTo>
                  <a:lnTo>
                    <a:pt x="260" y="464"/>
                  </a:lnTo>
                  <a:lnTo>
                    <a:pt x="258" y="464"/>
                  </a:lnTo>
                  <a:lnTo>
                    <a:pt x="255" y="462"/>
                  </a:lnTo>
                  <a:lnTo>
                    <a:pt x="255" y="459"/>
                  </a:lnTo>
                  <a:lnTo>
                    <a:pt x="258" y="459"/>
                  </a:lnTo>
                  <a:lnTo>
                    <a:pt x="263" y="462"/>
                  </a:lnTo>
                  <a:lnTo>
                    <a:pt x="267" y="466"/>
                  </a:lnTo>
                  <a:lnTo>
                    <a:pt x="270" y="469"/>
                  </a:lnTo>
                  <a:lnTo>
                    <a:pt x="272" y="466"/>
                  </a:lnTo>
                  <a:lnTo>
                    <a:pt x="274" y="469"/>
                  </a:lnTo>
                  <a:lnTo>
                    <a:pt x="281" y="476"/>
                  </a:lnTo>
                  <a:lnTo>
                    <a:pt x="281" y="476"/>
                  </a:lnTo>
                  <a:lnTo>
                    <a:pt x="284" y="476"/>
                  </a:lnTo>
                  <a:lnTo>
                    <a:pt x="286" y="478"/>
                  </a:lnTo>
                  <a:lnTo>
                    <a:pt x="286" y="478"/>
                  </a:lnTo>
                  <a:lnTo>
                    <a:pt x="286" y="481"/>
                  </a:lnTo>
                  <a:lnTo>
                    <a:pt x="286" y="483"/>
                  </a:lnTo>
                  <a:lnTo>
                    <a:pt x="289" y="483"/>
                  </a:lnTo>
                  <a:lnTo>
                    <a:pt x="291" y="488"/>
                  </a:lnTo>
                  <a:lnTo>
                    <a:pt x="293" y="488"/>
                  </a:lnTo>
                  <a:lnTo>
                    <a:pt x="293" y="488"/>
                  </a:lnTo>
                  <a:lnTo>
                    <a:pt x="296" y="488"/>
                  </a:lnTo>
                  <a:lnTo>
                    <a:pt x="298" y="485"/>
                  </a:lnTo>
                  <a:lnTo>
                    <a:pt x="303" y="488"/>
                  </a:lnTo>
                  <a:lnTo>
                    <a:pt x="305" y="490"/>
                  </a:lnTo>
                  <a:lnTo>
                    <a:pt x="307" y="492"/>
                  </a:lnTo>
                  <a:lnTo>
                    <a:pt x="312" y="492"/>
                  </a:lnTo>
                  <a:lnTo>
                    <a:pt x="315" y="490"/>
                  </a:lnTo>
                  <a:lnTo>
                    <a:pt x="319" y="485"/>
                  </a:lnTo>
                  <a:lnTo>
                    <a:pt x="319" y="483"/>
                  </a:lnTo>
                  <a:lnTo>
                    <a:pt x="319" y="483"/>
                  </a:lnTo>
                  <a:lnTo>
                    <a:pt x="315" y="485"/>
                  </a:lnTo>
                  <a:lnTo>
                    <a:pt x="312" y="483"/>
                  </a:lnTo>
                  <a:lnTo>
                    <a:pt x="312" y="481"/>
                  </a:lnTo>
                  <a:lnTo>
                    <a:pt x="315" y="481"/>
                  </a:lnTo>
                  <a:lnTo>
                    <a:pt x="317" y="481"/>
                  </a:lnTo>
                  <a:lnTo>
                    <a:pt x="322" y="481"/>
                  </a:lnTo>
                  <a:lnTo>
                    <a:pt x="324" y="481"/>
                  </a:lnTo>
                  <a:lnTo>
                    <a:pt x="326" y="483"/>
                  </a:lnTo>
                  <a:lnTo>
                    <a:pt x="331" y="497"/>
                  </a:lnTo>
                  <a:lnTo>
                    <a:pt x="333" y="500"/>
                  </a:lnTo>
                  <a:lnTo>
                    <a:pt x="333" y="504"/>
                  </a:lnTo>
                  <a:lnTo>
                    <a:pt x="331" y="507"/>
                  </a:lnTo>
                  <a:lnTo>
                    <a:pt x="329" y="507"/>
                  </a:lnTo>
                  <a:lnTo>
                    <a:pt x="329" y="509"/>
                  </a:lnTo>
                  <a:lnTo>
                    <a:pt x="329" y="509"/>
                  </a:lnTo>
                  <a:lnTo>
                    <a:pt x="329" y="509"/>
                  </a:lnTo>
                  <a:lnTo>
                    <a:pt x="331" y="509"/>
                  </a:lnTo>
                  <a:lnTo>
                    <a:pt x="331" y="509"/>
                  </a:lnTo>
                  <a:lnTo>
                    <a:pt x="329" y="511"/>
                  </a:lnTo>
                  <a:lnTo>
                    <a:pt x="329" y="511"/>
                  </a:lnTo>
                  <a:lnTo>
                    <a:pt x="324" y="507"/>
                  </a:lnTo>
                  <a:lnTo>
                    <a:pt x="319" y="507"/>
                  </a:lnTo>
                  <a:lnTo>
                    <a:pt x="319" y="509"/>
                  </a:lnTo>
                  <a:lnTo>
                    <a:pt x="322" y="509"/>
                  </a:lnTo>
                  <a:lnTo>
                    <a:pt x="326" y="514"/>
                  </a:lnTo>
                  <a:lnTo>
                    <a:pt x="329" y="514"/>
                  </a:lnTo>
                  <a:lnTo>
                    <a:pt x="326" y="514"/>
                  </a:lnTo>
                  <a:lnTo>
                    <a:pt x="324" y="511"/>
                  </a:lnTo>
                  <a:lnTo>
                    <a:pt x="322" y="511"/>
                  </a:lnTo>
                  <a:lnTo>
                    <a:pt x="298" y="495"/>
                  </a:lnTo>
                  <a:lnTo>
                    <a:pt x="296" y="495"/>
                  </a:lnTo>
                  <a:lnTo>
                    <a:pt x="284" y="488"/>
                  </a:lnTo>
                  <a:lnTo>
                    <a:pt x="284" y="488"/>
                  </a:lnTo>
                  <a:lnTo>
                    <a:pt x="284" y="485"/>
                  </a:lnTo>
                  <a:lnTo>
                    <a:pt x="281" y="483"/>
                  </a:lnTo>
                  <a:lnTo>
                    <a:pt x="281" y="483"/>
                  </a:lnTo>
                  <a:lnTo>
                    <a:pt x="281" y="483"/>
                  </a:lnTo>
                  <a:lnTo>
                    <a:pt x="279" y="481"/>
                  </a:lnTo>
                  <a:lnTo>
                    <a:pt x="279" y="481"/>
                  </a:lnTo>
                  <a:lnTo>
                    <a:pt x="277" y="483"/>
                  </a:lnTo>
                  <a:lnTo>
                    <a:pt x="279" y="485"/>
                  </a:lnTo>
                  <a:lnTo>
                    <a:pt x="281" y="490"/>
                  </a:lnTo>
                  <a:lnTo>
                    <a:pt x="322" y="514"/>
                  </a:lnTo>
                  <a:lnTo>
                    <a:pt x="331" y="523"/>
                  </a:lnTo>
                  <a:lnTo>
                    <a:pt x="338" y="528"/>
                  </a:lnTo>
                  <a:lnTo>
                    <a:pt x="345" y="530"/>
                  </a:lnTo>
                  <a:lnTo>
                    <a:pt x="348" y="533"/>
                  </a:lnTo>
                  <a:lnTo>
                    <a:pt x="348" y="537"/>
                  </a:lnTo>
                  <a:lnTo>
                    <a:pt x="350" y="540"/>
                  </a:lnTo>
                  <a:lnTo>
                    <a:pt x="359" y="547"/>
                  </a:lnTo>
                  <a:lnTo>
                    <a:pt x="385" y="563"/>
                  </a:lnTo>
                  <a:lnTo>
                    <a:pt x="395" y="573"/>
                  </a:lnTo>
                  <a:lnTo>
                    <a:pt x="395" y="575"/>
                  </a:lnTo>
                  <a:lnTo>
                    <a:pt x="400" y="575"/>
                  </a:lnTo>
                  <a:lnTo>
                    <a:pt x="407" y="582"/>
                  </a:lnTo>
                  <a:lnTo>
                    <a:pt x="430" y="606"/>
                  </a:lnTo>
                  <a:lnTo>
                    <a:pt x="435" y="616"/>
                  </a:lnTo>
                  <a:lnTo>
                    <a:pt x="438" y="623"/>
                  </a:lnTo>
                  <a:lnTo>
                    <a:pt x="440" y="627"/>
                  </a:lnTo>
                  <a:lnTo>
                    <a:pt x="442" y="630"/>
                  </a:lnTo>
                  <a:lnTo>
                    <a:pt x="445" y="635"/>
                  </a:lnTo>
                  <a:lnTo>
                    <a:pt x="447" y="642"/>
                  </a:lnTo>
                  <a:lnTo>
                    <a:pt x="449" y="646"/>
                  </a:lnTo>
                  <a:lnTo>
                    <a:pt x="456" y="649"/>
                  </a:lnTo>
                  <a:lnTo>
                    <a:pt x="459" y="651"/>
                  </a:lnTo>
                  <a:lnTo>
                    <a:pt x="464" y="656"/>
                  </a:lnTo>
                  <a:lnTo>
                    <a:pt x="468" y="663"/>
                  </a:lnTo>
                  <a:lnTo>
                    <a:pt x="471" y="665"/>
                  </a:lnTo>
                  <a:lnTo>
                    <a:pt x="475" y="668"/>
                  </a:lnTo>
                  <a:lnTo>
                    <a:pt x="475" y="670"/>
                  </a:lnTo>
                  <a:lnTo>
                    <a:pt x="478" y="675"/>
                  </a:lnTo>
                  <a:lnTo>
                    <a:pt x="480" y="675"/>
                  </a:lnTo>
                  <a:lnTo>
                    <a:pt x="480" y="677"/>
                  </a:lnTo>
                  <a:lnTo>
                    <a:pt x="487" y="682"/>
                  </a:lnTo>
                  <a:lnTo>
                    <a:pt x="490" y="684"/>
                  </a:lnTo>
                  <a:lnTo>
                    <a:pt x="492" y="687"/>
                  </a:lnTo>
                  <a:lnTo>
                    <a:pt x="494" y="687"/>
                  </a:lnTo>
                  <a:lnTo>
                    <a:pt x="501" y="701"/>
                  </a:lnTo>
                  <a:lnTo>
                    <a:pt x="501" y="701"/>
                  </a:lnTo>
                  <a:lnTo>
                    <a:pt x="501" y="701"/>
                  </a:lnTo>
                  <a:lnTo>
                    <a:pt x="501" y="703"/>
                  </a:lnTo>
                  <a:lnTo>
                    <a:pt x="504" y="703"/>
                  </a:lnTo>
                  <a:lnTo>
                    <a:pt x="501" y="706"/>
                  </a:lnTo>
                  <a:lnTo>
                    <a:pt x="501" y="706"/>
                  </a:lnTo>
                  <a:lnTo>
                    <a:pt x="504" y="708"/>
                  </a:lnTo>
                  <a:lnTo>
                    <a:pt x="511" y="717"/>
                  </a:lnTo>
                  <a:lnTo>
                    <a:pt x="511" y="720"/>
                  </a:lnTo>
                  <a:lnTo>
                    <a:pt x="511" y="727"/>
                  </a:lnTo>
                  <a:lnTo>
                    <a:pt x="511" y="729"/>
                  </a:lnTo>
                  <a:lnTo>
                    <a:pt x="513" y="729"/>
                  </a:lnTo>
                  <a:lnTo>
                    <a:pt x="513" y="729"/>
                  </a:lnTo>
                  <a:lnTo>
                    <a:pt x="516" y="727"/>
                  </a:lnTo>
                  <a:lnTo>
                    <a:pt x="518" y="727"/>
                  </a:lnTo>
                  <a:lnTo>
                    <a:pt x="520" y="729"/>
                  </a:lnTo>
                  <a:lnTo>
                    <a:pt x="537" y="748"/>
                  </a:lnTo>
                  <a:lnTo>
                    <a:pt x="539" y="750"/>
                  </a:lnTo>
                  <a:lnTo>
                    <a:pt x="542" y="750"/>
                  </a:lnTo>
                  <a:lnTo>
                    <a:pt x="544" y="753"/>
                  </a:lnTo>
                  <a:lnTo>
                    <a:pt x="546" y="753"/>
                  </a:lnTo>
                  <a:lnTo>
                    <a:pt x="579" y="793"/>
                  </a:lnTo>
                  <a:lnTo>
                    <a:pt x="579" y="793"/>
                  </a:lnTo>
                  <a:lnTo>
                    <a:pt x="582" y="791"/>
                  </a:lnTo>
                  <a:lnTo>
                    <a:pt x="584" y="788"/>
                  </a:lnTo>
                  <a:lnTo>
                    <a:pt x="587" y="788"/>
                  </a:lnTo>
                  <a:lnTo>
                    <a:pt x="584" y="793"/>
                  </a:lnTo>
                  <a:lnTo>
                    <a:pt x="584" y="795"/>
                  </a:lnTo>
                  <a:lnTo>
                    <a:pt x="584" y="795"/>
                  </a:lnTo>
                  <a:lnTo>
                    <a:pt x="584" y="798"/>
                  </a:lnTo>
                  <a:lnTo>
                    <a:pt x="587" y="798"/>
                  </a:lnTo>
                  <a:lnTo>
                    <a:pt x="587" y="798"/>
                  </a:lnTo>
                  <a:lnTo>
                    <a:pt x="594" y="803"/>
                  </a:lnTo>
                  <a:lnTo>
                    <a:pt x="596" y="805"/>
                  </a:lnTo>
                  <a:lnTo>
                    <a:pt x="603" y="814"/>
                  </a:lnTo>
                  <a:lnTo>
                    <a:pt x="617" y="829"/>
                  </a:lnTo>
                  <a:lnTo>
                    <a:pt x="624" y="838"/>
                  </a:lnTo>
                  <a:lnTo>
                    <a:pt x="624" y="848"/>
                  </a:lnTo>
                  <a:lnTo>
                    <a:pt x="627" y="848"/>
                  </a:lnTo>
                  <a:lnTo>
                    <a:pt x="627" y="845"/>
                  </a:lnTo>
                  <a:lnTo>
                    <a:pt x="629" y="848"/>
                  </a:lnTo>
                  <a:lnTo>
                    <a:pt x="631" y="850"/>
                  </a:lnTo>
                  <a:lnTo>
                    <a:pt x="631" y="852"/>
                  </a:lnTo>
                  <a:lnTo>
                    <a:pt x="631" y="852"/>
                  </a:lnTo>
                  <a:lnTo>
                    <a:pt x="631" y="852"/>
                  </a:lnTo>
                  <a:lnTo>
                    <a:pt x="631" y="857"/>
                  </a:lnTo>
                  <a:lnTo>
                    <a:pt x="636" y="862"/>
                  </a:lnTo>
                  <a:lnTo>
                    <a:pt x="639" y="864"/>
                  </a:lnTo>
                  <a:lnTo>
                    <a:pt x="641" y="862"/>
                  </a:lnTo>
                  <a:lnTo>
                    <a:pt x="641" y="857"/>
                  </a:lnTo>
                  <a:lnTo>
                    <a:pt x="641" y="855"/>
                  </a:lnTo>
                  <a:lnTo>
                    <a:pt x="639" y="852"/>
                  </a:lnTo>
                  <a:lnTo>
                    <a:pt x="639" y="848"/>
                  </a:lnTo>
                  <a:lnTo>
                    <a:pt x="643" y="848"/>
                  </a:lnTo>
                  <a:lnTo>
                    <a:pt x="646" y="845"/>
                  </a:lnTo>
                  <a:lnTo>
                    <a:pt x="650" y="845"/>
                  </a:lnTo>
                  <a:lnTo>
                    <a:pt x="653" y="848"/>
                  </a:lnTo>
                  <a:lnTo>
                    <a:pt x="655" y="848"/>
                  </a:lnTo>
                  <a:lnTo>
                    <a:pt x="657" y="850"/>
                  </a:lnTo>
                  <a:lnTo>
                    <a:pt x="660" y="852"/>
                  </a:lnTo>
                  <a:lnTo>
                    <a:pt x="662" y="855"/>
                  </a:lnTo>
                  <a:lnTo>
                    <a:pt x="669" y="857"/>
                  </a:lnTo>
                  <a:lnTo>
                    <a:pt x="674" y="855"/>
                  </a:lnTo>
                  <a:lnTo>
                    <a:pt x="679" y="852"/>
                  </a:lnTo>
                  <a:lnTo>
                    <a:pt x="679" y="845"/>
                  </a:lnTo>
                  <a:lnTo>
                    <a:pt x="679" y="840"/>
                  </a:lnTo>
                  <a:lnTo>
                    <a:pt x="676" y="836"/>
                  </a:lnTo>
                  <a:lnTo>
                    <a:pt x="674" y="831"/>
                  </a:lnTo>
                  <a:lnTo>
                    <a:pt x="674" y="826"/>
                  </a:lnTo>
                  <a:lnTo>
                    <a:pt x="674" y="826"/>
                  </a:lnTo>
                  <a:lnTo>
                    <a:pt x="672" y="826"/>
                  </a:lnTo>
                  <a:lnTo>
                    <a:pt x="672" y="826"/>
                  </a:lnTo>
                  <a:lnTo>
                    <a:pt x="669" y="826"/>
                  </a:lnTo>
                  <a:lnTo>
                    <a:pt x="669" y="824"/>
                  </a:lnTo>
                  <a:lnTo>
                    <a:pt x="672" y="824"/>
                  </a:lnTo>
                  <a:lnTo>
                    <a:pt x="672" y="821"/>
                  </a:lnTo>
                  <a:lnTo>
                    <a:pt x="672" y="821"/>
                  </a:lnTo>
                  <a:lnTo>
                    <a:pt x="669" y="819"/>
                  </a:lnTo>
                  <a:lnTo>
                    <a:pt x="667" y="819"/>
                  </a:lnTo>
                  <a:lnTo>
                    <a:pt x="667" y="819"/>
                  </a:lnTo>
                  <a:lnTo>
                    <a:pt x="665" y="817"/>
                  </a:lnTo>
                  <a:lnTo>
                    <a:pt x="665" y="814"/>
                  </a:lnTo>
                  <a:lnTo>
                    <a:pt x="662" y="812"/>
                  </a:lnTo>
                  <a:lnTo>
                    <a:pt x="662" y="812"/>
                  </a:lnTo>
                  <a:lnTo>
                    <a:pt x="660" y="810"/>
                  </a:lnTo>
                  <a:lnTo>
                    <a:pt x="657" y="810"/>
                  </a:lnTo>
                  <a:lnTo>
                    <a:pt x="657" y="807"/>
                  </a:lnTo>
                  <a:lnTo>
                    <a:pt x="655" y="807"/>
                  </a:lnTo>
                  <a:lnTo>
                    <a:pt x="655" y="805"/>
                  </a:lnTo>
                  <a:lnTo>
                    <a:pt x="657" y="800"/>
                  </a:lnTo>
                  <a:lnTo>
                    <a:pt x="660" y="798"/>
                  </a:lnTo>
                  <a:lnTo>
                    <a:pt x="662" y="793"/>
                  </a:lnTo>
                  <a:lnTo>
                    <a:pt x="665" y="791"/>
                  </a:lnTo>
                  <a:lnTo>
                    <a:pt x="669" y="788"/>
                  </a:lnTo>
                  <a:lnTo>
                    <a:pt x="672" y="786"/>
                  </a:lnTo>
                  <a:lnTo>
                    <a:pt x="674" y="784"/>
                  </a:lnTo>
                  <a:lnTo>
                    <a:pt x="676" y="781"/>
                  </a:lnTo>
                  <a:lnTo>
                    <a:pt x="679" y="779"/>
                  </a:lnTo>
                  <a:lnTo>
                    <a:pt x="679" y="777"/>
                  </a:lnTo>
                  <a:lnTo>
                    <a:pt x="676" y="774"/>
                  </a:lnTo>
                  <a:lnTo>
                    <a:pt x="676" y="772"/>
                  </a:lnTo>
                  <a:lnTo>
                    <a:pt x="674" y="769"/>
                  </a:lnTo>
                  <a:lnTo>
                    <a:pt x="674" y="767"/>
                  </a:lnTo>
                  <a:lnTo>
                    <a:pt x="674" y="765"/>
                  </a:lnTo>
                  <a:lnTo>
                    <a:pt x="674" y="762"/>
                  </a:lnTo>
                  <a:lnTo>
                    <a:pt x="676" y="758"/>
                  </a:lnTo>
                  <a:lnTo>
                    <a:pt x="681" y="758"/>
                  </a:lnTo>
                  <a:lnTo>
                    <a:pt x="683" y="755"/>
                  </a:lnTo>
                  <a:lnTo>
                    <a:pt x="688" y="758"/>
                  </a:lnTo>
                  <a:lnTo>
                    <a:pt x="688" y="750"/>
                  </a:lnTo>
                  <a:close/>
                  <a:moveTo>
                    <a:pt x="104" y="313"/>
                  </a:moveTo>
                  <a:lnTo>
                    <a:pt x="102" y="313"/>
                  </a:lnTo>
                  <a:lnTo>
                    <a:pt x="95" y="310"/>
                  </a:lnTo>
                  <a:lnTo>
                    <a:pt x="90" y="308"/>
                  </a:lnTo>
                  <a:lnTo>
                    <a:pt x="71" y="308"/>
                  </a:lnTo>
                  <a:lnTo>
                    <a:pt x="73" y="310"/>
                  </a:lnTo>
                  <a:lnTo>
                    <a:pt x="76" y="313"/>
                  </a:lnTo>
                  <a:lnTo>
                    <a:pt x="85" y="313"/>
                  </a:lnTo>
                  <a:lnTo>
                    <a:pt x="88" y="313"/>
                  </a:lnTo>
                  <a:lnTo>
                    <a:pt x="88" y="313"/>
                  </a:lnTo>
                  <a:lnTo>
                    <a:pt x="90" y="313"/>
                  </a:lnTo>
                  <a:lnTo>
                    <a:pt x="90" y="315"/>
                  </a:lnTo>
                  <a:lnTo>
                    <a:pt x="95" y="315"/>
                  </a:lnTo>
                  <a:lnTo>
                    <a:pt x="102" y="320"/>
                  </a:lnTo>
                  <a:lnTo>
                    <a:pt x="106" y="322"/>
                  </a:lnTo>
                  <a:lnTo>
                    <a:pt x="111" y="320"/>
                  </a:lnTo>
                  <a:lnTo>
                    <a:pt x="109" y="320"/>
                  </a:lnTo>
                  <a:lnTo>
                    <a:pt x="104" y="313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6159501" y="3249613"/>
              <a:ext cx="1066800" cy="987425"/>
            </a:xfrm>
            <a:custGeom>
              <a:avLst/>
              <a:gdLst>
                <a:gd name="T0" fmla="*/ 629 w 672"/>
                <a:gd name="T1" fmla="*/ 397 h 622"/>
                <a:gd name="T2" fmla="*/ 606 w 672"/>
                <a:gd name="T3" fmla="*/ 397 h 622"/>
                <a:gd name="T4" fmla="*/ 565 w 672"/>
                <a:gd name="T5" fmla="*/ 402 h 622"/>
                <a:gd name="T6" fmla="*/ 530 w 672"/>
                <a:gd name="T7" fmla="*/ 392 h 622"/>
                <a:gd name="T8" fmla="*/ 499 w 672"/>
                <a:gd name="T9" fmla="*/ 350 h 622"/>
                <a:gd name="T10" fmla="*/ 478 w 672"/>
                <a:gd name="T11" fmla="*/ 345 h 622"/>
                <a:gd name="T12" fmla="*/ 471 w 672"/>
                <a:gd name="T13" fmla="*/ 347 h 622"/>
                <a:gd name="T14" fmla="*/ 440 w 672"/>
                <a:gd name="T15" fmla="*/ 350 h 622"/>
                <a:gd name="T16" fmla="*/ 390 w 672"/>
                <a:gd name="T17" fmla="*/ 326 h 622"/>
                <a:gd name="T18" fmla="*/ 398 w 672"/>
                <a:gd name="T19" fmla="*/ 303 h 622"/>
                <a:gd name="T20" fmla="*/ 390 w 672"/>
                <a:gd name="T21" fmla="*/ 265 h 622"/>
                <a:gd name="T22" fmla="*/ 369 w 672"/>
                <a:gd name="T23" fmla="*/ 243 h 622"/>
                <a:gd name="T24" fmla="*/ 329 w 672"/>
                <a:gd name="T25" fmla="*/ 253 h 622"/>
                <a:gd name="T26" fmla="*/ 312 w 672"/>
                <a:gd name="T27" fmla="*/ 234 h 622"/>
                <a:gd name="T28" fmla="*/ 312 w 672"/>
                <a:gd name="T29" fmla="*/ 203 h 622"/>
                <a:gd name="T30" fmla="*/ 310 w 672"/>
                <a:gd name="T31" fmla="*/ 153 h 622"/>
                <a:gd name="T32" fmla="*/ 289 w 672"/>
                <a:gd name="T33" fmla="*/ 71 h 622"/>
                <a:gd name="T34" fmla="*/ 256 w 672"/>
                <a:gd name="T35" fmla="*/ 7 h 622"/>
                <a:gd name="T36" fmla="*/ 201 w 672"/>
                <a:gd name="T37" fmla="*/ 71 h 622"/>
                <a:gd name="T38" fmla="*/ 152 w 672"/>
                <a:gd name="T39" fmla="*/ 127 h 622"/>
                <a:gd name="T40" fmla="*/ 97 w 672"/>
                <a:gd name="T41" fmla="*/ 175 h 622"/>
                <a:gd name="T42" fmla="*/ 50 w 672"/>
                <a:gd name="T43" fmla="*/ 215 h 622"/>
                <a:gd name="T44" fmla="*/ 24 w 672"/>
                <a:gd name="T45" fmla="*/ 213 h 622"/>
                <a:gd name="T46" fmla="*/ 7 w 672"/>
                <a:gd name="T47" fmla="*/ 241 h 622"/>
                <a:gd name="T48" fmla="*/ 10 w 672"/>
                <a:gd name="T49" fmla="*/ 265 h 622"/>
                <a:gd name="T50" fmla="*/ 19 w 672"/>
                <a:gd name="T51" fmla="*/ 314 h 622"/>
                <a:gd name="T52" fmla="*/ 64 w 672"/>
                <a:gd name="T53" fmla="*/ 359 h 622"/>
                <a:gd name="T54" fmla="*/ 92 w 672"/>
                <a:gd name="T55" fmla="*/ 390 h 622"/>
                <a:gd name="T56" fmla="*/ 121 w 672"/>
                <a:gd name="T57" fmla="*/ 364 h 622"/>
                <a:gd name="T58" fmla="*/ 168 w 672"/>
                <a:gd name="T59" fmla="*/ 378 h 622"/>
                <a:gd name="T60" fmla="*/ 161 w 672"/>
                <a:gd name="T61" fmla="*/ 419 h 622"/>
                <a:gd name="T62" fmla="*/ 154 w 672"/>
                <a:gd name="T63" fmla="*/ 473 h 622"/>
                <a:gd name="T64" fmla="*/ 156 w 672"/>
                <a:gd name="T65" fmla="*/ 497 h 622"/>
                <a:gd name="T66" fmla="*/ 178 w 672"/>
                <a:gd name="T67" fmla="*/ 516 h 622"/>
                <a:gd name="T68" fmla="*/ 232 w 672"/>
                <a:gd name="T69" fmla="*/ 523 h 622"/>
                <a:gd name="T70" fmla="*/ 291 w 672"/>
                <a:gd name="T71" fmla="*/ 565 h 622"/>
                <a:gd name="T72" fmla="*/ 312 w 672"/>
                <a:gd name="T73" fmla="*/ 537 h 622"/>
                <a:gd name="T74" fmla="*/ 331 w 672"/>
                <a:gd name="T75" fmla="*/ 534 h 622"/>
                <a:gd name="T76" fmla="*/ 364 w 672"/>
                <a:gd name="T77" fmla="*/ 549 h 622"/>
                <a:gd name="T78" fmla="*/ 416 w 672"/>
                <a:gd name="T79" fmla="*/ 572 h 622"/>
                <a:gd name="T80" fmla="*/ 447 w 672"/>
                <a:gd name="T81" fmla="*/ 568 h 622"/>
                <a:gd name="T82" fmla="*/ 461 w 672"/>
                <a:gd name="T83" fmla="*/ 582 h 622"/>
                <a:gd name="T84" fmla="*/ 485 w 672"/>
                <a:gd name="T85" fmla="*/ 575 h 622"/>
                <a:gd name="T86" fmla="*/ 502 w 672"/>
                <a:gd name="T87" fmla="*/ 568 h 622"/>
                <a:gd name="T88" fmla="*/ 511 w 672"/>
                <a:gd name="T89" fmla="*/ 558 h 622"/>
                <a:gd name="T90" fmla="*/ 528 w 672"/>
                <a:gd name="T91" fmla="*/ 537 h 622"/>
                <a:gd name="T92" fmla="*/ 539 w 672"/>
                <a:gd name="T93" fmla="*/ 572 h 622"/>
                <a:gd name="T94" fmla="*/ 549 w 672"/>
                <a:gd name="T95" fmla="*/ 601 h 622"/>
                <a:gd name="T96" fmla="*/ 575 w 672"/>
                <a:gd name="T97" fmla="*/ 608 h 622"/>
                <a:gd name="T98" fmla="*/ 596 w 672"/>
                <a:gd name="T99" fmla="*/ 622 h 622"/>
                <a:gd name="T100" fmla="*/ 622 w 672"/>
                <a:gd name="T101" fmla="*/ 617 h 622"/>
                <a:gd name="T102" fmla="*/ 632 w 672"/>
                <a:gd name="T103" fmla="*/ 587 h 622"/>
                <a:gd name="T104" fmla="*/ 643 w 672"/>
                <a:gd name="T105" fmla="*/ 563 h 622"/>
                <a:gd name="T106" fmla="*/ 625 w 672"/>
                <a:gd name="T107" fmla="*/ 534 h 622"/>
                <a:gd name="T108" fmla="*/ 641 w 672"/>
                <a:gd name="T109" fmla="*/ 523 h 622"/>
                <a:gd name="T110" fmla="*/ 651 w 672"/>
                <a:gd name="T111" fmla="*/ 506 h 622"/>
                <a:gd name="T112" fmla="*/ 639 w 672"/>
                <a:gd name="T113" fmla="*/ 482 h 622"/>
                <a:gd name="T114" fmla="*/ 643 w 672"/>
                <a:gd name="T115" fmla="*/ 475 h 622"/>
                <a:gd name="T116" fmla="*/ 658 w 672"/>
                <a:gd name="T117" fmla="*/ 466 h 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72" h="622">
                  <a:moveTo>
                    <a:pt x="669" y="428"/>
                  </a:moveTo>
                  <a:lnTo>
                    <a:pt x="667" y="423"/>
                  </a:lnTo>
                  <a:lnTo>
                    <a:pt x="662" y="421"/>
                  </a:lnTo>
                  <a:lnTo>
                    <a:pt x="658" y="416"/>
                  </a:lnTo>
                  <a:lnTo>
                    <a:pt x="653" y="414"/>
                  </a:lnTo>
                  <a:lnTo>
                    <a:pt x="648" y="411"/>
                  </a:lnTo>
                  <a:lnTo>
                    <a:pt x="643" y="409"/>
                  </a:lnTo>
                  <a:lnTo>
                    <a:pt x="641" y="407"/>
                  </a:lnTo>
                  <a:lnTo>
                    <a:pt x="636" y="402"/>
                  </a:lnTo>
                  <a:lnTo>
                    <a:pt x="634" y="400"/>
                  </a:lnTo>
                  <a:lnTo>
                    <a:pt x="629" y="397"/>
                  </a:lnTo>
                  <a:lnTo>
                    <a:pt x="629" y="397"/>
                  </a:lnTo>
                  <a:lnTo>
                    <a:pt x="629" y="397"/>
                  </a:lnTo>
                  <a:lnTo>
                    <a:pt x="627" y="397"/>
                  </a:lnTo>
                  <a:lnTo>
                    <a:pt x="627" y="395"/>
                  </a:lnTo>
                  <a:lnTo>
                    <a:pt x="625" y="395"/>
                  </a:lnTo>
                  <a:lnTo>
                    <a:pt x="622" y="392"/>
                  </a:lnTo>
                  <a:lnTo>
                    <a:pt x="620" y="392"/>
                  </a:lnTo>
                  <a:lnTo>
                    <a:pt x="620" y="390"/>
                  </a:lnTo>
                  <a:lnTo>
                    <a:pt x="617" y="395"/>
                  </a:lnTo>
                  <a:lnTo>
                    <a:pt x="610" y="397"/>
                  </a:lnTo>
                  <a:lnTo>
                    <a:pt x="606" y="397"/>
                  </a:lnTo>
                  <a:lnTo>
                    <a:pt x="601" y="397"/>
                  </a:lnTo>
                  <a:lnTo>
                    <a:pt x="599" y="400"/>
                  </a:lnTo>
                  <a:lnTo>
                    <a:pt x="596" y="402"/>
                  </a:lnTo>
                  <a:lnTo>
                    <a:pt x="594" y="404"/>
                  </a:lnTo>
                  <a:lnTo>
                    <a:pt x="594" y="407"/>
                  </a:lnTo>
                  <a:lnTo>
                    <a:pt x="589" y="407"/>
                  </a:lnTo>
                  <a:lnTo>
                    <a:pt x="584" y="407"/>
                  </a:lnTo>
                  <a:lnTo>
                    <a:pt x="580" y="404"/>
                  </a:lnTo>
                  <a:lnTo>
                    <a:pt x="577" y="404"/>
                  </a:lnTo>
                  <a:lnTo>
                    <a:pt x="570" y="404"/>
                  </a:lnTo>
                  <a:lnTo>
                    <a:pt x="565" y="402"/>
                  </a:lnTo>
                  <a:lnTo>
                    <a:pt x="561" y="400"/>
                  </a:lnTo>
                  <a:lnTo>
                    <a:pt x="556" y="400"/>
                  </a:lnTo>
                  <a:lnTo>
                    <a:pt x="556" y="397"/>
                  </a:lnTo>
                  <a:lnTo>
                    <a:pt x="554" y="397"/>
                  </a:lnTo>
                  <a:lnTo>
                    <a:pt x="554" y="397"/>
                  </a:lnTo>
                  <a:lnTo>
                    <a:pt x="554" y="397"/>
                  </a:lnTo>
                  <a:lnTo>
                    <a:pt x="549" y="397"/>
                  </a:lnTo>
                  <a:lnTo>
                    <a:pt x="544" y="395"/>
                  </a:lnTo>
                  <a:lnTo>
                    <a:pt x="539" y="395"/>
                  </a:lnTo>
                  <a:lnTo>
                    <a:pt x="535" y="392"/>
                  </a:lnTo>
                  <a:lnTo>
                    <a:pt x="530" y="392"/>
                  </a:lnTo>
                  <a:lnTo>
                    <a:pt x="525" y="392"/>
                  </a:lnTo>
                  <a:lnTo>
                    <a:pt x="523" y="390"/>
                  </a:lnTo>
                  <a:lnTo>
                    <a:pt x="518" y="388"/>
                  </a:lnTo>
                  <a:lnTo>
                    <a:pt x="516" y="385"/>
                  </a:lnTo>
                  <a:lnTo>
                    <a:pt x="513" y="381"/>
                  </a:lnTo>
                  <a:lnTo>
                    <a:pt x="511" y="376"/>
                  </a:lnTo>
                  <a:lnTo>
                    <a:pt x="511" y="371"/>
                  </a:lnTo>
                  <a:lnTo>
                    <a:pt x="506" y="366"/>
                  </a:lnTo>
                  <a:lnTo>
                    <a:pt x="504" y="362"/>
                  </a:lnTo>
                  <a:lnTo>
                    <a:pt x="502" y="357"/>
                  </a:lnTo>
                  <a:lnTo>
                    <a:pt x="499" y="350"/>
                  </a:lnTo>
                  <a:lnTo>
                    <a:pt x="499" y="350"/>
                  </a:lnTo>
                  <a:lnTo>
                    <a:pt x="497" y="350"/>
                  </a:lnTo>
                  <a:lnTo>
                    <a:pt x="497" y="347"/>
                  </a:lnTo>
                  <a:lnTo>
                    <a:pt x="497" y="347"/>
                  </a:lnTo>
                  <a:lnTo>
                    <a:pt x="494" y="350"/>
                  </a:lnTo>
                  <a:lnTo>
                    <a:pt x="492" y="352"/>
                  </a:lnTo>
                  <a:lnTo>
                    <a:pt x="490" y="355"/>
                  </a:lnTo>
                  <a:lnTo>
                    <a:pt x="487" y="355"/>
                  </a:lnTo>
                  <a:lnTo>
                    <a:pt x="485" y="355"/>
                  </a:lnTo>
                  <a:lnTo>
                    <a:pt x="483" y="350"/>
                  </a:lnTo>
                  <a:lnTo>
                    <a:pt x="478" y="345"/>
                  </a:lnTo>
                  <a:lnTo>
                    <a:pt x="476" y="343"/>
                  </a:lnTo>
                  <a:lnTo>
                    <a:pt x="476" y="343"/>
                  </a:lnTo>
                  <a:lnTo>
                    <a:pt x="473" y="340"/>
                  </a:lnTo>
                  <a:lnTo>
                    <a:pt x="471" y="338"/>
                  </a:lnTo>
                  <a:lnTo>
                    <a:pt x="468" y="338"/>
                  </a:lnTo>
                  <a:lnTo>
                    <a:pt x="468" y="338"/>
                  </a:lnTo>
                  <a:lnTo>
                    <a:pt x="468" y="340"/>
                  </a:lnTo>
                  <a:lnTo>
                    <a:pt x="468" y="340"/>
                  </a:lnTo>
                  <a:lnTo>
                    <a:pt x="468" y="343"/>
                  </a:lnTo>
                  <a:lnTo>
                    <a:pt x="468" y="345"/>
                  </a:lnTo>
                  <a:lnTo>
                    <a:pt x="471" y="347"/>
                  </a:lnTo>
                  <a:lnTo>
                    <a:pt x="471" y="350"/>
                  </a:lnTo>
                  <a:lnTo>
                    <a:pt x="471" y="352"/>
                  </a:lnTo>
                  <a:lnTo>
                    <a:pt x="471" y="357"/>
                  </a:lnTo>
                  <a:lnTo>
                    <a:pt x="471" y="359"/>
                  </a:lnTo>
                  <a:lnTo>
                    <a:pt x="466" y="359"/>
                  </a:lnTo>
                  <a:lnTo>
                    <a:pt x="461" y="357"/>
                  </a:lnTo>
                  <a:lnTo>
                    <a:pt x="459" y="355"/>
                  </a:lnTo>
                  <a:lnTo>
                    <a:pt x="457" y="355"/>
                  </a:lnTo>
                  <a:lnTo>
                    <a:pt x="452" y="355"/>
                  </a:lnTo>
                  <a:lnTo>
                    <a:pt x="450" y="352"/>
                  </a:lnTo>
                  <a:lnTo>
                    <a:pt x="440" y="350"/>
                  </a:lnTo>
                  <a:lnTo>
                    <a:pt x="431" y="345"/>
                  </a:lnTo>
                  <a:lnTo>
                    <a:pt x="424" y="340"/>
                  </a:lnTo>
                  <a:lnTo>
                    <a:pt x="414" y="338"/>
                  </a:lnTo>
                  <a:lnTo>
                    <a:pt x="409" y="336"/>
                  </a:lnTo>
                  <a:lnTo>
                    <a:pt x="405" y="336"/>
                  </a:lnTo>
                  <a:lnTo>
                    <a:pt x="402" y="333"/>
                  </a:lnTo>
                  <a:lnTo>
                    <a:pt x="398" y="331"/>
                  </a:lnTo>
                  <a:lnTo>
                    <a:pt x="395" y="331"/>
                  </a:lnTo>
                  <a:lnTo>
                    <a:pt x="393" y="329"/>
                  </a:lnTo>
                  <a:lnTo>
                    <a:pt x="390" y="329"/>
                  </a:lnTo>
                  <a:lnTo>
                    <a:pt x="390" y="326"/>
                  </a:lnTo>
                  <a:lnTo>
                    <a:pt x="390" y="324"/>
                  </a:lnTo>
                  <a:lnTo>
                    <a:pt x="388" y="321"/>
                  </a:lnTo>
                  <a:lnTo>
                    <a:pt x="388" y="319"/>
                  </a:lnTo>
                  <a:lnTo>
                    <a:pt x="386" y="317"/>
                  </a:lnTo>
                  <a:lnTo>
                    <a:pt x="386" y="314"/>
                  </a:lnTo>
                  <a:lnTo>
                    <a:pt x="383" y="312"/>
                  </a:lnTo>
                  <a:lnTo>
                    <a:pt x="386" y="312"/>
                  </a:lnTo>
                  <a:lnTo>
                    <a:pt x="388" y="307"/>
                  </a:lnTo>
                  <a:lnTo>
                    <a:pt x="390" y="307"/>
                  </a:lnTo>
                  <a:lnTo>
                    <a:pt x="395" y="305"/>
                  </a:lnTo>
                  <a:lnTo>
                    <a:pt x="398" y="303"/>
                  </a:lnTo>
                  <a:lnTo>
                    <a:pt x="402" y="300"/>
                  </a:lnTo>
                  <a:lnTo>
                    <a:pt x="405" y="298"/>
                  </a:lnTo>
                  <a:lnTo>
                    <a:pt x="405" y="295"/>
                  </a:lnTo>
                  <a:lnTo>
                    <a:pt x="407" y="295"/>
                  </a:lnTo>
                  <a:lnTo>
                    <a:pt x="407" y="291"/>
                  </a:lnTo>
                  <a:lnTo>
                    <a:pt x="405" y="286"/>
                  </a:lnTo>
                  <a:lnTo>
                    <a:pt x="402" y="281"/>
                  </a:lnTo>
                  <a:lnTo>
                    <a:pt x="398" y="276"/>
                  </a:lnTo>
                  <a:lnTo>
                    <a:pt x="393" y="272"/>
                  </a:lnTo>
                  <a:lnTo>
                    <a:pt x="390" y="269"/>
                  </a:lnTo>
                  <a:lnTo>
                    <a:pt x="390" y="265"/>
                  </a:lnTo>
                  <a:lnTo>
                    <a:pt x="390" y="262"/>
                  </a:lnTo>
                  <a:lnTo>
                    <a:pt x="390" y="258"/>
                  </a:lnTo>
                  <a:lnTo>
                    <a:pt x="388" y="258"/>
                  </a:lnTo>
                  <a:lnTo>
                    <a:pt x="383" y="260"/>
                  </a:lnTo>
                  <a:lnTo>
                    <a:pt x="379" y="265"/>
                  </a:lnTo>
                  <a:lnTo>
                    <a:pt x="376" y="267"/>
                  </a:lnTo>
                  <a:lnTo>
                    <a:pt x="376" y="260"/>
                  </a:lnTo>
                  <a:lnTo>
                    <a:pt x="379" y="255"/>
                  </a:lnTo>
                  <a:lnTo>
                    <a:pt x="381" y="250"/>
                  </a:lnTo>
                  <a:lnTo>
                    <a:pt x="381" y="243"/>
                  </a:lnTo>
                  <a:lnTo>
                    <a:pt x="369" y="243"/>
                  </a:lnTo>
                  <a:lnTo>
                    <a:pt x="357" y="243"/>
                  </a:lnTo>
                  <a:lnTo>
                    <a:pt x="348" y="243"/>
                  </a:lnTo>
                  <a:lnTo>
                    <a:pt x="336" y="241"/>
                  </a:lnTo>
                  <a:lnTo>
                    <a:pt x="336" y="243"/>
                  </a:lnTo>
                  <a:lnTo>
                    <a:pt x="336" y="246"/>
                  </a:lnTo>
                  <a:lnTo>
                    <a:pt x="336" y="248"/>
                  </a:lnTo>
                  <a:lnTo>
                    <a:pt x="336" y="250"/>
                  </a:lnTo>
                  <a:lnTo>
                    <a:pt x="336" y="253"/>
                  </a:lnTo>
                  <a:lnTo>
                    <a:pt x="334" y="253"/>
                  </a:lnTo>
                  <a:lnTo>
                    <a:pt x="331" y="253"/>
                  </a:lnTo>
                  <a:lnTo>
                    <a:pt x="329" y="253"/>
                  </a:lnTo>
                  <a:lnTo>
                    <a:pt x="324" y="253"/>
                  </a:lnTo>
                  <a:lnTo>
                    <a:pt x="319" y="250"/>
                  </a:lnTo>
                  <a:lnTo>
                    <a:pt x="317" y="246"/>
                  </a:lnTo>
                  <a:lnTo>
                    <a:pt x="315" y="241"/>
                  </a:lnTo>
                  <a:lnTo>
                    <a:pt x="315" y="241"/>
                  </a:lnTo>
                  <a:lnTo>
                    <a:pt x="315" y="239"/>
                  </a:lnTo>
                  <a:lnTo>
                    <a:pt x="315" y="239"/>
                  </a:lnTo>
                  <a:lnTo>
                    <a:pt x="312" y="236"/>
                  </a:lnTo>
                  <a:lnTo>
                    <a:pt x="312" y="236"/>
                  </a:lnTo>
                  <a:lnTo>
                    <a:pt x="312" y="234"/>
                  </a:lnTo>
                  <a:lnTo>
                    <a:pt x="312" y="234"/>
                  </a:lnTo>
                  <a:lnTo>
                    <a:pt x="312" y="234"/>
                  </a:lnTo>
                  <a:lnTo>
                    <a:pt x="312" y="229"/>
                  </a:lnTo>
                  <a:lnTo>
                    <a:pt x="315" y="227"/>
                  </a:lnTo>
                  <a:lnTo>
                    <a:pt x="315" y="222"/>
                  </a:lnTo>
                  <a:lnTo>
                    <a:pt x="312" y="220"/>
                  </a:lnTo>
                  <a:lnTo>
                    <a:pt x="312" y="217"/>
                  </a:lnTo>
                  <a:lnTo>
                    <a:pt x="312" y="215"/>
                  </a:lnTo>
                  <a:lnTo>
                    <a:pt x="310" y="213"/>
                  </a:lnTo>
                  <a:lnTo>
                    <a:pt x="310" y="210"/>
                  </a:lnTo>
                  <a:lnTo>
                    <a:pt x="310" y="205"/>
                  </a:lnTo>
                  <a:lnTo>
                    <a:pt x="312" y="203"/>
                  </a:lnTo>
                  <a:lnTo>
                    <a:pt x="312" y="201"/>
                  </a:lnTo>
                  <a:lnTo>
                    <a:pt x="315" y="196"/>
                  </a:lnTo>
                  <a:lnTo>
                    <a:pt x="315" y="194"/>
                  </a:lnTo>
                  <a:lnTo>
                    <a:pt x="312" y="191"/>
                  </a:lnTo>
                  <a:lnTo>
                    <a:pt x="312" y="189"/>
                  </a:lnTo>
                  <a:lnTo>
                    <a:pt x="312" y="187"/>
                  </a:lnTo>
                  <a:lnTo>
                    <a:pt x="310" y="179"/>
                  </a:lnTo>
                  <a:lnTo>
                    <a:pt x="308" y="175"/>
                  </a:lnTo>
                  <a:lnTo>
                    <a:pt x="308" y="168"/>
                  </a:lnTo>
                  <a:lnTo>
                    <a:pt x="308" y="161"/>
                  </a:lnTo>
                  <a:lnTo>
                    <a:pt x="310" y="153"/>
                  </a:lnTo>
                  <a:lnTo>
                    <a:pt x="310" y="149"/>
                  </a:lnTo>
                  <a:lnTo>
                    <a:pt x="310" y="144"/>
                  </a:lnTo>
                  <a:lnTo>
                    <a:pt x="308" y="137"/>
                  </a:lnTo>
                  <a:lnTo>
                    <a:pt x="303" y="130"/>
                  </a:lnTo>
                  <a:lnTo>
                    <a:pt x="298" y="125"/>
                  </a:lnTo>
                  <a:lnTo>
                    <a:pt x="293" y="118"/>
                  </a:lnTo>
                  <a:lnTo>
                    <a:pt x="289" y="108"/>
                  </a:lnTo>
                  <a:lnTo>
                    <a:pt x="289" y="99"/>
                  </a:lnTo>
                  <a:lnTo>
                    <a:pt x="289" y="89"/>
                  </a:lnTo>
                  <a:lnTo>
                    <a:pt x="289" y="80"/>
                  </a:lnTo>
                  <a:lnTo>
                    <a:pt x="289" y="71"/>
                  </a:lnTo>
                  <a:lnTo>
                    <a:pt x="289" y="63"/>
                  </a:lnTo>
                  <a:lnTo>
                    <a:pt x="289" y="59"/>
                  </a:lnTo>
                  <a:lnTo>
                    <a:pt x="286" y="52"/>
                  </a:lnTo>
                  <a:lnTo>
                    <a:pt x="286" y="47"/>
                  </a:lnTo>
                  <a:lnTo>
                    <a:pt x="284" y="42"/>
                  </a:lnTo>
                  <a:lnTo>
                    <a:pt x="282" y="40"/>
                  </a:lnTo>
                  <a:lnTo>
                    <a:pt x="277" y="35"/>
                  </a:lnTo>
                  <a:lnTo>
                    <a:pt x="275" y="33"/>
                  </a:lnTo>
                  <a:lnTo>
                    <a:pt x="267" y="23"/>
                  </a:lnTo>
                  <a:lnTo>
                    <a:pt x="263" y="16"/>
                  </a:lnTo>
                  <a:lnTo>
                    <a:pt x="256" y="7"/>
                  </a:lnTo>
                  <a:lnTo>
                    <a:pt x="251" y="0"/>
                  </a:lnTo>
                  <a:lnTo>
                    <a:pt x="249" y="7"/>
                  </a:lnTo>
                  <a:lnTo>
                    <a:pt x="246" y="14"/>
                  </a:lnTo>
                  <a:lnTo>
                    <a:pt x="244" y="18"/>
                  </a:lnTo>
                  <a:lnTo>
                    <a:pt x="237" y="21"/>
                  </a:lnTo>
                  <a:lnTo>
                    <a:pt x="230" y="26"/>
                  </a:lnTo>
                  <a:lnTo>
                    <a:pt x="225" y="30"/>
                  </a:lnTo>
                  <a:lnTo>
                    <a:pt x="223" y="35"/>
                  </a:lnTo>
                  <a:lnTo>
                    <a:pt x="218" y="42"/>
                  </a:lnTo>
                  <a:lnTo>
                    <a:pt x="211" y="56"/>
                  </a:lnTo>
                  <a:lnTo>
                    <a:pt x="201" y="71"/>
                  </a:lnTo>
                  <a:lnTo>
                    <a:pt x="192" y="85"/>
                  </a:lnTo>
                  <a:lnTo>
                    <a:pt x="185" y="99"/>
                  </a:lnTo>
                  <a:lnTo>
                    <a:pt x="182" y="104"/>
                  </a:lnTo>
                  <a:lnTo>
                    <a:pt x="180" y="106"/>
                  </a:lnTo>
                  <a:lnTo>
                    <a:pt x="175" y="106"/>
                  </a:lnTo>
                  <a:lnTo>
                    <a:pt x="170" y="108"/>
                  </a:lnTo>
                  <a:lnTo>
                    <a:pt x="168" y="111"/>
                  </a:lnTo>
                  <a:lnTo>
                    <a:pt x="163" y="113"/>
                  </a:lnTo>
                  <a:lnTo>
                    <a:pt x="161" y="118"/>
                  </a:lnTo>
                  <a:lnTo>
                    <a:pt x="159" y="120"/>
                  </a:lnTo>
                  <a:lnTo>
                    <a:pt x="152" y="127"/>
                  </a:lnTo>
                  <a:lnTo>
                    <a:pt x="144" y="134"/>
                  </a:lnTo>
                  <a:lnTo>
                    <a:pt x="137" y="142"/>
                  </a:lnTo>
                  <a:lnTo>
                    <a:pt x="128" y="146"/>
                  </a:lnTo>
                  <a:lnTo>
                    <a:pt x="123" y="151"/>
                  </a:lnTo>
                  <a:lnTo>
                    <a:pt x="114" y="153"/>
                  </a:lnTo>
                  <a:lnTo>
                    <a:pt x="109" y="158"/>
                  </a:lnTo>
                  <a:lnTo>
                    <a:pt x="102" y="163"/>
                  </a:lnTo>
                  <a:lnTo>
                    <a:pt x="102" y="168"/>
                  </a:lnTo>
                  <a:lnTo>
                    <a:pt x="100" y="170"/>
                  </a:lnTo>
                  <a:lnTo>
                    <a:pt x="100" y="172"/>
                  </a:lnTo>
                  <a:lnTo>
                    <a:pt x="97" y="175"/>
                  </a:lnTo>
                  <a:lnTo>
                    <a:pt x="95" y="177"/>
                  </a:lnTo>
                  <a:lnTo>
                    <a:pt x="92" y="177"/>
                  </a:lnTo>
                  <a:lnTo>
                    <a:pt x="88" y="177"/>
                  </a:lnTo>
                  <a:lnTo>
                    <a:pt x="85" y="177"/>
                  </a:lnTo>
                  <a:lnTo>
                    <a:pt x="81" y="182"/>
                  </a:lnTo>
                  <a:lnTo>
                    <a:pt x="74" y="187"/>
                  </a:lnTo>
                  <a:lnTo>
                    <a:pt x="69" y="194"/>
                  </a:lnTo>
                  <a:lnTo>
                    <a:pt x="66" y="198"/>
                  </a:lnTo>
                  <a:lnTo>
                    <a:pt x="62" y="205"/>
                  </a:lnTo>
                  <a:lnTo>
                    <a:pt x="57" y="210"/>
                  </a:lnTo>
                  <a:lnTo>
                    <a:pt x="50" y="215"/>
                  </a:lnTo>
                  <a:lnTo>
                    <a:pt x="45" y="220"/>
                  </a:lnTo>
                  <a:lnTo>
                    <a:pt x="43" y="222"/>
                  </a:lnTo>
                  <a:lnTo>
                    <a:pt x="38" y="224"/>
                  </a:lnTo>
                  <a:lnTo>
                    <a:pt x="36" y="224"/>
                  </a:lnTo>
                  <a:lnTo>
                    <a:pt x="31" y="224"/>
                  </a:lnTo>
                  <a:lnTo>
                    <a:pt x="29" y="224"/>
                  </a:lnTo>
                  <a:lnTo>
                    <a:pt x="29" y="222"/>
                  </a:lnTo>
                  <a:lnTo>
                    <a:pt x="29" y="220"/>
                  </a:lnTo>
                  <a:lnTo>
                    <a:pt x="29" y="215"/>
                  </a:lnTo>
                  <a:lnTo>
                    <a:pt x="29" y="215"/>
                  </a:lnTo>
                  <a:lnTo>
                    <a:pt x="24" y="213"/>
                  </a:lnTo>
                  <a:lnTo>
                    <a:pt x="21" y="215"/>
                  </a:lnTo>
                  <a:lnTo>
                    <a:pt x="19" y="215"/>
                  </a:lnTo>
                  <a:lnTo>
                    <a:pt x="17" y="215"/>
                  </a:lnTo>
                  <a:lnTo>
                    <a:pt x="17" y="220"/>
                  </a:lnTo>
                  <a:lnTo>
                    <a:pt x="14" y="224"/>
                  </a:lnTo>
                  <a:lnTo>
                    <a:pt x="14" y="227"/>
                  </a:lnTo>
                  <a:lnTo>
                    <a:pt x="14" y="229"/>
                  </a:lnTo>
                  <a:lnTo>
                    <a:pt x="12" y="234"/>
                  </a:lnTo>
                  <a:lnTo>
                    <a:pt x="12" y="239"/>
                  </a:lnTo>
                  <a:lnTo>
                    <a:pt x="10" y="241"/>
                  </a:lnTo>
                  <a:lnTo>
                    <a:pt x="7" y="241"/>
                  </a:lnTo>
                  <a:lnTo>
                    <a:pt x="5" y="239"/>
                  </a:lnTo>
                  <a:lnTo>
                    <a:pt x="3" y="239"/>
                  </a:lnTo>
                  <a:lnTo>
                    <a:pt x="0" y="243"/>
                  </a:lnTo>
                  <a:lnTo>
                    <a:pt x="0" y="246"/>
                  </a:lnTo>
                  <a:lnTo>
                    <a:pt x="3" y="248"/>
                  </a:lnTo>
                  <a:lnTo>
                    <a:pt x="3" y="250"/>
                  </a:lnTo>
                  <a:lnTo>
                    <a:pt x="5" y="250"/>
                  </a:lnTo>
                  <a:lnTo>
                    <a:pt x="7" y="253"/>
                  </a:lnTo>
                  <a:lnTo>
                    <a:pt x="10" y="258"/>
                  </a:lnTo>
                  <a:lnTo>
                    <a:pt x="10" y="262"/>
                  </a:lnTo>
                  <a:lnTo>
                    <a:pt x="10" y="265"/>
                  </a:lnTo>
                  <a:lnTo>
                    <a:pt x="12" y="269"/>
                  </a:lnTo>
                  <a:lnTo>
                    <a:pt x="12" y="274"/>
                  </a:lnTo>
                  <a:lnTo>
                    <a:pt x="12" y="279"/>
                  </a:lnTo>
                  <a:lnTo>
                    <a:pt x="10" y="284"/>
                  </a:lnTo>
                  <a:lnTo>
                    <a:pt x="7" y="288"/>
                  </a:lnTo>
                  <a:lnTo>
                    <a:pt x="7" y="291"/>
                  </a:lnTo>
                  <a:lnTo>
                    <a:pt x="10" y="295"/>
                  </a:lnTo>
                  <a:lnTo>
                    <a:pt x="12" y="300"/>
                  </a:lnTo>
                  <a:lnTo>
                    <a:pt x="14" y="305"/>
                  </a:lnTo>
                  <a:lnTo>
                    <a:pt x="17" y="310"/>
                  </a:lnTo>
                  <a:lnTo>
                    <a:pt x="19" y="314"/>
                  </a:lnTo>
                  <a:lnTo>
                    <a:pt x="19" y="317"/>
                  </a:lnTo>
                  <a:lnTo>
                    <a:pt x="24" y="326"/>
                  </a:lnTo>
                  <a:lnTo>
                    <a:pt x="31" y="333"/>
                  </a:lnTo>
                  <a:lnTo>
                    <a:pt x="38" y="340"/>
                  </a:lnTo>
                  <a:lnTo>
                    <a:pt x="45" y="347"/>
                  </a:lnTo>
                  <a:lnTo>
                    <a:pt x="48" y="347"/>
                  </a:lnTo>
                  <a:lnTo>
                    <a:pt x="50" y="350"/>
                  </a:lnTo>
                  <a:lnTo>
                    <a:pt x="50" y="350"/>
                  </a:lnTo>
                  <a:lnTo>
                    <a:pt x="52" y="350"/>
                  </a:lnTo>
                  <a:lnTo>
                    <a:pt x="59" y="355"/>
                  </a:lnTo>
                  <a:lnTo>
                    <a:pt x="64" y="359"/>
                  </a:lnTo>
                  <a:lnTo>
                    <a:pt x="69" y="369"/>
                  </a:lnTo>
                  <a:lnTo>
                    <a:pt x="74" y="376"/>
                  </a:lnTo>
                  <a:lnTo>
                    <a:pt x="74" y="376"/>
                  </a:lnTo>
                  <a:lnTo>
                    <a:pt x="74" y="376"/>
                  </a:lnTo>
                  <a:lnTo>
                    <a:pt x="74" y="376"/>
                  </a:lnTo>
                  <a:lnTo>
                    <a:pt x="74" y="376"/>
                  </a:lnTo>
                  <a:lnTo>
                    <a:pt x="76" y="381"/>
                  </a:lnTo>
                  <a:lnTo>
                    <a:pt x="78" y="383"/>
                  </a:lnTo>
                  <a:lnTo>
                    <a:pt x="83" y="388"/>
                  </a:lnTo>
                  <a:lnTo>
                    <a:pt x="88" y="390"/>
                  </a:lnTo>
                  <a:lnTo>
                    <a:pt x="92" y="390"/>
                  </a:lnTo>
                  <a:lnTo>
                    <a:pt x="95" y="388"/>
                  </a:lnTo>
                  <a:lnTo>
                    <a:pt x="100" y="385"/>
                  </a:lnTo>
                  <a:lnTo>
                    <a:pt x="104" y="383"/>
                  </a:lnTo>
                  <a:lnTo>
                    <a:pt x="104" y="383"/>
                  </a:lnTo>
                  <a:lnTo>
                    <a:pt x="107" y="383"/>
                  </a:lnTo>
                  <a:lnTo>
                    <a:pt x="107" y="383"/>
                  </a:lnTo>
                  <a:lnTo>
                    <a:pt x="109" y="383"/>
                  </a:lnTo>
                  <a:lnTo>
                    <a:pt x="114" y="381"/>
                  </a:lnTo>
                  <a:lnTo>
                    <a:pt x="116" y="376"/>
                  </a:lnTo>
                  <a:lnTo>
                    <a:pt x="118" y="371"/>
                  </a:lnTo>
                  <a:lnTo>
                    <a:pt x="121" y="364"/>
                  </a:lnTo>
                  <a:lnTo>
                    <a:pt x="126" y="362"/>
                  </a:lnTo>
                  <a:lnTo>
                    <a:pt x="135" y="362"/>
                  </a:lnTo>
                  <a:lnTo>
                    <a:pt x="142" y="362"/>
                  </a:lnTo>
                  <a:lnTo>
                    <a:pt x="147" y="362"/>
                  </a:lnTo>
                  <a:lnTo>
                    <a:pt x="152" y="362"/>
                  </a:lnTo>
                  <a:lnTo>
                    <a:pt x="154" y="359"/>
                  </a:lnTo>
                  <a:lnTo>
                    <a:pt x="159" y="362"/>
                  </a:lnTo>
                  <a:lnTo>
                    <a:pt x="161" y="364"/>
                  </a:lnTo>
                  <a:lnTo>
                    <a:pt x="163" y="369"/>
                  </a:lnTo>
                  <a:lnTo>
                    <a:pt x="166" y="374"/>
                  </a:lnTo>
                  <a:lnTo>
                    <a:pt x="168" y="378"/>
                  </a:lnTo>
                  <a:lnTo>
                    <a:pt x="170" y="383"/>
                  </a:lnTo>
                  <a:lnTo>
                    <a:pt x="170" y="388"/>
                  </a:lnTo>
                  <a:lnTo>
                    <a:pt x="168" y="390"/>
                  </a:lnTo>
                  <a:lnTo>
                    <a:pt x="166" y="392"/>
                  </a:lnTo>
                  <a:lnTo>
                    <a:pt x="163" y="392"/>
                  </a:lnTo>
                  <a:lnTo>
                    <a:pt x="159" y="395"/>
                  </a:lnTo>
                  <a:lnTo>
                    <a:pt x="159" y="400"/>
                  </a:lnTo>
                  <a:lnTo>
                    <a:pt x="156" y="402"/>
                  </a:lnTo>
                  <a:lnTo>
                    <a:pt x="156" y="407"/>
                  </a:lnTo>
                  <a:lnTo>
                    <a:pt x="159" y="411"/>
                  </a:lnTo>
                  <a:lnTo>
                    <a:pt x="161" y="419"/>
                  </a:lnTo>
                  <a:lnTo>
                    <a:pt x="161" y="423"/>
                  </a:lnTo>
                  <a:lnTo>
                    <a:pt x="163" y="430"/>
                  </a:lnTo>
                  <a:lnTo>
                    <a:pt x="163" y="437"/>
                  </a:lnTo>
                  <a:lnTo>
                    <a:pt x="166" y="442"/>
                  </a:lnTo>
                  <a:lnTo>
                    <a:pt x="166" y="447"/>
                  </a:lnTo>
                  <a:lnTo>
                    <a:pt x="166" y="454"/>
                  </a:lnTo>
                  <a:lnTo>
                    <a:pt x="166" y="456"/>
                  </a:lnTo>
                  <a:lnTo>
                    <a:pt x="163" y="459"/>
                  </a:lnTo>
                  <a:lnTo>
                    <a:pt x="163" y="461"/>
                  </a:lnTo>
                  <a:lnTo>
                    <a:pt x="161" y="463"/>
                  </a:lnTo>
                  <a:lnTo>
                    <a:pt x="154" y="473"/>
                  </a:lnTo>
                  <a:lnTo>
                    <a:pt x="147" y="482"/>
                  </a:lnTo>
                  <a:lnTo>
                    <a:pt x="140" y="492"/>
                  </a:lnTo>
                  <a:lnTo>
                    <a:pt x="133" y="501"/>
                  </a:lnTo>
                  <a:lnTo>
                    <a:pt x="140" y="504"/>
                  </a:lnTo>
                  <a:lnTo>
                    <a:pt x="144" y="504"/>
                  </a:lnTo>
                  <a:lnTo>
                    <a:pt x="149" y="501"/>
                  </a:lnTo>
                  <a:lnTo>
                    <a:pt x="156" y="499"/>
                  </a:lnTo>
                  <a:lnTo>
                    <a:pt x="156" y="499"/>
                  </a:lnTo>
                  <a:lnTo>
                    <a:pt x="156" y="497"/>
                  </a:lnTo>
                  <a:lnTo>
                    <a:pt x="156" y="497"/>
                  </a:lnTo>
                  <a:lnTo>
                    <a:pt x="156" y="497"/>
                  </a:lnTo>
                  <a:lnTo>
                    <a:pt x="161" y="497"/>
                  </a:lnTo>
                  <a:lnTo>
                    <a:pt x="166" y="494"/>
                  </a:lnTo>
                  <a:lnTo>
                    <a:pt x="168" y="497"/>
                  </a:lnTo>
                  <a:lnTo>
                    <a:pt x="173" y="499"/>
                  </a:lnTo>
                  <a:lnTo>
                    <a:pt x="173" y="501"/>
                  </a:lnTo>
                  <a:lnTo>
                    <a:pt x="173" y="506"/>
                  </a:lnTo>
                  <a:lnTo>
                    <a:pt x="173" y="508"/>
                  </a:lnTo>
                  <a:lnTo>
                    <a:pt x="173" y="511"/>
                  </a:lnTo>
                  <a:lnTo>
                    <a:pt x="175" y="511"/>
                  </a:lnTo>
                  <a:lnTo>
                    <a:pt x="178" y="513"/>
                  </a:lnTo>
                  <a:lnTo>
                    <a:pt x="178" y="516"/>
                  </a:lnTo>
                  <a:lnTo>
                    <a:pt x="180" y="516"/>
                  </a:lnTo>
                  <a:lnTo>
                    <a:pt x="187" y="518"/>
                  </a:lnTo>
                  <a:lnTo>
                    <a:pt x="194" y="516"/>
                  </a:lnTo>
                  <a:lnTo>
                    <a:pt x="199" y="513"/>
                  </a:lnTo>
                  <a:lnTo>
                    <a:pt x="206" y="513"/>
                  </a:lnTo>
                  <a:lnTo>
                    <a:pt x="211" y="513"/>
                  </a:lnTo>
                  <a:lnTo>
                    <a:pt x="218" y="513"/>
                  </a:lnTo>
                  <a:lnTo>
                    <a:pt x="223" y="516"/>
                  </a:lnTo>
                  <a:lnTo>
                    <a:pt x="227" y="518"/>
                  </a:lnTo>
                  <a:lnTo>
                    <a:pt x="230" y="520"/>
                  </a:lnTo>
                  <a:lnTo>
                    <a:pt x="232" y="523"/>
                  </a:lnTo>
                  <a:lnTo>
                    <a:pt x="237" y="525"/>
                  </a:lnTo>
                  <a:lnTo>
                    <a:pt x="239" y="527"/>
                  </a:lnTo>
                  <a:lnTo>
                    <a:pt x="246" y="534"/>
                  </a:lnTo>
                  <a:lnTo>
                    <a:pt x="253" y="539"/>
                  </a:lnTo>
                  <a:lnTo>
                    <a:pt x="263" y="546"/>
                  </a:lnTo>
                  <a:lnTo>
                    <a:pt x="270" y="553"/>
                  </a:lnTo>
                  <a:lnTo>
                    <a:pt x="275" y="556"/>
                  </a:lnTo>
                  <a:lnTo>
                    <a:pt x="277" y="558"/>
                  </a:lnTo>
                  <a:lnTo>
                    <a:pt x="282" y="563"/>
                  </a:lnTo>
                  <a:lnTo>
                    <a:pt x="284" y="565"/>
                  </a:lnTo>
                  <a:lnTo>
                    <a:pt x="291" y="565"/>
                  </a:lnTo>
                  <a:lnTo>
                    <a:pt x="296" y="565"/>
                  </a:lnTo>
                  <a:lnTo>
                    <a:pt x="303" y="563"/>
                  </a:lnTo>
                  <a:lnTo>
                    <a:pt x="305" y="561"/>
                  </a:lnTo>
                  <a:lnTo>
                    <a:pt x="308" y="558"/>
                  </a:lnTo>
                  <a:lnTo>
                    <a:pt x="308" y="553"/>
                  </a:lnTo>
                  <a:lnTo>
                    <a:pt x="308" y="549"/>
                  </a:lnTo>
                  <a:lnTo>
                    <a:pt x="310" y="546"/>
                  </a:lnTo>
                  <a:lnTo>
                    <a:pt x="310" y="544"/>
                  </a:lnTo>
                  <a:lnTo>
                    <a:pt x="310" y="542"/>
                  </a:lnTo>
                  <a:lnTo>
                    <a:pt x="312" y="539"/>
                  </a:lnTo>
                  <a:lnTo>
                    <a:pt x="312" y="537"/>
                  </a:lnTo>
                  <a:lnTo>
                    <a:pt x="315" y="534"/>
                  </a:lnTo>
                  <a:lnTo>
                    <a:pt x="317" y="532"/>
                  </a:lnTo>
                  <a:lnTo>
                    <a:pt x="317" y="532"/>
                  </a:lnTo>
                  <a:lnTo>
                    <a:pt x="319" y="530"/>
                  </a:lnTo>
                  <a:lnTo>
                    <a:pt x="322" y="530"/>
                  </a:lnTo>
                  <a:lnTo>
                    <a:pt x="324" y="532"/>
                  </a:lnTo>
                  <a:lnTo>
                    <a:pt x="324" y="532"/>
                  </a:lnTo>
                  <a:lnTo>
                    <a:pt x="327" y="534"/>
                  </a:lnTo>
                  <a:lnTo>
                    <a:pt x="329" y="534"/>
                  </a:lnTo>
                  <a:lnTo>
                    <a:pt x="329" y="534"/>
                  </a:lnTo>
                  <a:lnTo>
                    <a:pt x="331" y="534"/>
                  </a:lnTo>
                  <a:lnTo>
                    <a:pt x="334" y="537"/>
                  </a:lnTo>
                  <a:lnTo>
                    <a:pt x="336" y="537"/>
                  </a:lnTo>
                  <a:lnTo>
                    <a:pt x="338" y="539"/>
                  </a:lnTo>
                  <a:lnTo>
                    <a:pt x="343" y="539"/>
                  </a:lnTo>
                  <a:lnTo>
                    <a:pt x="345" y="542"/>
                  </a:lnTo>
                  <a:lnTo>
                    <a:pt x="348" y="544"/>
                  </a:lnTo>
                  <a:lnTo>
                    <a:pt x="350" y="544"/>
                  </a:lnTo>
                  <a:lnTo>
                    <a:pt x="353" y="544"/>
                  </a:lnTo>
                  <a:lnTo>
                    <a:pt x="355" y="544"/>
                  </a:lnTo>
                  <a:lnTo>
                    <a:pt x="360" y="546"/>
                  </a:lnTo>
                  <a:lnTo>
                    <a:pt x="364" y="549"/>
                  </a:lnTo>
                  <a:lnTo>
                    <a:pt x="371" y="551"/>
                  </a:lnTo>
                  <a:lnTo>
                    <a:pt x="376" y="553"/>
                  </a:lnTo>
                  <a:lnTo>
                    <a:pt x="376" y="553"/>
                  </a:lnTo>
                  <a:lnTo>
                    <a:pt x="379" y="553"/>
                  </a:lnTo>
                  <a:lnTo>
                    <a:pt x="379" y="553"/>
                  </a:lnTo>
                  <a:lnTo>
                    <a:pt x="383" y="558"/>
                  </a:lnTo>
                  <a:lnTo>
                    <a:pt x="390" y="565"/>
                  </a:lnTo>
                  <a:lnTo>
                    <a:pt x="398" y="570"/>
                  </a:lnTo>
                  <a:lnTo>
                    <a:pt x="405" y="570"/>
                  </a:lnTo>
                  <a:lnTo>
                    <a:pt x="412" y="570"/>
                  </a:lnTo>
                  <a:lnTo>
                    <a:pt x="416" y="572"/>
                  </a:lnTo>
                  <a:lnTo>
                    <a:pt x="421" y="575"/>
                  </a:lnTo>
                  <a:lnTo>
                    <a:pt x="426" y="577"/>
                  </a:lnTo>
                  <a:lnTo>
                    <a:pt x="428" y="572"/>
                  </a:lnTo>
                  <a:lnTo>
                    <a:pt x="431" y="568"/>
                  </a:lnTo>
                  <a:lnTo>
                    <a:pt x="433" y="563"/>
                  </a:lnTo>
                  <a:lnTo>
                    <a:pt x="438" y="561"/>
                  </a:lnTo>
                  <a:lnTo>
                    <a:pt x="440" y="561"/>
                  </a:lnTo>
                  <a:lnTo>
                    <a:pt x="442" y="563"/>
                  </a:lnTo>
                  <a:lnTo>
                    <a:pt x="445" y="565"/>
                  </a:lnTo>
                  <a:lnTo>
                    <a:pt x="447" y="565"/>
                  </a:lnTo>
                  <a:lnTo>
                    <a:pt x="447" y="568"/>
                  </a:lnTo>
                  <a:lnTo>
                    <a:pt x="450" y="568"/>
                  </a:lnTo>
                  <a:lnTo>
                    <a:pt x="450" y="570"/>
                  </a:lnTo>
                  <a:lnTo>
                    <a:pt x="452" y="570"/>
                  </a:lnTo>
                  <a:lnTo>
                    <a:pt x="452" y="572"/>
                  </a:lnTo>
                  <a:lnTo>
                    <a:pt x="454" y="575"/>
                  </a:lnTo>
                  <a:lnTo>
                    <a:pt x="454" y="577"/>
                  </a:lnTo>
                  <a:lnTo>
                    <a:pt x="457" y="577"/>
                  </a:lnTo>
                  <a:lnTo>
                    <a:pt x="457" y="579"/>
                  </a:lnTo>
                  <a:lnTo>
                    <a:pt x="459" y="579"/>
                  </a:lnTo>
                  <a:lnTo>
                    <a:pt x="461" y="582"/>
                  </a:lnTo>
                  <a:lnTo>
                    <a:pt x="461" y="582"/>
                  </a:lnTo>
                  <a:lnTo>
                    <a:pt x="464" y="582"/>
                  </a:lnTo>
                  <a:lnTo>
                    <a:pt x="466" y="582"/>
                  </a:lnTo>
                  <a:lnTo>
                    <a:pt x="466" y="582"/>
                  </a:lnTo>
                  <a:lnTo>
                    <a:pt x="468" y="579"/>
                  </a:lnTo>
                  <a:lnTo>
                    <a:pt x="471" y="579"/>
                  </a:lnTo>
                  <a:lnTo>
                    <a:pt x="476" y="582"/>
                  </a:lnTo>
                  <a:lnTo>
                    <a:pt x="480" y="579"/>
                  </a:lnTo>
                  <a:lnTo>
                    <a:pt x="483" y="577"/>
                  </a:lnTo>
                  <a:lnTo>
                    <a:pt x="483" y="577"/>
                  </a:lnTo>
                  <a:lnTo>
                    <a:pt x="485" y="575"/>
                  </a:lnTo>
                  <a:lnTo>
                    <a:pt x="485" y="575"/>
                  </a:lnTo>
                  <a:lnTo>
                    <a:pt x="487" y="575"/>
                  </a:lnTo>
                  <a:lnTo>
                    <a:pt x="490" y="575"/>
                  </a:lnTo>
                  <a:lnTo>
                    <a:pt x="492" y="575"/>
                  </a:lnTo>
                  <a:lnTo>
                    <a:pt x="494" y="575"/>
                  </a:lnTo>
                  <a:lnTo>
                    <a:pt x="497" y="575"/>
                  </a:lnTo>
                  <a:lnTo>
                    <a:pt x="497" y="575"/>
                  </a:lnTo>
                  <a:lnTo>
                    <a:pt x="499" y="572"/>
                  </a:lnTo>
                  <a:lnTo>
                    <a:pt x="499" y="572"/>
                  </a:lnTo>
                  <a:lnTo>
                    <a:pt x="499" y="570"/>
                  </a:lnTo>
                  <a:lnTo>
                    <a:pt x="499" y="570"/>
                  </a:lnTo>
                  <a:lnTo>
                    <a:pt x="502" y="568"/>
                  </a:lnTo>
                  <a:lnTo>
                    <a:pt x="502" y="565"/>
                  </a:lnTo>
                  <a:lnTo>
                    <a:pt x="504" y="565"/>
                  </a:lnTo>
                  <a:lnTo>
                    <a:pt x="504" y="563"/>
                  </a:lnTo>
                  <a:lnTo>
                    <a:pt x="504" y="561"/>
                  </a:lnTo>
                  <a:lnTo>
                    <a:pt x="504" y="558"/>
                  </a:lnTo>
                  <a:lnTo>
                    <a:pt x="506" y="556"/>
                  </a:lnTo>
                  <a:lnTo>
                    <a:pt x="506" y="556"/>
                  </a:lnTo>
                  <a:lnTo>
                    <a:pt x="506" y="556"/>
                  </a:lnTo>
                  <a:lnTo>
                    <a:pt x="509" y="556"/>
                  </a:lnTo>
                  <a:lnTo>
                    <a:pt x="509" y="556"/>
                  </a:lnTo>
                  <a:lnTo>
                    <a:pt x="511" y="558"/>
                  </a:lnTo>
                  <a:lnTo>
                    <a:pt x="513" y="558"/>
                  </a:lnTo>
                  <a:lnTo>
                    <a:pt x="513" y="558"/>
                  </a:lnTo>
                  <a:lnTo>
                    <a:pt x="516" y="556"/>
                  </a:lnTo>
                  <a:lnTo>
                    <a:pt x="518" y="553"/>
                  </a:lnTo>
                  <a:lnTo>
                    <a:pt x="518" y="553"/>
                  </a:lnTo>
                  <a:lnTo>
                    <a:pt x="518" y="551"/>
                  </a:lnTo>
                  <a:lnTo>
                    <a:pt x="518" y="549"/>
                  </a:lnTo>
                  <a:lnTo>
                    <a:pt x="520" y="546"/>
                  </a:lnTo>
                  <a:lnTo>
                    <a:pt x="525" y="544"/>
                  </a:lnTo>
                  <a:lnTo>
                    <a:pt x="528" y="542"/>
                  </a:lnTo>
                  <a:lnTo>
                    <a:pt x="528" y="537"/>
                  </a:lnTo>
                  <a:lnTo>
                    <a:pt x="528" y="537"/>
                  </a:lnTo>
                  <a:lnTo>
                    <a:pt x="528" y="539"/>
                  </a:lnTo>
                  <a:lnTo>
                    <a:pt x="528" y="539"/>
                  </a:lnTo>
                  <a:lnTo>
                    <a:pt x="528" y="539"/>
                  </a:lnTo>
                  <a:lnTo>
                    <a:pt x="530" y="544"/>
                  </a:lnTo>
                  <a:lnTo>
                    <a:pt x="530" y="549"/>
                  </a:lnTo>
                  <a:lnTo>
                    <a:pt x="532" y="553"/>
                  </a:lnTo>
                  <a:lnTo>
                    <a:pt x="532" y="558"/>
                  </a:lnTo>
                  <a:lnTo>
                    <a:pt x="535" y="563"/>
                  </a:lnTo>
                  <a:lnTo>
                    <a:pt x="537" y="568"/>
                  </a:lnTo>
                  <a:lnTo>
                    <a:pt x="539" y="572"/>
                  </a:lnTo>
                  <a:lnTo>
                    <a:pt x="539" y="577"/>
                  </a:lnTo>
                  <a:lnTo>
                    <a:pt x="542" y="579"/>
                  </a:lnTo>
                  <a:lnTo>
                    <a:pt x="542" y="582"/>
                  </a:lnTo>
                  <a:lnTo>
                    <a:pt x="544" y="584"/>
                  </a:lnTo>
                  <a:lnTo>
                    <a:pt x="544" y="587"/>
                  </a:lnTo>
                  <a:lnTo>
                    <a:pt x="544" y="591"/>
                  </a:lnTo>
                  <a:lnTo>
                    <a:pt x="544" y="594"/>
                  </a:lnTo>
                  <a:lnTo>
                    <a:pt x="542" y="598"/>
                  </a:lnTo>
                  <a:lnTo>
                    <a:pt x="542" y="601"/>
                  </a:lnTo>
                  <a:lnTo>
                    <a:pt x="544" y="601"/>
                  </a:lnTo>
                  <a:lnTo>
                    <a:pt x="549" y="601"/>
                  </a:lnTo>
                  <a:lnTo>
                    <a:pt x="551" y="603"/>
                  </a:lnTo>
                  <a:lnTo>
                    <a:pt x="554" y="605"/>
                  </a:lnTo>
                  <a:lnTo>
                    <a:pt x="556" y="601"/>
                  </a:lnTo>
                  <a:lnTo>
                    <a:pt x="561" y="601"/>
                  </a:lnTo>
                  <a:lnTo>
                    <a:pt x="568" y="601"/>
                  </a:lnTo>
                  <a:lnTo>
                    <a:pt x="570" y="601"/>
                  </a:lnTo>
                  <a:lnTo>
                    <a:pt x="573" y="601"/>
                  </a:lnTo>
                  <a:lnTo>
                    <a:pt x="573" y="603"/>
                  </a:lnTo>
                  <a:lnTo>
                    <a:pt x="575" y="605"/>
                  </a:lnTo>
                  <a:lnTo>
                    <a:pt x="575" y="605"/>
                  </a:lnTo>
                  <a:lnTo>
                    <a:pt x="575" y="608"/>
                  </a:lnTo>
                  <a:lnTo>
                    <a:pt x="575" y="610"/>
                  </a:lnTo>
                  <a:lnTo>
                    <a:pt x="575" y="613"/>
                  </a:lnTo>
                  <a:lnTo>
                    <a:pt x="577" y="615"/>
                  </a:lnTo>
                  <a:lnTo>
                    <a:pt x="580" y="615"/>
                  </a:lnTo>
                  <a:lnTo>
                    <a:pt x="582" y="617"/>
                  </a:lnTo>
                  <a:lnTo>
                    <a:pt x="582" y="617"/>
                  </a:lnTo>
                  <a:lnTo>
                    <a:pt x="584" y="620"/>
                  </a:lnTo>
                  <a:lnTo>
                    <a:pt x="589" y="620"/>
                  </a:lnTo>
                  <a:lnTo>
                    <a:pt x="591" y="622"/>
                  </a:lnTo>
                  <a:lnTo>
                    <a:pt x="594" y="622"/>
                  </a:lnTo>
                  <a:lnTo>
                    <a:pt x="596" y="622"/>
                  </a:lnTo>
                  <a:lnTo>
                    <a:pt x="601" y="620"/>
                  </a:lnTo>
                  <a:lnTo>
                    <a:pt x="606" y="617"/>
                  </a:lnTo>
                  <a:lnTo>
                    <a:pt x="610" y="615"/>
                  </a:lnTo>
                  <a:lnTo>
                    <a:pt x="613" y="615"/>
                  </a:lnTo>
                  <a:lnTo>
                    <a:pt x="615" y="615"/>
                  </a:lnTo>
                  <a:lnTo>
                    <a:pt x="617" y="615"/>
                  </a:lnTo>
                  <a:lnTo>
                    <a:pt x="617" y="617"/>
                  </a:lnTo>
                  <a:lnTo>
                    <a:pt x="620" y="617"/>
                  </a:lnTo>
                  <a:lnTo>
                    <a:pt x="620" y="617"/>
                  </a:lnTo>
                  <a:lnTo>
                    <a:pt x="622" y="617"/>
                  </a:lnTo>
                  <a:lnTo>
                    <a:pt x="622" y="617"/>
                  </a:lnTo>
                  <a:lnTo>
                    <a:pt x="625" y="617"/>
                  </a:lnTo>
                  <a:lnTo>
                    <a:pt x="625" y="615"/>
                  </a:lnTo>
                  <a:lnTo>
                    <a:pt x="627" y="615"/>
                  </a:lnTo>
                  <a:lnTo>
                    <a:pt x="629" y="615"/>
                  </a:lnTo>
                  <a:lnTo>
                    <a:pt x="629" y="615"/>
                  </a:lnTo>
                  <a:lnTo>
                    <a:pt x="632" y="610"/>
                  </a:lnTo>
                  <a:lnTo>
                    <a:pt x="632" y="603"/>
                  </a:lnTo>
                  <a:lnTo>
                    <a:pt x="632" y="596"/>
                  </a:lnTo>
                  <a:lnTo>
                    <a:pt x="632" y="591"/>
                  </a:lnTo>
                  <a:lnTo>
                    <a:pt x="632" y="589"/>
                  </a:lnTo>
                  <a:lnTo>
                    <a:pt x="632" y="587"/>
                  </a:lnTo>
                  <a:lnTo>
                    <a:pt x="632" y="584"/>
                  </a:lnTo>
                  <a:lnTo>
                    <a:pt x="634" y="584"/>
                  </a:lnTo>
                  <a:lnTo>
                    <a:pt x="636" y="584"/>
                  </a:lnTo>
                  <a:lnTo>
                    <a:pt x="639" y="582"/>
                  </a:lnTo>
                  <a:lnTo>
                    <a:pt x="641" y="582"/>
                  </a:lnTo>
                  <a:lnTo>
                    <a:pt x="643" y="582"/>
                  </a:lnTo>
                  <a:lnTo>
                    <a:pt x="643" y="577"/>
                  </a:lnTo>
                  <a:lnTo>
                    <a:pt x="643" y="575"/>
                  </a:lnTo>
                  <a:lnTo>
                    <a:pt x="643" y="572"/>
                  </a:lnTo>
                  <a:lnTo>
                    <a:pt x="643" y="568"/>
                  </a:lnTo>
                  <a:lnTo>
                    <a:pt x="643" y="563"/>
                  </a:lnTo>
                  <a:lnTo>
                    <a:pt x="641" y="558"/>
                  </a:lnTo>
                  <a:lnTo>
                    <a:pt x="639" y="556"/>
                  </a:lnTo>
                  <a:lnTo>
                    <a:pt x="632" y="553"/>
                  </a:lnTo>
                  <a:lnTo>
                    <a:pt x="629" y="551"/>
                  </a:lnTo>
                  <a:lnTo>
                    <a:pt x="627" y="549"/>
                  </a:lnTo>
                  <a:lnTo>
                    <a:pt x="625" y="546"/>
                  </a:lnTo>
                  <a:lnTo>
                    <a:pt x="622" y="544"/>
                  </a:lnTo>
                  <a:lnTo>
                    <a:pt x="622" y="542"/>
                  </a:lnTo>
                  <a:lnTo>
                    <a:pt x="625" y="539"/>
                  </a:lnTo>
                  <a:lnTo>
                    <a:pt x="625" y="537"/>
                  </a:lnTo>
                  <a:lnTo>
                    <a:pt x="625" y="534"/>
                  </a:lnTo>
                  <a:lnTo>
                    <a:pt x="625" y="530"/>
                  </a:lnTo>
                  <a:lnTo>
                    <a:pt x="627" y="527"/>
                  </a:lnTo>
                  <a:lnTo>
                    <a:pt x="634" y="527"/>
                  </a:lnTo>
                  <a:lnTo>
                    <a:pt x="636" y="525"/>
                  </a:lnTo>
                  <a:lnTo>
                    <a:pt x="634" y="525"/>
                  </a:lnTo>
                  <a:lnTo>
                    <a:pt x="634" y="523"/>
                  </a:lnTo>
                  <a:lnTo>
                    <a:pt x="636" y="523"/>
                  </a:lnTo>
                  <a:lnTo>
                    <a:pt x="639" y="520"/>
                  </a:lnTo>
                  <a:lnTo>
                    <a:pt x="639" y="520"/>
                  </a:lnTo>
                  <a:lnTo>
                    <a:pt x="641" y="523"/>
                  </a:lnTo>
                  <a:lnTo>
                    <a:pt x="641" y="523"/>
                  </a:lnTo>
                  <a:lnTo>
                    <a:pt x="643" y="523"/>
                  </a:lnTo>
                  <a:lnTo>
                    <a:pt x="643" y="520"/>
                  </a:lnTo>
                  <a:lnTo>
                    <a:pt x="643" y="520"/>
                  </a:lnTo>
                  <a:lnTo>
                    <a:pt x="643" y="520"/>
                  </a:lnTo>
                  <a:lnTo>
                    <a:pt x="648" y="518"/>
                  </a:lnTo>
                  <a:lnTo>
                    <a:pt x="651" y="516"/>
                  </a:lnTo>
                  <a:lnTo>
                    <a:pt x="651" y="513"/>
                  </a:lnTo>
                  <a:lnTo>
                    <a:pt x="653" y="511"/>
                  </a:lnTo>
                  <a:lnTo>
                    <a:pt x="653" y="508"/>
                  </a:lnTo>
                  <a:lnTo>
                    <a:pt x="653" y="506"/>
                  </a:lnTo>
                  <a:lnTo>
                    <a:pt x="651" y="506"/>
                  </a:lnTo>
                  <a:lnTo>
                    <a:pt x="648" y="504"/>
                  </a:lnTo>
                  <a:lnTo>
                    <a:pt x="648" y="504"/>
                  </a:lnTo>
                  <a:lnTo>
                    <a:pt x="648" y="501"/>
                  </a:lnTo>
                  <a:lnTo>
                    <a:pt x="648" y="499"/>
                  </a:lnTo>
                  <a:lnTo>
                    <a:pt x="641" y="499"/>
                  </a:lnTo>
                  <a:lnTo>
                    <a:pt x="639" y="497"/>
                  </a:lnTo>
                  <a:lnTo>
                    <a:pt x="636" y="494"/>
                  </a:lnTo>
                  <a:lnTo>
                    <a:pt x="634" y="490"/>
                  </a:lnTo>
                  <a:lnTo>
                    <a:pt x="639" y="487"/>
                  </a:lnTo>
                  <a:lnTo>
                    <a:pt x="636" y="485"/>
                  </a:lnTo>
                  <a:lnTo>
                    <a:pt x="639" y="482"/>
                  </a:lnTo>
                  <a:lnTo>
                    <a:pt x="641" y="480"/>
                  </a:lnTo>
                  <a:lnTo>
                    <a:pt x="641" y="480"/>
                  </a:lnTo>
                  <a:lnTo>
                    <a:pt x="639" y="480"/>
                  </a:lnTo>
                  <a:lnTo>
                    <a:pt x="634" y="480"/>
                  </a:lnTo>
                  <a:lnTo>
                    <a:pt x="632" y="480"/>
                  </a:lnTo>
                  <a:lnTo>
                    <a:pt x="632" y="475"/>
                  </a:lnTo>
                  <a:lnTo>
                    <a:pt x="632" y="475"/>
                  </a:lnTo>
                  <a:lnTo>
                    <a:pt x="634" y="475"/>
                  </a:lnTo>
                  <a:lnTo>
                    <a:pt x="639" y="478"/>
                  </a:lnTo>
                  <a:lnTo>
                    <a:pt x="641" y="478"/>
                  </a:lnTo>
                  <a:lnTo>
                    <a:pt x="643" y="475"/>
                  </a:lnTo>
                  <a:lnTo>
                    <a:pt x="643" y="475"/>
                  </a:lnTo>
                  <a:lnTo>
                    <a:pt x="643" y="475"/>
                  </a:lnTo>
                  <a:lnTo>
                    <a:pt x="646" y="475"/>
                  </a:lnTo>
                  <a:lnTo>
                    <a:pt x="648" y="478"/>
                  </a:lnTo>
                  <a:lnTo>
                    <a:pt x="651" y="475"/>
                  </a:lnTo>
                  <a:lnTo>
                    <a:pt x="651" y="475"/>
                  </a:lnTo>
                  <a:lnTo>
                    <a:pt x="653" y="475"/>
                  </a:lnTo>
                  <a:lnTo>
                    <a:pt x="653" y="475"/>
                  </a:lnTo>
                  <a:lnTo>
                    <a:pt x="655" y="473"/>
                  </a:lnTo>
                  <a:lnTo>
                    <a:pt x="655" y="471"/>
                  </a:lnTo>
                  <a:lnTo>
                    <a:pt x="658" y="466"/>
                  </a:lnTo>
                  <a:lnTo>
                    <a:pt x="658" y="463"/>
                  </a:lnTo>
                  <a:lnTo>
                    <a:pt x="662" y="459"/>
                  </a:lnTo>
                  <a:lnTo>
                    <a:pt x="667" y="452"/>
                  </a:lnTo>
                  <a:lnTo>
                    <a:pt x="669" y="445"/>
                  </a:lnTo>
                  <a:lnTo>
                    <a:pt x="672" y="437"/>
                  </a:lnTo>
                  <a:lnTo>
                    <a:pt x="672" y="430"/>
                  </a:lnTo>
                  <a:lnTo>
                    <a:pt x="669" y="428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14" name="Freeform 14"/>
            <p:cNvSpPr>
              <a:spLocks/>
            </p:cNvSpPr>
            <p:nvPr/>
          </p:nvSpPr>
          <p:spPr bwMode="auto">
            <a:xfrm>
              <a:off x="6624638" y="4102101"/>
              <a:ext cx="414338" cy="488950"/>
            </a:xfrm>
            <a:custGeom>
              <a:avLst/>
              <a:gdLst>
                <a:gd name="T0" fmla="*/ 261 w 261"/>
                <a:gd name="T1" fmla="*/ 68 h 308"/>
                <a:gd name="T2" fmla="*/ 249 w 261"/>
                <a:gd name="T3" fmla="*/ 61 h 308"/>
                <a:gd name="T4" fmla="*/ 249 w 261"/>
                <a:gd name="T5" fmla="*/ 42 h 308"/>
                <a:gd name="T6" fmla="*/ 239 w 261"/>
                <a:gd name="T7" fmla="*/ 16 h 308"/>
                <a:gd name="T8" fmla="*/ 235 w 261"/>
                <a:gd name="T9" fmla="*/ 0 h 308"/>
                <a:gd name="T10" fmla="*/ 225 w 261"/>
                <a:gd name="T11" fmla="*/ 14 h 308"/>
                <a:gd name="T12" fmla="*/ 218 w 261"/>
                <a:gd name="T13" fmla="*/ 21 h 308"/>
                <a:gd name="T14" fmla="*/ 211 w 261"/>
                <a:gd name="T15" fmla="*/ 21 h 308"/>
                <a:gd name="T16" fmla="*/ 206 w 261"/>
                <a:gd name="T17" fmla="*/ 33 h 308"/>
                <a:gd name="T18" fmla="*/ 201 w 261"/>
                <a:gd name="T19" fmla="*/ 38 h 308"/>
                <a:gd name="T20" fmla="*/ 190 w 261"/>
                <a:gd name="T21" fmla="*/ 40 h 308"/>
                <a:gd name="T22" fmla="*/ 173 w 261"/>
                <a:gd name="T23" fmla="*/ 45 h 308"/>
                <a:gd name="T24" fmla="*/ 164 w 261"/>
                <a:gd name="T25" fmla="*/ 42 h 308"/>
                <a:gd name="T26" fmla="*/ 157 w 261"/>
                <a:gd name="T27" fmla="*/ 33 h 308"/>
                <a:gd name="T28" fmla="*/ 147 w 261"/>
                <a:gd name="T29" fmla="*/ 24 h 308"/>
                <a:gd name="T30" fmla="*/ 133 w 261"/>
                <a:gd name="T31" fmla="*/ 42 h 308"/>
                <a:gd name="T32" fmla="*/ 133 w 261"/>
                <a:gd name="T33" fmla="*/ 57 h 308"/>
                <a:gd name="T34" fmla="*/ 147 w 261"/>
                <a:gd name="T35" fmla="*/ 68 h 308"/>
                <a:gd name="T36" fmla="*/ 138 w 261"/>
                <a:gd name="T37" fmla="*/ 78 h 308"/>
                <a:gd name="T38" fmla="*/ 128 w 261"/>
                <a:gd name="T39" fmla="*/ 87 h 308"/>
                <a:gd name="T40" fmla="*/ 107 w 261"/>
                <a:gd name="T41" fmla="*/ 80 h 308"/>
                <a:gd name="T42" fmla="*/ 86 w 261"/>
                <a:gd name="T43" fmla="*/ 95 h 308"/>
                <a:gd name="T44" fmla="*/ 83 w 261"/>
                <a:gd name="T45" fmla="*/ 128 h 308"/>
                <a:gd name="T46" fmla="*/ 74 w 261"/>
                <a:gd name="T47" fmla="*/ 135 h 308"/>
                <a:gd name="T48" fmla="*/ 62 w 261"/>
                <a:gd name="T49" fmla="*/ 132 h 308"/>
                <a:gd name="T50" fmla="*/ 55 w 261"/>
                <a:gd name="T51" fmla="*/ 130 h 308"/>
                <a:gd name="T52" fmla="*/ 36 w 261"/>
                <a:gd name="T53" fmla="*/ 135 h 308"/>
                <a:gd name="T54" fmla="*/ 19 w 261"/>
                <a:gd name="T55" fmla="*/ 123 h 308"/>
                <a:gd name="T56" fmla="*/ 10 w 261"/>
                <a:gd name="T57" fmla="*/ 142 h 308"/>
                <a:gd name="T58" fmla="*/ 3 w 261"/>
                <a:gd name="T59" fmla="*/ 163 h 308"/>
                <a:gd name="T60" fmla="*/ 12 w 261"/>
                <a:gd name="T61" fmla="*/ 196 h 308"/>
                <a:gd name="T62" fmla="*/ 19 w 261"/>
                <a:gd name="T63" fmla="*/ 225 h 308"/>
                <a:gd name="T64" fmla="*/ 31 w 261"/>
                <a:gd name="T65" fmla="*/ 239 h 308"/>
                <a:gd name="T66" fmla="*/ 45 w 261"/>
                <a:gd name="T67" fmla="*/ 255 h 308"/>
                <a:gd name="T68" fmla="*/ 69 w 261"/>
                <a:gd name="T69" fmla="*/ 282 h 308"/>
                <a:gd name="T70" fmla="*/ 69 w 261"/>
                <a:gd name="T71" fmla="*/ 300 h 308"/>
                <a:gd name="T72" fmla="*/ 81 w 261"/>
                <a:gd name="T73" fmla="*/ 300 h 308"/>
                <a:gd name="T74" fmla="*/ 88 w 261"/>
                <a:gd name="T75" fmla="*/ 291 h 308"/>
                <a:gd name="T76" fmla="*/ 102 w 261"/>
                <a:gd name="T77" fmla="*/ 272 h 308"/>
                <a:gd name="T78" fmla="*/ 114 w 261"/>
                <a:gd name="T79" fmla="*/ 260 h 308"/>
                <a:gd name="T80" fmla="*/ 121 w 261"/>
                <a:gd name="T81" fmla="*/ 244 h 308"/>
                <a:gd name="T82" fmla="*/ 128 w 261"/>
                <a:gd name="T83" fmla="*/ 220 h 308"/>
                <a:gd name="T84" fmla="*/ 128 w 261"/>
                <a:gd name="T85" fmla="*/ 206 h 308"/>
                <a:gd name="T86" fmla="*/ 152 w 261"/>
                <a:gd name="T87" fmla="*/ 196 h 308"/>
                <a:gd name="T88" fmla="*/ 161 w 261"/>
                <a:gd name="T89" fmla="*/ 194 h 308"/>
                <a:gd name="T90" fmla="*/ 166 w 261"/>
                <a:gd name="T91" fmla="*/ 187 h 308"/>
                <a:gd name="T92" fmla="*/ 171 w 261"/>
                <a:gd name="T93" fmla="*/ 184 h 308"/>
                <a:gd name="T94" fmla="*/ 178 w 261"/>
                <a:gd name="T95" fmla="*/ 180 h 308"/>
                <a:gd name="T96" fmla="*/ 180 w 261"/>
                <a:gd name="T97" fmla="*/ 173 h 308"/>
                <a:gd name="T98" fmla="*/ 187 w 261"/>
                <a:gd name="T99" fmla="*/ 142 h 308"/>
                <a:gd name="T100" fmla="*/ 204 w 261"/>
                <a:gd name="T101" fmla="*/ 118 h 308"/>
                <a:gd name="T102" fmla="*/ 206 w 261"/>
                <a:gd name="T103" fmla="*/ 97 h 308"/>
                <a:gd name="T104" fmla="*/ 220 w 261"/>
                <a:gd name="T105" fmla="*/ 90 h 308"/>
                <a:gd name="T106" fmla="*/ 251 w 261"/>
                <a:gd name="T107" fmla="*/ 85 h 308"/>
                <a:gd name="T108" fmla="*/ 261 w 261"/>
                <a:gd name="T109" fmla="*/ 85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1" h="308">
                  <a:moveTo>
                    <a:pt x="261" y="80"/>
                  </a:moveTo>
                  <a:lnTo>
                    <a:pt x="261" y="76"/>
                  </a:lnTo>
                  <a:lnTo>
                    <a:pt x="261" y="73"/>
                  </a:lnTo>
                  <a:lnTo>
                    <a:pt x="261" y="71"/>
                  </a:lnTo>
                  <a:lnTo>
                    <a:pt x="261" y="71"/>
                  </a:lnTo>
                  <a:lnTo>
                    <a:pt x="261" y="68"/>
                  </a:lnTo>
                  <a:lnTo>
                    <a:pt x="261" y="68"/>
                  </a:lnTo>
                  <a:lnTo>
                    <a:pt x="258" y="66"/>
                  </a:lnTo>
                  <a:lnTo>
                    <a:pt x="256" y="64"/>
                  </a:lnTo>
                  <a:lnTo>
                    <a:pt x="251" y="64"/>
                  </a:lnTo>
                  <a:lnTo>
                    <a:pt x="249" y="64"/>
                  </a:lnTo>
                  <a:lnTo>
                    <a:pt x="249" y="61"/>
                  </a:lnTo>
                  <a:lnTo>
                    <a:pt x="251" y="57"/>
                  </a:lnTo>
                  <a:lnTo>
                    <a:pt x="251" y="54"/>
                  </a:lnTo>
                  <a:lnTo>
                    <a:pt x="251" y="50"/>
                  </a:lnTo>
                  <a:lnTo>
                    <a:pt x="251" y="47"/>
                  </a:lnTo>
                  <a:lnTo>
                    <a:pt x="249" y="45"/>
                  </a:lnTo>
                  <a:lnTo>
                    <a:pt x="249" y="42"/>
                  </a:lnTo>
                  <a:lnTo>
                    <a:pt x="246" y="40"/>
                  </a:lnTo>
                  <a:lnTo>
                    <a:pt x="246" y="35"/>
                  </a:lnTo>
                  <a:lnTo>
                    <a:pt x="244" y="31"/>
                  </a:lnTo>
                  <a:lnTo>
                    <a:pt x="242" y="26"/>
                  </a:lnTo>
                  <a:lnTo>
                    <a:pt x="239" y="21"/>
                  </a:lnTo>
                  <a:lnTo>
                    <a:pt x="239" y="16"/>
                  </a:lnTo>
                  <a:lnTo>
                    <a:pt x="237" y="12"/>
                  </a:lnTo>
                  <a:lnTo>
                    <a:pt x="237" y="7"/>
                  </a:lnTo>
                  <a:lnTo>
                    <a:pt x="235" y="2"/>
                  </a:lnTo>
                  <a:lnTo>
                    <a:pt x="235" y="2"/>
                  </a:lnTo>
                  <a:lnTo>
                    <a:pt x="235" y="2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235" y="5"/>
                  </a:lnTo>
                  <a:lnTo>
                    <a:pt x="232" y="7"/>
                  </a:lnTo>
                  <a:lnTo>
                    <a:pt x="227" y="9"/>
                  </a:lnTo>
                  <a:lnTo>
                    <a:pt x="225" y="12"/>
                  </a:lnTo>
                  <a:lnTo>
                    <a:pt x="225" y="14"/>
                  </a:lnTo>
                  <a:lnTo>
                    <a:pt x="225" y="16"/>
                  </a:lnTo>
                  <a:lnTo>
                    <a:pt x="225" y="16"/>
                  </a:lnTo>
                  <a:lnTo>
                    <a:pt x="223" y="19"/>
                  </a:lnTo>
                  <a:lnTo>
                    <a:pt x="220" y="21"/>
                  </a:lnTo>
                  <a:lnTo>
                    <a:pt x="220" y="21"/>
                  </a:lnTo>
                  <a:lnTo>
                    <a:pt x="218" y="21"/>
                  </a:lnTo>
                  <a:lnTo>
                    <a:pt x="216" y="19"/>
                  </a:lnTo>
                  <a:lnTo>
                    <a:pt x="216" y="19"/>
                  </a:lnTo>
                  <a:lnTo>
                    <a:pt x="213" y="19"/>
                  </a:lnTo>
                  <a:lnTo>
                    <a:pt x="213" y="19"/>
                  </a:lnTo>
                  <a:lnTo>
                    <a:pt x="213" y="19"/>
                  </a:lnTo>
                  <a:lnTo>
                    <a:pt x="211" y="21"/>
                  </a:lnTo>
                  <a:lnTo>
                    <a:pt x="211" y="24"/>
                  </a:lnTo>
                  <a:lnTo>
                    <a:pt x="211" y="26"/>
                  </a:lnTo>
                  <a:lnTo>
                    <a:pt x="211" y="28"/>
                  </a:lnTo>
                  <a:lnTo>
                    <a:pt x="209" y="28"/>
                  </a:lnTo>
                  <a:lnTo>
                    <a:pt x="209" y="31"/>
                  </a:lnTo>
                  <a:lnTo>
                    <a:pt x="206" y="33"/>
                  </a:lnTo>
                  <a:lnTo>
                    <a:pt x="206" y="33"/>
                  </a:lnTo>
                  <a:lnTo>
                    <a:pt x="206" y="35"/>
                  </a:lnTo>
                  <a:lnTo>
                    <a:pt x="206" y="35"/>
                  </a:lnTo>
                  <a:lnTo>
                    <a:pt x="204" y="38"/>
                  </a:lnTo>
                  <a:lnTo>
                    <a:pt x="204" y="38"/>
                  </a:lnTo>
                  <a:lnTo>
                    <a:pt x="201" y="38"/>
                  </a:lnTo>
                  <a:lnTo>
                    <a:pt x="199" y="38"/>
                  </a:lnTo>
                  <a:lnTo>
                    <a:pt x="197" y="38"/>
                  </a:lnTo>
                  <a:lnTo>
                    <a:pt x="194" y="38"/>
                  </a:lnTo>
                  <a:lnTo>
                    <a:pt x="192" y="38"/>
                  </a:lnTo>
                  <a:lnTo>
                    <a:pt x="192" y="38"/>
                  </a:lnTo>
                  <a:lnTo>
                    <a:pt x="190" y="40"/>
                  </a:lnTo>
                  <a:lnTo>
                    <a:pt x="190" y="40"/>
                  </a:lnTo>
                  <a:lnTo>
                    <a:pt x="187" y="42"/>
                  </a:lnTo>
                  <a:lnTo>
                    <a:pt x="183" y="45"/>
                  </a:lnTo>
                  <a:lnTo>
                    <a:pt x="178" y="42"/>
                  </a:lnTo>
                  <a:lnTo>
                    <a:pt x="175" y="42"/>
                  </a:lnTo>
                  <a:lnTo>
                    <a:pt x="173" y="45"/>
                  </a:lnTo>
                  <a:lnTo>
                    <a:pt x="173" y="45"/>
                  </a:lnTo>
                  <a:lnTo>
                    <a:pt x="171" y="45"/>
                  </a:lnTo>
                  <a:lnTo>
                    <a:pt x="168" y="45"/>
                  </a:lnTo>
                  <a:lnTo>
                    <a:pt x="168" y="45"/>
                  </a:lnTo>
                  <a:lnTo>
                    <a:pt x="166" y="42"/>
                  </a:lnTo>
                  <a:lnTo>
                    <a:pt x="164" y="42"/>
                  </a:lnTo>
                  <a:lnTo>
                    <a:pt x="164" y="40"/>
                  </a:lnTo>
                  <a:lnTo>
                    <a:pt x="161" y="40"/>
                  </a:lnTo>
                  <a:lnTo>
                    <a:pt x="161" y="38"/>
                  </a:lnTo>
                  <a:lnTo>
                    <a:pt x="159" y="35"/>
                  </a:lnTo>
                  <a:lnTo>
                    <a:pt x="159" y="33"/>
                  </a:lnTo>
                  <a:lnTo>
                    <a:pt x="157" y="33"/>
                  </a:lnTo>
                  <a:lnTo>
                    <a:pt x="157" y="31"/>
                  </a:lnTo>
                  <a:lnTo>
                    <a:pt x="154" y="31"/>
                  </a:lnTo>
                  <a:lnTo>
                    <a:pt x="154" y="28"/>
                  </a:lnTo>
                  <a:lnTo>
                    <a:pt x="152" y="28"/>
                  </a:lnTo>
                  <a:lnTo>
                    <a:pt x="149" y="26"/>
                  </a:lnTo>
                  <a:lnTo>
                    <a:pt x="147" y="24"/>
                  </a:lnTo>
                  <a:lnTo>
                    <a:pt x="145" y="24"/>
                  </a:lnTo>
                  <a:lnTo>
                    <a:pt x="140" y="26"/>
                  </a:lnTo>
                  <a:lnTo>
                    <a:pt x="138" y="31"/>
                  </a:lnTo>
                  <a:lnTo>
                    <a:pt x="135" y="35"/>
                  </a:lnTo>
                  <a:lnTo>
                    <a:pt x="133" y="40"/>
                  </a:lnTo>
                  <a:lnTo>
                    <a:pt x="133" y="42"/>
                  </a:lnTo>
                  <a:lnTo>
                    <a:pt x="133" y="45"/>
                  </a:lnTo>
                  <a:lnTo>
                    <a:pt x="133" y="47"/>
                  </a:lnTo>
                  <a:lnTo>
                    <a:pt x="133" y="50"/>
                  </a:lnTo>
                  <a:lnTo>
                    <a:pt x="133" y="52"/>
                  </a:lnTo>
                  <a:lnTo>
                    <a:pt x="133" y="54"/>
                  </a:lnTo>
                  <a:lnTo>
                    <a:pt x="133" y="57"/>
                  </a:lnTo>
                  <a:lnTo>
                    <a:pt x="133" y="59"/>
                  </a:lnTo>
                  <a:lnTo>
                    <a:pt x="133" y="64"/>
                  </a:lnTo>
                  <a:lnTo>
                    <a:pt x="135" y="66"/>
                  </a:lnTo>
                  <a:lnTo>
                    <a:pt x="140" y="66"/>
                  </a:lnTo>
                  <a:lnTo>
                    <a:pt x="145" y="68"/>
                  </a:lnTo>
                  <a:lnTo>
                    <a:pt x="147" y="68"/>
                  </a:lnTo>
                  <a:lnTo>
                    <a:pt x="147" y="71"/>
                  </a:lnTo>
                  <a:lnTo>
                    <a:pt x="147" y="73"/>
                  </a:lnTo>
                  <a:lnTo>
                    <a:pt x="145" y="76"/>
                  </a:lnTo>
                  <a:lnTo>
                    <a:pt x="142" y="78"/>
                  </a:lnTo>
                  <a:lnTo>
                    <a:pt x="140" y="78"/>
                  </a:lnTo>
                  <a:lnTo>
                    <a:pt x="138" y="78"/>
                  </a:lnTo>
                  <a:lnTo>
                    <a:pt x="138" y="80"/>
                  </a:lnTo>
                  <a:lnTo>
                    <a:pt x="135" y="83"/>
                  </a:lnTo>
                  <a:lnTo>
                    <a:pt x="135" y="83"/>
                  </a:lnTo>
                  <a:lnTo>
                    <a:pt x="133" y="85"/>
                  </a:lnTo>
                  <a:lnTo>
                    <a:pt x="131" y="87"/>
                  </a:lnTo>
                  <a:lnTo>
                    <a:pt x="128" y="87"/>
                  </a:lnTo>
                  <a:lnTo>
                    <a:pt x="123" y="90"/>
                  </a:lnTo>
                  <a:lnTo>
                    <a:pt x="119" y="87"/>
                  </a:lnTo>
                  <a:lnTo>
                    <a:pt x="114" y="85"/>
                  </a:lnTo>
                  <a:lnTo>
                    <a:pt x="112" y="83"/>
                  </a:lnTo>
                  <a:lnTo>
                    <a:pt x="109" y="80"/>
                  </a:lnTo>
                  <a:lnTo>
                    <a:pt x="107" y="80"/>
                  </a:lnTo>
                  <a:lnTo>
                    <a:pt x="105" y="80"/>
                  </a:lnTo>
                  <a:lnTo>
                    <a:pt x="100" y="80"/>
                  </a:lnTo>
                  <a:lnTo>
                    <a:pt x="95" y="83"/>
                  </a:lnTo>
                  <a:lnTo>
                    <a:pt x="93" y="85"/>
                  </a:lnTo>
                  <a:lnTo>
                    <a:pt x="88" y="87"/>
                  </a:lnTo>
                  <a:lnTo>
                    <a:pt x="86" y="95"/>
                  </a:lnTo>
                  <a:lnTo>
                    <a:pt x="86" y="102"/>
                  </a:lnTo>
                  <a:lnTo>
                    <a:pt x="86" y="106"/>
                  </a:lnTo>
                  <a:lnTo>
                    <a:pt x="86" y="113"/>
                  </a:lnTo>
                  <a:lnTo>
                    <a:pt x="86" y="118"/>
                  </a:lnTo>
                  <a:lnTo>
                    <a:pt x="83" y="123"/>
                  </a:lnTo>
                  <a:lnTo>
                    <a:pt x="83" y="128"/>
                  </a:lnTo>
                  <a:lnTo>
                    <a:pt x="81" y="130"/>
                  </a:lnTo>
                  <a:lnTo>
                    <a:pt x="81" y="132"/>
                  </a:lnTo>
                  <a:lnTo>
                    <a:pt x="78" y="132"/>
                  </a:lnTo>
                  <a:lnTo>
                    <a:pt x="76" y="132"/>
                  </a:lnTo>
                  <a:lnTo>
                    <a:pt x="76" y="132"/>
                  </a:lnTo>
                  <a:lnTo>
                    <a:pt x="74" y="135"/>
                  </a:lnTo>
                  <a:lnTo>
                    <a:pt x="74" y="137"/>
                  </a:lnTo>
                  <a:lnTo>
                    <a:pt x="71" y="137"/>
                  </a:lnTo>
                  <a:lnTo>
                    <a:pt x="71" y="139"/>
                  </a:lnTo>
                  <a:lnTo>
                    <a:pt x="67" y="139"/>
                  </a:lnTo>
                  <a:lnTo>
                    <a:pt x="64" y="137"/>
                  </a:lnTo>
                  <a:lnTo>
                    <a:pt x="62" y="132"/>
                  </a:lnTo>
                  <a:lnTo>
                    <a:pt x="60" y="130"/>
                  </a:lnTo>
                  <a:lnTo>
                    <a:pt x="60" y="130"/>
                  </a:lnTo>
                  <a:lnTo>
                    <a:pt x="60" y="130"/>
                  </a:lnTo>
                  <a:lnTo>
                    <a:pt x="60" y="130"/>
                  </a:lnTo>
                  <a:lnTo>
                    <a:pt x="57" y="130"/>
                  </a:lnTo>
                  <a:lnTo>
                    <a:pt x="55" y="130"/>
                  </a:lnTo>
                  <a:lnTo>
                    <a:pt x="52" y="130"/>
                  </a:lnTo>
                  <a:lnTo>
                    <a:pt x="50" y="132"/>
                  </a:lnTo>
                  <a:lnTo>
                    <a:pt x="45" y="135"/>
                  </a:lnTo>
                  <a:lnTo>
                    <a:pt x="43" y="135"/>
                  </a:lnTo>
                  <a:lnTo>
                    <a:pt x="41" y="135"/>
                  </a:lnTo>
                  <a:lnTo>
                    <a:pt x="36" y="135"/>
                  </a:lnTo>
                  <a:lnTo>
                    <a:pt x="34" y="135"/>
                  </a:lnTo>
                  <a:lnTo>
                    <a:pt x="29" y="132"/>
                  </a:lnTo>
                  <a:lnTo>
                    <a:pt x="26" y="130"/>
                  </a:lnTo>
                  <a:lnTo>
                    <a:pt x="26" y="125"/>
                  </a:lnTo>
                  <a:lnTo>
                    <a:pt x="24" y="123"/>
                  </a:lnTo>
                  <a:lnTo>
                    <a:pt x="19" y="123"/>
                  </a:lnTo>
                  <a:lnTo>
                    <a:pt x="17" y="125"/>
                  </a:lnTo>
                  <a:lnTo>
                    <a:pt x="15" y="130"/>
                  </a:lnTo>
                  <a:lnTo>
                    <a:pt x="15" y="132"/>
                  </a:lnTo>
                  <a:lnTo>
                    <a:pt x="12" y="135"/>
                  </a:lnTo>
                  <a:lnTo>
                    <a:pt x="10" y="137"/>
                  </a:lnTo>
                  <a:lnTo>
                    <a:pt x="10" y="142"/>
                  </a:lnTo>
                  <a:lnTo>
                    <a:pt x="10" y="144"/>
                  </a:lnTo>
                  <a:lnTo>
                    <a:pt x="10" y="149"/>
                  </a:lnTo>
                  <a:lnTo>
                    <a:pt x="8" y="151"/>
                  </a:lnTo>
                  <a:lnTo>
                    <a:pt x="8" y="154"/>
                  </a:lnTo>
                  <a:lnTo>
                    <a:pt x="5" y="156"/>
                  </a:lnTo>
                  <a:lnTo>
                    <a:pt x="3" y="163"/>
                  </a:lnTo>
                  <a:lnTo>
                    <a:pt x="0" y="170"/>
                  </a:lnTo>
                  <a:lnTo>
                    <a:pt x="3" y="180"/>
                  </a:lnTo>
                  <a:lnTo>
                    <a:pt x="8" y="187"/>
                  </a:lnTo>
                  <a:lnTo>
                    <a:pt x="8" y="189"/>
                  </a:lnTo>
                  <a:lnTo>
                    <a:pt x="10" y="192"/>
                  </a:lnTo>
                  <a:lnTo>
                    <a:pt x="12" y="196"/>
                  </a:lnTo>
                  <a:lnTo>
                    <a:pt x="15" y="199"/>
                  </a:lnTo>
                  <a:lnTo>
                    <a:pt x="15" y="206"/>
                  </a:lnTo>
                  <a:lnTo>
                    <a:pt x="15" y="213"/>
                  </a:lnTo>
                  <a:lnTo>
                    <a:pt x="15" y="220"/>
                  </a:lnTo>
                  <a:lnTo>
                    <a:pt x="19" y="225"/>
                  </a:lnTo>
                  <a:lnTo>
                    <a:pt x="19" y="225"/>
                  </a:lnTo>
                  <a:lnTo>
                    <a:pt x="19" y="227"/>
                  </a:lnTo>
                  <a:lnTo>
                    <a:pt x="19" y="227"/>
                  </a:lnTo>
                  <a:lnTo>
                    <a:pt x="22" y="227"/>
                  </a:lnTo>
                  <a:lnTo>
                    <a:pt x="24" y="232"/>
                  </a:lnTo>
                  <a:lnTo>
                    <a:pt x="29" y="237"/>
                  </a:lnTo>
                  <a:lnTo>
                    <a:pt x="31" y="239"/>
                  </a:lnTo>
                  <a:lnTo>
                    <a:pt x="34" y="244"/>
                  </a:lnTo>
                  <a:lnTo>
                    <a:pt x="34" y="248"/>
                  </a:lnTo>
                  <a:lnTo>
                    <a:pt x="38" y="251"/>
                  </a:lnTo>
                  <a:lnTo>
                    <a:pt x="41" y="251"/>
                  </a:lnTo>
                  <a:lnTo>
                    <a:pt x="43" y="255"/>
                  </a:lnTo>
                  <a:lnTo>
                    <a:pt x="45" y="255"/>
                  </a:lnTo>
                  <a:lnTo>
                    <a:pt x="45" y="258"/>
                  </a:lnTo>
                  <a:lnTo>
                    <a:pt x="48" y="258"/>
                  </a:lnTo>
                  <a:lnTo>
                    <a:pt x="50" y="258"/>
                  </a:lnTo>
                  <a:lnTo>
                    <a:pt x="57" y="263"/>
                  </a:lnTo>
                  <a:lnTo>
                    <a:pt x="64" y="272"/>
                  </a:lnTo>
                  <a:lnTo>
                    <a:pt x="69" y="282"/>
                  </a:lnTo>
                  <a:lnTo>
                    <a:pt x="69" y="291"/>
                  </a:lnTo>
                  <a:lnTo>
                    <a:pt x="69" y="293"/>
                  </a:lnTo>
                  <a:lnTo>
                    <a:pt x="69" y="293"/>
                  </a:lnTo>
                  <a:lnTo>
                    <a:pt x="69" y="296"/>
                  </a:lnTo>
                  <a:lnTo>
                    <a:pt x="69" y="296"/>
                  </a:lnTo>
                  <a:lnTo>
                    <a:pt x="69" y="300"/>
                  </a:lnTo>
                  <a:lnTo>
                    <a:pt x="69" y="305"/>
                  </a:lnTo>
                  <a:lnTo>
                    <a:pt x="74" y="308"/>
                  </a:lnTo>
                  <a:lnTo>
                    <a:pt x="76" y="308"/>
                  </a:lnTo>
                  <a:lnTo>
                    <a:pt x="78" y="305"/>
                  </a:lnTo>
                  <a:lnTo>
                    <a:pt x="81" y="303"/>
                  </a:lnTo>
                  <a:lnTo>
                    <a:pt x="81" y="300"/>
                  </a:lnTo>
                  <a:lnTo>
                    <a:pt x="83" y="298"/>
                  </a:lnTo>
                  <a:lnTo>
                    <a:pt x="83" y="296"/>
                  </a:lnTo>
                  <a:lnTo>
                    <a:pt x="83" y="296"/>
                  </a:lnTo>
                  <a:lnTo>
                    <a:pt x="86" y="296"/>
                  </a:lnTo>
                  <a:lnTo>
                    <a:pt x="86" y="296"/>
                  </a:lnTo>
                  <a:lnTo>
                    <a:pt x="88" y="291"/>
                  </a:lnTo>
                  <a:lnTo>
                    <a:pt x="90" y="289"/>
                  </a:lnTo>
                  <a:lnTo>
                    <a:pt x="93" y="284"/>
                  </a:lnTo>
                  <a:lnTo>
                    <a:pt x="95" y="279"/>
                  </a:lnTo>
                  <a:lnTo>
                    <a:pt x="97" y="277"/>
                  </a:lnTo>
                  <a:lnTo>
                    <a:pt x="100" y="274"/>
                  </a:lnTo>
                  <a:lnTo>
                    <a:pt x="102" y="272"/>
                  </a:lnTo>
                  <a:lnTo>
                    <a:pt x="102" y="270"/>
                  </a:lnTo>
                  <a:lnTo>
                    <a:pt x="107" y="267"/>
                  </a:lnTo>
                  <a:lnTo>
                    <a:pt x="109" y="265"/>
                  </a:lnTo>
                  <a:lnTo>
                    <a:pt x="112" y="263"/>
                  </a:lnTo>
                  <a:lnTo>
                    <a:pt x="116" y="263"/>
                  </a:lnTo>
                  <a:lnTo>
                    <a:pt x="114" y="260"/>
                  </a:lnTo>
                  <a:lnTo>
                    <a:pt x="114" y="258"/>
                  </a:lnTo>
                  <a:lnTo>
                    <a:pt x="112" y="255"/>
                  </a:lnTo>
                  <a:lnTo>
                    <a:pt x="109" y="251"/>
                  </a:lnTo>
                  <a:lnTo>
                    <a:pt x="112" y="248"/>
                  </a:lnTo>
                  <a:lnTo>
                    <a:pt x="116" y="246"/>
                  </a:lnTo>
                  <a:lnTo>
                    <a:pt x="121" y="244"/>
                  </a:lnTo>
                  <a:lnTo>
                    <a:pt x="123" y="241"/>
                  </a:lnTo>
                  <a:lnTo>
                    <a:pt x="126" y="237"/>
                  </a:lnTo>
                  <a:lnTo>
                    <a:pt x="126" y="234"/>
                  </a:lnTo>
                  <a:lnTo>
                    <a:pt x="126" y="229"/>
                  </a:lnTo>
                  <a:lnTo>
                    <a:pt x="126" y="225"/>
                  </a:lnTo>
                  <a:lnTo>
                    <a:pt x="128" y="220"/>
                  </a:lnTo>
                  <a:lnTo>
                    <a:pt x="128" y="218"/>
                  </a:lnTo>
                  <a:lnTo>
                    <a:pt x="128" y="213"/>
                  </a:lnTo>
                  <a:lnTo>
                    <a:pt x="128" y="208"/>
                  </a:lnTo>
                  <a:lnTo>
                    <a:pt x="128" y="208"/>
                  </a:lnTo>
                  <a:lnTo>
                    <a:pt x="128" y="206"/>
                  </a:lnTo>
                  <a:lnTo>
                    <a:pt x="128" y="206"/>
                  </a:lnTo>
                  <a:lnTo>
                    <a:pt x="128" y="206"/>
                  </a:lnTo>
                  <a:lnTo>
                    <a:pt x="135" y="203"/>
                  </a:lnTo>
                  <a:lnTo>
                    <a:pt x="140" y="199"/>
                  </a:lnTo>
                  <a:lnTo>
                    <a:pt x="147" y="196"/>
                  </a:lnTo>
                  <a:lnTo>
                    <a:pt x="152" y="196"/>
                  </a:lnTo>
                  <a:lnTo>
                    <a:pt x="152" y="196"/>
                  </a:lnTo>
                  <a:lnTo>
                    <a:pt x="152" y="196"/>
                  </a:lnTo>
                  <a:lnTo>
                    <a:pt x="154" y="196"/>
                  </a:lnTo>
                  <a:lnTo>
                    <a:pt x="154" y="196"/>
                  </a:lnTo>
                  <a:lnTo>
                    <a:pt x="157" y="196"/>
                  </a:lnTo>
                  <a:lnTo>
                    <a:pt x="159" y="196"/>
                  </a:lnTo>
                  <a:lnTo>
                    <a:pt x="161" y="194"/>
                  </a:lnTo>
                  <a:lnTo>
                    <a:pt x="161" y="192"/>
                  </a:lnTo>
                  <a:lnTo>
                    <a:pt x="164" y="192"/>
                  </a:lnTo>
                  <a:lnTo>
                    <a:pt x="164" y="189"/>
                  </a:lnTo>
                  <a:lnTo>
                    <a:pt x="166" y="189"/>
                  </a:lnTo>
                  <a:lnTo>
                    <a:pt x="166" y="187"/>
                  </a:lnTo>
                  <a:lnTo>
                    <a:pt x="166" y="187"/>
                  </a:lnTo>
                  <a:lnTo>
                    <a:pt x="168" y="187"/>
                  </a:lnTo>
                  <a:lnTo>
                    <a:pt x="168" y="189"/>
                  </a:lnTo>
                  <a:lnTo>
                    <a:pt x="171" y="189"/>
                  </a:lnTo>
                  <a:lnTo>
                    <a:pt x="171" y="187"/>
                  </a:lnTo>
                  <a:lnTo>
                    <a:pt x="171" y="187"/>
                  </a:lnTo>
                  <a:lnTo>
                    <a:pt x="171" y="184"/>
                  </a:lnTo>
                  <a:lnTo>
                    <a:pt x="173" y="184"/>
                  </a:lnTo>
                  <a:lnTo>
                    <a:pt x="173" y="182"/>
                  </a:lnTo>
                  <a:lnTo>
                    <a:pt x="175" y="182"/>
                  </a:lnTo>
                  <a:lnTo>
                    <a:pt x="175" y="182"/>
                  </a:lnTo>
                  <a:lnTo>
                    <a:pt x="178" y="182"/>
                  </a:lnTo>
                  <a:lnTo>
                    <a:pt x="178" y="180"/>
                  </a:lnTo>
                  <a:lnTo>
                    <a:pt x="180" y="180"/>
                  </a:lnTo>
                  <a:lnTo>
                    <a:pt x="183" y="177"/>
                  </a:lnTo>
                  <a:lnTo>
                    <a:pt x="185" y="177"/>
                  </a:lnTo>
                  <a:lnTo>
                    <a:pt x="185" y="177"/>
                  </a:lnTo>
                  <a:lnTo>
                    <a:pt x="183" y="175"/>
                  </a:lnTo>
                  <a:lnTo>
                    <a:pt x="180" y="173"/>
                  </a:lnTo>
                  <a:lnTo>
                    <a:pt x="180" y="170"/>
                  </a:lnTo>
                  <a:lnTo>
                    <a:pt x="180" y="166"/>
                  </a:lnTo>
                  <a:lnTo>
                    <a:pt x="180" y="166"/>
                  </a:lnTo>
                  <a:lnTo>
                    <a:pt x="183" y="154"/>
                  </a:lnTo>
                  <a:lnTo>
                    <a:pt x="185" y="147"/>
                  </a:lnTo>
                  <a:lnTo>
                    <a:pt x="187" y="142"/>
                  </a:lnTo>
                  <a:lnTo>
                    <a:pt x="197" y="135"/>
                  </a:lnTo>
                  <a:lnTo>
                    <a:pt x="199" y="135"/>
                  </a:lnTo>
                  <a:lnTo>
                    <a:pt x="201" y="132"/>
                  </a:lnTo>
                  <a:lnTo>
                    <a:pt x="201" y="130"/>
                  </a:lnTo>
                  <a:lnTo>
                    <a:pt x="201" y="123"/>
                  </a:lnTo>
                  <a:lnTo>
                    <a:pt x="204" y="118"/>
                  </a:lnTo>
                  <a:lnTo>
                    <a:pt x="206" y="113"/>
                  </a:lnTo>
                  <a:lnTo>
                    <a:pt x="209" y="111"/>
                  </a:lnTo>
                  <a:lnTo>
                    <a:pt x="209" y="109"/>
                  </a:lnTo>
                  <a:lnTo>
                    <a:pt x="204" y="102"/>
                  </a:lnTo>
                  <a:lnTo>
                    <a:pt x="204" y="99"/>
                  </a:lnTo>
                  <a:lnTo>
                    <a:pt x="206" y="97"/>
                  </a:lnTo>
                  <a:lnTo>
                    <a:pt x="209" y="97"/>
                  </a:lnTo>
                  <a:lnTo>
                    <a:pt x="211" y="95"/>
                  </a:lnTo>
                  <a:lnTo>
                    <a:pt x="213" y="95"/>
                  </a:lnTo>
                  <a:lnTo>
                    <a:pt x="216" y="90"/>
                  </a:lnTo>
                  <a:lnTo>
                    <a:pt x="216" y="90"/>
                  </a:lnTo>
                  <a:lnTo>
                    <a:pt x="220" y="90"/>
                  </a:lnTo>
                  <a:lnTo>
                    <a:pt x="225" y="95"/>
                  </a:lnTo>
                  <a:lnTo>
                    <a:pt x="230" y="95"/>
                  </a:lnTo>
                  <a:lnTo>
                    <a:pt x="235" y="95"/>
                  </a:lnTo>
                  <a:lnTo>
                    <a:pt x="242" y="87"/>
                  </a:lnTo>
                  <a:lnTo>
                    <a:pt x="246" y="85"/>
                  </a:lnTo>
                  <a:lnTo>
                    <a:pt x="251" y="85"/>
                  </a:lnTo>
                  <a:lnTo>
                    <a:pt x="254" y="85"/>
                  </a:lnTo>
                  <a:lnTo>
                    <a:pt x="254" y="85"/>
                  </a:lnTo>
                  <a:lnTo>
                    <a:pt x="256" y="85"/>
                  </a:lnTo>
                  <a:lnTo>
                    <a:pt x="256" y="85"/>
                  </a:lnTo>
                  <a:lnTo>
                    <a:pt x="258" y="85"/>
                  </a:lnTo>
                  <a:lnTo>
                    <a:pt x="261" y="85"/>
                  </a:lnTo>
                  <a:lnTo>
                    <a:pt x="261" y="8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15" name="Freeform 15"/>
            <p:cNvSpPr>
              <a:spLocks noEditPoints="1"/>
            </p:cNvSpPr>
            <p:nvPr/>
          </p:nvSpPr>
          <p:spPr bwMode="auto">
            <a:xfrm>
              <a:off x="9636126" y="4110038"/>
              <a:ext cx="731838" cy="1062038"/>
            </a:xfrm>
            <a:custGeom>
              <a:avLst/>
              <a:gdLst>
                <a:gd name="T0" fmla="*/ 355 w 461"/>
                <a:gd name="T1" fmla="*/ 556 h 669"/>
                <a:gd name="T2" fmla="*/ 360 w 461"/>
                <a:gd name="T3" fmla="*/ 549 h 669"/>
                <a:gd name="T4" fmla="*/ 445 w 461"/>
                <a:gd name="T5" fmla="*/ 106 h 669"/>
                <a:gd name="T6" fmla="*/ 454 w 461"/>
                <a:gd name="T7" fmla="*/ 85 h 669"/>
                <a:gd name="T8" fmla="*/ 442 w 461"/>
                <a:gd name="T9" fmla="*/ 42 h 669"/>
                <a:gd name="T10" fmla="*/ 423 w 461"/>
                <a:gd name="T11" fmla="*/ 26 h 669"/>
                <a:gd name="T12" fmla="*/ 360 w 461"/>
                <a:gd name="T13" fmla="*/ 9 h 669"/>
                <a:gd name="T14" fmla="*/ 343 w 461"/>
                <a:gd name="T15" fmla="*/ 19 h 669"/>
                <a:gd name="T16" fmla="*/ 364 w 461"/>
                <a:gd name="T17" fmla="*/ 16 h 669"/>
                <a:gd name="T18" fmla="*/ 388 w 461"/>
                <a:gd name="T19" fmla="*/ 14 h 669"/>
                <a:gd name="T20" fmla="*/ 352 w 461"/>
                <a:gd name="T21" fmla="*/ 30 h 669"/>
                <a:gd name="T22" fmla="*/ 329 w 461"/>
                <a:gd name="T23" fmla="*/ 23 h 669"/>
                <a:gd name="T24" fmla="*/ 312 w 461"/>
                <a:gd name="T25" fmla="*/ 85 h 669"/>
                <a:gd name="T26" fmla="*/ 277 w 461"/>
                <a:gd name="T27" fmla="*/ 189 h 669"/>
                <a:gd name="T28" fmla="*/ 201 w 461"/>
                <a:gd name="T29" fmla="*/ 220 h 669"/>
                <a:gd name="T30" fmla="*/ 166 w 461"/>
                <a:gd name="T31" fmla="*/ 260 h 669"/>
                <a:gd name="T32" fmla="*/ 102 w 461"/>
                <a:gd name="T33" fmla="*/ 293 h 669"/>
                <a:gd name="T34" fmla="*/ 19 w 461"/>
                <a:gd name="T35" fmla="*/ 324 h 669"/>
                <a:gd name="T36" fmla="*/ 47 w 461"/>
                <a:gd name="T37" fmla="*/ 400 h 669"/>
                <a:gd name="T38" fmla="*/ 55 w 461"/>
                <a:gd name="T39" fmla="*/ 537 h 669"/>
                <a:gd name="T40" fmla="*/ 64 w 461"/>
                <a:gd name="T41" fmla="*/ 603 h 669"/>
                <a:gd name="T42" fmla="*/ 73 w 461"/>
                <a:gd name="T43" fmla="*/ 660 h 669"/>
                <a:gd name="T44" fmla="*/ 104 w 461"/>
                <a:gd name="T45" fmla="*/ 655 h 669"/>
                <a:gd name="T46" fmla="*/ 123 w 461"/>
                <a:gd name="T47" fmla="*/ 624 h 669"/>
                <a:gd name="T48" fmla="*/ 137 w 461"/>
                <a:gd name="T49" fmla="*/ 601 h 669"/>
                <a:gd name="T50" fmla="*/ 159 w 461"/>
                <a:gd name="T51" fmla="*/ 563 h 669"/>
                <a:gd name="T52" fmla="*/ 177 w 461"/>
                <a:gd name="T53" fmla="*/ 565 h 669"/>
                <a:gd name="T54" fmla="*/ 203 w 461"/>
                <a:gd name="T55" fmla="*/ 542 h 669"/>
                <a:gd name="T56" fmla="*/ 208 w 461"/>
                <a:gd name="T57" fmla="*/ 525 h 669"/>
                <a:gd name="T58" fmla="*/ 208 w 461"/>
                <a:gd name="T59" fmla="*/ 518 h 669"/>
                <a:gd name="T60" fmla="*/ 222 w 461"/>
                <a:gd name="T61" fmla="*/ 513 h 669"/>
                <a:gd name="T62" fmla="*/ 239 w 461"/>
                <a:gd name="T63" fmla="*/ 520 h 669"/>
                <a:gd name="T64" fmla="*/ 239 w 461"/>
                <a:gd name="T65" fmla="*/ 535 h 669"/>
                <a:gd name="T66" fmla="*/ 244 w 461"/>
                <a:gd name="T67" fmla="*/ 568 h 669"/>
                <a:gd name="T68" fmla="*/ 258 w 461"/>
                <a:gd name="T69" fmla="*/ 582 h 669"/>
                <a:gd name="T70" fmla="*/ 263 w 461"/>
                <a:gd name="T71" fmla="*/ 596 h 669"/>
                <a:gd name="T72" fmla="*/ 265 w 461"/>
                <a:gd name="T73" fmla="*/ 606 h 669"/>
                <a:gd name="T74" fmla="*/ 282 w 461"/>
                <a:gd name="T75" fmla="*/ 561 h 669"/>
                <a:gd name="T76" fmla="*/ 308 w 461"/>
                <a:gd name="T77" fmla="*/ 468 h 669"/>
                <a:gd name="T78" fmla="*/ 334 w 461"/>
                <a:gd name="T79" fmla="*/ 414 h 669"/>
                <a:gd name="T80" fmla="*/ 305 w 461"/>
                <a:gd name="T81" fmla="*/ 428 h 669"/>
                <a:gd name="T82" fmla="*/ 300 w 461"/>
                <a:gd name="T83" fmla="*/ 409 h 669"/>
                <a:gd name="T84" fmla="*/ 315 w 461"/>
                <a:gd name="T85" fmla="*/ 400 h 669"/>
                <a:gd name="T86" fmla="*/ 341 w 461"/>
                <a:gd name="T87" fmla="*/ 369 h 669"/>
                <a:gd name="T88" fmla="*/ 331 w 461"/>
                <a:gd name="T89" fmla="*/ 369 h 669"/>
                <a:gd name="T90" fmla="*/ 334 w 461"/>
                <a:gd name="T91" fmla="*/ 371 h 669"/>
                <a:gd name="T92" fmla="*/ 324 w 461"/>
                <a:gd name="T93" fmla="*/ 374 h 669"/>
                <a:gd name="T94" fmla="*/ 298 w 461"/>
                <a:gd name="T95" fmla="*/ 378 h 669"/>
                <a:gd name="T96" fmla="*/ 284 w 461"/>
                <a:gd name="T97" fmla="*/ 355 h 669"/>
                <a:gd name="T98" fmla="*/ 298 w 461"/>
                <a:gd name="T99" fmla="*/ 357 h 669"/>
                <a:gd name="T100" fmla="*/ 322 w 461"/>
                <a:gd name="T101" fmla="*/ 329 h 669"/>
                <a:gd name="T102" fmla="*/ 331 w 461"/>
                <a:gd name="T103" fmla="*/ 305 h 669"/>
                <a:gd name="T104" fmla="*/ 336 w 461"/>
                <a:gd name="T105" fmla="*/ 314 h 669"/>
                <a:gd name="T106" fmla="*/ 334 w 461"/>
                <a:gd name="T107" fmla="*/ 319 h 669"/>
                <a:gd name="T108" fmla="*/ 338 w 461"/>
                <a:gd name="T109" fmla="*/ 253 h 669"/>
                <a:gd name="T110" fmla="*/ 390 w 461"/>
                <a:gd name="T111" fmla="*/ 187 h 669"/>
                <a:gd name="T112" fmla="*/ 459 w 461"/>
                <a:gd name="T113" fmla="*/ 73 h 669"/>
                <a:gd name="T114" fmla="*/ 440 w 461"/>
                <a:gd name="T115" fmla="*/ 194 h 669"/>
                <a:gd name="T116" fmla="*/ 416 w 461"/>
                <a:gd name="T117" fmla="*/ 201 h 669"/>
                <a:gd name="T118" fmla="*/ 426 w 461"/>
                <a:gd name="T119" fmla="*/ 232 h 669"/>
                <a:gd name="T120" fmla="*/ 454 w 461"/>
                <a:gd name="T121" fmla="*/ 189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61" h="669">
                  <a:moveTo>
                    <a:pt x="364" y="518"/>
                  </a:moveTo>
                  <a:lnTo>
                    <a:pt x="367" y="532"/>
                  </a:lnTo>
                  <a:lnTo>
                    <a:pt x="367" y="539"/>
                  </a:lnTo>
                  <a:lnTo>
                    <a:pt x="369" y="535"/>
                  </a:lnTo>
                  <a:lnTo>
                    <a:pt x="369" y="530"/>
                  </a:lnTo>
                  <a:lnTo>
                    <a:pt x="367" y="520"/>
                  </a:lnTo>
                  <a:lnTo>
                    <a:pt x="364" y="518"/>
                  </a:lnTo>
                  <a:close/>
                  <a:moveTo>
                    <a:pt x="357" y="551"/>
                  </a:moveTo>
                  <a:lnTo>
                    <a:pt x="355" y="551"/>
                  </a:lnTo>
                  <a:lnTo>
                    <a:pt x="355" y="553"/>
                  </a:lnTo>
                  <a:lnTo>
                    <a:pt x="355" y="556"/>
                  </a:lnTo>
                  <a:lnTo>
                    <a:pt x="355" y="565"/>
                  </a:lnTo>
                  <a:lnTo>
                    <a:pt x="352" y="570"/>
                  </a:lnTo>
                  <a:lnTo>
                    <a:pt x="352" y="572"/>
                  </a:lnTo>
                  <a:lnTo>
                    <a:pt x="350" y="575"/>
                  </a:lnTo>
                  <a:lnTo>
                    <a:pt x="348" y="577"/>
                  </a:lnTo>
                  <a:lnTo>
                    <a:pt x="348" y="579"/>
                  </a:lnTo>
                  <a:lnTo>
                    <a:pt x="348" y="579"/>
                  </a:lnTo>
                  <a:lnTo>
                    <a:pt x="355" y="570"/>
                  </a:lnTo>
                  <a:lnTo>
                    <a:pt x="357" y="563"/>
                  </a:lnTo>
                  <a:lnTo>
                    <a:pt x="355" y="556"/>
                  </a:lnTo>
                  <a:lnTo>
                    <a:pt x="360" y="549"/>
                  </a:lnTo>
                  <a:lnTo>
                    <a:pt x="357" y="551"/>
                  </a:lnTo>
                  <a:close/>
                  <a:moveTo>
                    <a:pt x="433" y="137"/>
                  </a:moveTo>
                  <a:lnTo>
                    <a:pt x="433" y="137"/>
                  </a:lnTo>
                  <a:lnTo>
                    <a:pt x="438" y="127"/>
                  </a:lnTo>
                  <a:lnTo>
                    <a:pt x="440" y="118"/>
                  </a:lnTo>
                  <a:lnTo>
                    <a:pt x="440" y="116"/>
                  </a:lnTo>
                  <a:lnTo>
                    <a:pt x="440" y="111"/>
                  </a:lnTo>
                  <a:lnTo>
                    <a:pt x="440" y="108"/>
                  </a:lnTo>
                  <a:lnTo>
                    <a:pt x="440" y="108"/>
                  </a:lnTo>
                  <a:lnTo>
                    <a:pt x="442" y="106"/>
                  </a:lnTo>
                  <a:lnTo>
                    <a:pt x="445" y="106"/>
                  </a:lnTo>
                  <a:lnTo>
                    <a:pt x="445" y="106"/>
                  </a:lnTo>
                  <a:lnTo>
                    <a:pt x="447" y="106"/>
                  </a:lnTo>
                  <a:lnTo>
                    <a:pt x="447" y="106"/>
                  </a:lnTo>
                  <a:lnTo>
                    <a:pt x="447" y="106"/>
                  </a:lnTo>
                  <a:lnTo>
                    <a:pt x="447" y="104"/>
                  </a:lnTo>
                  <a:lnTo>
                    <a:pt x="447" y="104"/>
                  </a:lnTo>
                  <a:lnTo>
                    <a:pt x="447" y="101"/>
                  </a:lnTo>
                  <a:lnTo>
                    <a:pt x="447" y="99"/>
                  </a:lnTo>
                  <a:lnTo>
                    <a:pt x="449" y="94"/>
                  </a:lnTo>
                  <a:lnTo>
                    <a:pt x="449" y="94"/>
                  </a:lnTo>
                  <a:lnTo>
                    <a:pt x="454" y="85"/>
                  </a:lnTo>
                  <a:lnTo>
                    <a:pt x="454" y="85"/>
                  </a:lnTo>
                  <a:lnTo>
                    <a:pt x="454" y="85"/>
                  </a:lnTo>
                  <a:lnTo>
                    <a:pt x="454" y="82"/>
                  </a:lnTo>
                  <a:lnTo>
                    <a:pt x="447" y="82"/>
                  </a:lnTo>
                  <a:lnTo>
                    <a:pt x="442" y="75"/>
                  </a:lnTo>
                  <a:lnTo>
                    <a:pt x="442" y="63"/>
                  </a:lnTo>
                  <a:lnTo>
                    <a:pt x="440" y="54"/>
                  </a:lnTo>
                  <a:lnTo>
                    <a:pt x="442" y="52"/>
                  </a:lnTo>
                  <a:lnTo>
                    <a:pt x="442" y="47"/>
                  </a:lnTo>
                  <a:lnTo>
                    <a:pt x="442" y="45"/>
                  </a:lnTo>
                  <a:lnTo>
                    <a:pt x="442" y="42"/>
                  </a:lnTo>
                  <a:lnTo>
                    <a:pt x="440" y="33"/>
                  </a:lnTo>
                  <a:lnTo>
                    <a:pt x="438" y="33"/>
                  </a:lnTo>
                  <a:lnTo>
                    <a:pt x="435" y="33"/>
                  </a:lnTo>
                  <a:lnTo>
                    <a:pt x="431" y="30"/>
                  </a:lnTo>
                  <a:lnTo>
                    <a:pt x="428" y="30"/>
                  </a:lnTo>
                  <a:lnTo>
                    <a:pt x="428" y="33"/>
                  </a:lnTo>
                  <a:lnTo>
                    <a:pt x="426" y="33"/>
                  </a:lnTo>
                  <a:lnTo>
                    <a:pt x="426" y="33"/>
                  </a:lnTo>
                  <a:lnTo>
                    <a:pt x="423" y="30"/>
                  </a:lnTo>
                  <a:lnTo>
                    <a:pt x="423" y="28"/>
                  </a:lnTo>
                  <a:lnTo>
                    <a:pt x="423" y="26"/>
                  </a:lnTo>
                  <a:lnTo>
                    <a:pt x="421" y="23"/>
                  </a:lnTo>
                  <a:lnTo>
                    <a:pt x="421" y="23"/>
                  </a:lnTo>
                  <a:lnTo>
                    <a:pt x="412" y="9"/>
                  </a:lnTo>
                  <a:lnTo>
                    <a:pt x="407" y="4"/>
                  </a:lnTo>
                  <a:lnTo>
                    <a:pt x="405" y="2"/>
                  </a:lnTo>
                  <a:lnTo>
                    <a:pt x="393" y="0"/>
                  </a:lnTo>
                  <a:lnTo>
                    <a:pt x="388" y="0"/>
                  </a:lnTo>
                  <a:lnTo>
                    <a:pt x="369" y="9"/>
                  </a:lnTo>
                  <a:lnTo>
                    <a:pt x="364" y="9"/>
                  </a:lnTo>
                  <a:lnTo>
                    <a:pt x="362" y="9"/>
                  </a:lnTo>
                  <a:lnTo>
                    <a:pt x="360" y="9"/>
                  </a:lnTo>
                  <a:lnTo>
                    <a:pt x="355" y="7"/>
                  </a:lnTo>
                  <a:lnTo>
                    <a:pt x="350" y="7"/>
                  </a:lnTo>
                  <a:lnTo>
                    <a:pt x="350" y="7"/>
                  </a:lnTo>
                  <a:lnTo>
                    <a:pt x="348" y="9"/>
                  </a:lnTo>
                  <a:lnTo>
                    <a:pt x="345" y="11"/>
                  </a:lnTo>
                  <a:lnTo>
                    <a:pt x="341" y="14"/>
                  </a:lnTo>
                  <a:lnTo>
                    <a:pt x="341" y="16"/>
                  </a:lnTo>
                  <a:lnTo>
                    <a:pt x="341" y="19"/>
                  </a:lnTo>
                  <a:lnTo>
                    <a:pt x="343" y="19"/>
                  </a:lnTo>
                  <a:lnTo>
                    <a:pt x="345" y="19"/>
                  </a:lnTo>
                  <a:lnTo>
                    <a:pt x="343" y="19"/>
                  </a:lnTo>
                  <a:lnTo>
                    <a:pt x="343" y="19"/>
                  </a:lnTo>
                  <a:lnTo>
                    <a:pt x="343" y="19"/>
                  </a:lnTo>
                  <a:lnTo>
                    <a:pt x="343" y="16"/>
                  </a:lnTo>
                  <a:lnTo>
                    <a:pt x="348" y="16"/>
                  </a:lnTo>
                  <a:lnTo>
                    <a:pt x="350" y="11"/>
                  </a:lnTo>
                  <a:lnTo>
                    <a:pt x="355" y="11"/>
                  </a:lnTo>
                  <a:lnTo>
                    <a:pt x="355" y="11"/>
                  </a:lnTo>
                  <a:lnTo>
                    <a:pt x="355" y="14"/>
                  </a:lnTo>
                  <a:lnTo>
                    <a:pt x="355" y="14"/>
                  </a:lnTo>
                  <a:lnTo>
                    <a:pt x="360" y="14"/>
                  </a:lnTo>
                  <a:lnTo>
                    <a:pt x="364" y="16"/>
                  </a:lnTo>
                  <a:lnTo>
                    <a:pt x="367" y="16"/>
                  </a:lnTo>
                  <a:lnTo>
                    <a:pt x="371" y="14"/>
                  </a:lnTo>
                  <a:lnTo>
                    <a:pt x="374" y="11"/>
                  </a:lnTo>
                  <a:lnTo>
                    <a:pt x="376" y="9"/>
                  </a:lnTo>
                  <a:lnTo>
                    <a:pt x="381" y="9"/>
                  </a:lnTo>
                  <a:lnTo>
                    <a:pt x="386" y="9"/>
                  </a:lnTo>
                  <a:lnTo>
                    <a:pt x="388" y="9"/>
                  </a:lnTo>
                  <a:lnTo>
                    <a:pt x="388" y="11"/>
                  </a:lnTo>
                  <a:lnTo>
                    <a:pt x="388" y="11"/>
                  </a:lnTo>
                  <a:lnTo>
                    <a:pt x="388" y="14"/>
                  </a:lnTo>
                  <a:lnTo>
                    <a:pt x="388" y="14"/>
                  </a:lnTo>
                  <a:lnTo>
                    <a:pt x="388" y="16"/>
                  </a:lnTo>
                  <a:lnTo>
                    <a:pt x="388" y="19"/>
                  </a:lnTo>
                  <a:lnTo>
                    <a:pt x="388" y="19"/>
                  </a:lnTo>
                  <a:lnTo>
                    <a:pt x="388" y="21"/>
                  </a:lnTo>
                  <a:lnTo>
                    <a:pt x="386" y="23"/>
                  </a:lnTo>
                  <a:lnTo>
                    <a:pt x="383" y="26"/>
                  </a:lnTo>
                  <a:lnTo>
                    <a:pt x="371" y="30"/>
                  </a:lnTo>
                  <a:lnTo>
                    <a:pt x="367" y="33"/>
                  </a:lnTo>
                  <a:lnTo>
                    <a:pt x="364" y="30"/>
                  </a:lnTo>
                  <a:lnTo>
                    <a:pt x="362" y="30"/>
                  </a:lnTo>
                  <a:lnTo>
                    <a:pt x="352" y="30"/>
                  </a:lnTo>
                  <a:lnTo>
                    <a:pt x="341" y="26"/>
                  </a:lnTo>
                  <a:lnTo>
                    <a:pt x="338" y="26"/>
                  </a:lnTo>
                  <a:lnTo>
                    <a:pt x="331" y="28"/>
                  </a:lnTo>
                  <a:lnTo>
                    <a:pt x="326" y="26"/>
                  </a:lnTo>
                  <a:lnTo>
                    <a:pt x="326" y="26"/>
                  </a:lnTo>
                  <a:lnTo>
                    <a:pt x="326" y="26"/>
                  </a:lnTo>
                  <a:lnTo>
                    <a:pt x="326" y="26"/>
                  </a:lnTo>
                  <a:lnTo>
                    <a:pt x="329" y="26"/>
                  </a:lnTo>
                  <a:lnTo>
                    <a:pt x="329" y="26"/>
                  </a:lnTo>
                  <a:lnTo>
                    <a:pt x="331" y="26"/>
                  </a:lnTo>
                  <a:lnTo>
                    <a:pt x="329" y="23"/>
                  </a:lnTo>
                  <a:lnTo>
                    <a:pt x="326" y="23"/>
                  </a:lnTo>
                  <a:lnTo>
                    <a:pt x="326" y="21"/>
                  </a:lnTo>
                  <a:lnTo>
                    <a:pt x="326" y="21"/>
                  </a:lnTo>
                  <a:lnTo>
                    <a:pt x="324" y="21"/>
                  </a:lnTo>
                  <a:lnTo>
                    <a:pt x="319" y="21"/>
                  </a:lnTo>
                  <a:lnTo>
                    <a:pt x="319" y="21"/>
                  </a:lnTo>
                  <a:lnTo>
                    <a:pt x="319" y="23"/>
                  </a:lnTo>
                  <a:lnTo>
                    <a:pt x="322" y="56"/>
                  </a:lnTo>
                  <a:lnTo>
                    <a:pt x="322" y="63"/>
                  </a:lnTo>
                  <a:lnTo>
                    <a:pt x="315" y="73"/>
                  </a:lnTo>
                  <a:lnTo>
                    <a:pt x="312" y="85"/>
                  </a:lnTo>
                  <a:lnTo>
                    <a:pt x="312" y="92"/>
                  </a:lnTo>
                  <a:lnTo>
                    <a:pt x="319" y="108"/>
                  </a:lnTo>
                  <a:lnTo>
                    <a:pt x="319" y="120"/>
                  </a:lnTo>
                  <a:lnTo>
                    <a:pt x="310" y="142"/>
                  </a:lnTo>
                  <a:lnTo>
                    <a:pt x="310" y="146"/>
                  </a:lnTo>
                  <a:lnTo>
                    <a:pt x="308" y="153"/>
                  </a:lnTo>
                  <a:lnTo>
                    <a:pt x="305" y="158"/>
                  </a:lnTo>
                  <a:lnTo>
                    <a:pt x="303" y="165"/>
                  </a:lnTo>
                  <a:lnTo>
                    <a:pt x="296" y="175"/>
                  </a:lnTo>
                  <a:lnTo>
                    <a:pt x="286" y="182"/>
                  </a:lnTo>
                  <a:lnTo>
                    <a:pt x="277" y="189"/>
                  </a:lnTo>
                  <a:lnTo>
                    <a:pt x="272" y="194"/>
                  </a:lnTo>
                  <a:lnTo>
                    <a:pt x="258" y="206"/>
                  </a:lnTo>
                  <a:lnTo>
                    <a:pt x="244" y="213"/>
                  </a:lnTo>
                  <a:lnTo>
                    <a:pt x="239" y="215"/>
                  </a:lnTo>
                  <a:lnTo>
                    <a:pt x="230" y="213"/>
                  </a:lnTo>
                  <a:lnTo>
                    <a:pt x="222" y="215"/>
                  </a:lnTo>
                  <a:lnTo>
                    <a:pt x="218" y="213"/>
                  </a:lnTo>
                  <a:lnTo>
                    <a:pt x="213" y="210"/>
                  </a:lnTo>
                  <a:lnTo>
                    <a:pt x="208" y="210"/>
                  </a:lnTo>
                  <a:lnTo>
                    <a:pt x="203" y="215"/>
                  </a:lnTo>
                  <a:lnTo>
                    <a:pt x="201" y="220"/>
                  </a:lnTo>
                  <a:lnTo>
                    <a:pt x="196" y="224"/>
                  </a:lnTo>
                  <a:lnTo>
                    <a:pt x="194" y="232"/>
                  </a:lnTo>
                  <a:lnTo>
                    <a:pt x="196" y="239"/>
                  </a:lnTo>
                  <a:lnTo>
                    <a:pt x="196" y="246"/>
                  </a:lnTo>
                  <a:lnTo>
                    <a:pt x="194" y="243"/>
                  </a:lnTo>
                  <a:lnTo>
                    <a:pt x="192" y="239"/>
                  </a:lnTo>
                  <a:lnTo>
                    <a:pt x="187" y="236"/>
                  </a:lnTo>
                  <a:lnTo>
                    <a:pt x="182" y="234"/>
                  </a:lnTo>
                  <a:lnTo>
                    <a:pt x="177" y="239"/>
                  </a:lnTo>
                  <a:lnTo>
                    <a:pt x="173" y="250"/>
                  </a:lnTo>
                  <a:lnTo>
                    <a:pt x="166" y="260"/>
                  </a:lnTo>
                  <a:lnTo>
                    <a:pt x="156" y="262"/>
                  </a:lnTo>
                  <a:lnTo>
                    <a:pt x="147" y="267"/>
                  </a:lnTo>
                  <a:lnTo>
                    <a:pt x="137" y="269"/>
                  </a:lnTo>
                  <a:lnTo>
                    <a:pt x="130" y="272"/>
                  </a:lnTo>
                  <a:lnTo>
                    <a:pt x="125" y="277"/>
                  </a:lnTo>
                  <a:lnTo>
                    <a:pt x="121" y="279"/>
                  </a:lnTo>
                  <a:lnTo>
                    <a:pt x="111" y="284"/>
                  </a:lnTo>
                  <a:lnTo>
                    <a:pt x="107" y="288"/>
                  </a:lnTo>
                  <a:lnTo>
                    <a:pt x="109" y="293"/>
                  </a:lnTo>
                  <a:lnTo>
                    <a:pt x="107" y="295"/>
                  </a:lnTo>
                  <a:lnTo>
                    <a:pt x="102" y="293"/>
                  </a:lnTo>
                  <a:lnTo>
                    <a:pt x="99" y="291"/>
                  </a:lnTo>
                  <a:lnTo>
                    <a:pt x="88" y="300"/>
                  </a:lnTo>
                  <a:lnTo>
                    <a:pt x="85" y="303"/>
                  </a:lnTo>
                  <a:lnTo>
                    <a:pt x="83" y="303"/>
                  </a:lnTo>
                  <a:lnTo>
                    <a:pt x="81" y="305"/>
                  </a:lnTo>
                  <a:lnTo>
                    <a:pt x="62" y="305"/>
                  </a:lnTo>
                  <a:lnTo>
                    <a:pt x="57" y="307"/>
                  </a:lnTo>
                  <a:lnTo>
                    <a:pt x="45" y="312"/>
                  </a:lnTo>
                  <a:lnTo>
                    <a:pt x="40" y="317"/>
                  </a:lnTo>
                  <a:lnTo>
                    <a:pt x="36" y="321"/>
                  </a:lnTo>
                  <a:lnTo>
                    <a:pt x="19" y="324"/>
                  </a:lnTo>
                  <a:lnTo>
                    <a:pt x="12" y="321"/>
                  </a:lnTo>
                  <a:lnTo>
                    <a:pt x="10" y="324"/>
                  </a:lnTo>
                  <a:lnTo>
                    <a:pt x="10" y="331"/>
                  </a:lnTo>
                  <a:lnTo>
                    <a:pt x="7" y="336"/>
                  </a:lnTo>
                  <a:lnTo>
                    <a:pt x="7" y="343"/>
                  </a:lnTo>
                  <a:lnTo>
                    <a:pt x="5" y="350"/>
                  </a:lnTo>
                  <a:lnTo>
                    <a:pt x="0" y="355"/>
                  </a:lnTo>
                  <a:lnTo>
                    <a:pt x="7" y="366"/>
                  </a:lnTo>
                  <a:lnTo>
                    <a:pt x="17" y="374"/>
                  </a:lnTo>
                  <a:lnTo>
                    <a:pt x="28" y="381"/>
                  </a:lnTo>
                  <a:lnTo>
                    <a:pt x="47" y="400"/>
                  </a:lnTo>
                  <a:lnTo>
                    <a:pt x="64" y="421"/>
                  </a:lnTo>
                  <a:lnTo>
                    <a:pt x="69" y="433"/>
                  </a:lnTo>
                  <a:lnTo>
                    <a:pt x="66" y="445"/>
                  </a:lnTo>
                  <a:lnTo>
                    <a:pt x="69" y="456"/>
                  </a:lnTo>
                  <a:lnTo>
                    <a:pt x="66" y="459"/>
                  </a:lnTo>
                  <a:lnTo>
                    <a:pt x="69" y="466"/>
                  </a:lnTo>
                  <a:lnTo>
                    <a:pt x="64" y="471"/>
                  </a:lnTo>
                  <a:lnTo>
                    <a:pt x="57" y="478"/>
                  </a:lnTo>
                  <a:lnTo>
                    <a:pt x="59" y="492"/>
                  </a:lnTo>
                  <a:lnTo>
                    <a:pt x="52" y="527"/>
                  </a:lnTo>
                  <a:lnTo>
                    <a:pt x="55" y="537"/>
                  </a:lnTo>
                  <a:lnTo>
                    <a:pt x="59" y="544"/>
                  </a:lnTo>
                  <a:lnTo>
                    <a:pt x="62" y="553"/>
                  </a:lnTo>
                  <a:lnTo>
                    <a:pt x="59" y="558"/>
                  </a:lnTo>
                  <a:lnTo>
                    <a:pt x="59" y="561"/>
                  </a:lnTo>
                  <a:lnTo>
                    <a:pt x="62" y="561"/>
                  </a:lnTo>
                  <a:lnTo>
                    <a:pt x="64" y="563"/>
                  </a:lnTo>
                  <a:lnTo>
                    <a:pt x="64" y="568"/>
                  </a:lnTo>
                  <a:lnTo>
                    <a:pt x="62" y="570"/>
                  </a:lnTo>
                  <a:lnTo>
                    <a:pt x="62" y="575"/>
                  </a:lnTo>
                  <a:lnTo>
                    <a:pt x="64" y="591"/>
                  </a:lnTo>
                  <a:lnTo>
                    <a:pt x="64" y="603"/>
                  </a:lnTo>
                  <a:lnTo>
                    <a:pt x="64" y="615"/>
                  </a:lnTo>
                  <a:lnTo>
                    <a:pt x="62" y="624"/>
                  </a:lnTo>
                  <a:lnTo>
                    <a:pt x="47" y="641"/>
                  </a:lnTo>
                  <a:lnTo>
                    <a:pt x="45" y="643"/>
                  </a:lnTo>
                  <a:lnTo>
                    <a:pt x="47" y="658"/>
                  </a:lnTo>
                  <a:lnTo>
                    <a:pt x="47" y="655"/>
                  </a:lnTo>
                  <a:lnTo>
                    <a:pt x="62" y="650"/>
                  </a:lnTo>
                  <a:lnTo>
                    <a:pt x="66" y="650"/>
                  </a:lnTo>
                  <a:lnTo>
                    <a:pt x="69" y="655"/>
                  </a:lnTo>
                  <a:lnTo>
                    <a:pt x="71" y="658"/>
                  </a:lnTo>
                  <a:lnTo>
                    <a:pt x="73" y="660"/>
                  </a:lnTo>
                  <a:lnTo>
                    <a:pt x="76" y="660"/>
                  </a:lnTo>
                  <a:lnTo>
                    <a:pt x="78" y="660"/>
                  </a:lnTo>
                  <a:lnTo>
                    <a:pt x="81" y="660"/>
                  </a:lnTo>
                  <a:lnTo>
                    <a:pt x="83" y="665"/>
                  </a:lnTo>
                  <a:lnTo>
                    <a:pt x="85" y="667"/>
                  </a:lnTo>
                  <a:lnTo>
                    <a:pt x="92" y="669"/>
                  </a:lnTo>
                  <a:lnTo>
                    <a:pt x="92" y="669"/>
                  </a:lnTo>
                  <a:lnTo>
                    <a:pt x="95" y="667"/>
                  </a:lnTo>
                  <a:lnTo>
                    <a:pt x="95" y="665"/>
                  </a:lnTo>
                  <a:lnTo>
                    <a:pt x="95" y="662"/>
                  </a:lnTo>
                  <a:lnTo>
                    <a:pt x="104" y="655"/>
                  </a:lnTo>
                  <a:lnTo>
                    <a:pt x="107" y="655"/>
                  </a:lnTo>
                  <a:lnTo>
                    <a:pt x="109" y="648"/>
                  </a:lnTo>
                  <a:lnTo>
                    <a:pt x="109" y="646"/>
                  </a:lnTo>
                  <a:lnTo>
                    <a:pt x="111" y="643"/>
                  </a:lnTo>
                  <a:lnTo>
                    <a:pt x="114" y="643"/>
                  </a:lnTo>
                  <a:lnTo>
                    <a:pt x="116" y="641"/>
                  </a:lnTo>
                  <a:lnTo>
                    <a:pt x="118" y="639"/>
                  </a:lnTo>
                  <a:lnTo>
                    <a:pt x="118" y="636"/>
                  </a:lnTo>
                  <a:lnTo>
                    <a:pt x="118" y="632"/>
                  </a:lnTo>
                  <a:lnTo>
                    <a:pt x="118" y="632"/>
                  </a:lnTo>
                  <a:lnTo>
                    <a:pt x="123" y="624"/>
                  </a:lnTo>
                  <a:lnTo>
                    <a:pt x="123" y="622"/>
                  </a:lnTo>
                  <a:lnTo>
                    <a:pt x="123" y="620"/>
                  </a:lnTo>
                  <a:lnTo>
                    <a:pt x="123" y="617"/>
                  </a:lnTo>
                  <a:lnTo>
                    <a:pt x="128" y="615"/>
                  </a:lnTo>
                  <a:lnTo>
                    <a:pt x="133" y="613"/>
                  </a:lnTo>
                  <a:lnTo>
                    <a:pt x="135" y="610"/>
                  </a:lnTo>
                  <a:lnTo>
                    <a:pt x="137" y="608"/>
                  </a:lnTo>
                  <a:lnTo>
                    <a:pt x="137" y="606"/>
                  </a:lnTo>
                  <a:lnTo>
                    <a:pt x="137" y="606"/>
                  </a:lnTo>
                  <a:lnTo>
                    <a:pt x="137" y="603"/>
                  </a:lnTo>
                  <a:lnTo>
                    <a:pt x="137" y="601"/>
                  </a:lnTo>
                  <a:lnTo>
                    <a:pt x="140" y="596"/>
                  </a:lnTo>
                  <a:lnTo>
                    <a:pt x="144" y="591"/>
                  </a:lnTo>
                  <a:lnTo>
                    <a:pt x="147" y="587"/>
                  </a:lnTo>
                  <a:lnTo>
                    <a:pt x="147" y="584"/>
                  </a:lnTo>
                  <a:lnTo>
                    <a:pt x="149" y="582"/>
                  </a:lnTo>
                  <a:lnTo>
                    <a:pt x="149" y="577"/>
                  </a:lnTo>
                  <a:lnTo>
                    <a:pt x="151" y="570"/>
                  </a:lnTo>
                  <a:lnTo>
                    <a:pt x="151" y="570"/>
                  </a:lnTo>
                  <a:lnTo>
                    <a:pt x="154" y="568"/>
                  </a:lnTo>
                  <a:lnTo>
                    <a:pt x="159" y="563"/>
                  </a:lnTo>
                  <a:lnTo>
                    <a:pt x="159" y="563"/>
                  </a:lnTo>
                  <a:lnTo>
                    <a:pt x="161" y="565"/>
                  </a:lnTo>
                  <a:lnTo>
                    <a:pt x="163" y="565"/>
                  </a:lnTo>
                  <a:lnTo>
                    <a:pt x="166" y="565"/>
                  </a:lnTo>
                  <a:lnTo>
                    <a:pt x="168" y="563"/>
                  </a:lnTo>
                  <a:lnTo>
                    <a:pt x="170" y="563"/>
                  </a:lnTo>
                  <a:lnTo>
                    <a:pt x="170" y="563"/>
                  </a:lnTo>
                  <a:lnTo>
                    <a:pt x="173" y="563"/>
                  </a:lnTo>
                  <a:lnTo>
                    <a:pt x="173" y="565"/>
                  </a:lnTo>
                  <a:lnTo>
                    <a:pt x="175" y="565"/>
                  </a:lnTo>
                  <a:lnTo>
                    <a:pt x="175" y="565"/>
                  </a:lnTo>
                  <a:lnTo>
                    <a:pt x="177" y="565"/>
                  </a:lnTo>
                  <a:lnTo>
                    <a:pt x="177" y="565"/>
                  </a:lnTo>
                  <a:lnTo>
                    <a:pt x="189" y="565"/>
                  </a:lnTo>
                  <a:lnTo>
                    <a:pt x="189" y="565"/>
                  </a:lnTo>
                  <a:lnTo>
                    <a:pt x="189" y="563"/>
                  </a:lnTo>
                  <a:lnTo>
                    <a:pt x="189" y="563"/>
                  </a:lnTo>
                  <a:lnTo>
                    <a:pt x="192" y="563"/>
                  </a:lnTo>
                  <a:lnTo>
                    <a:pt x="194" y="563"/>
                  </a:lnTo>
                  <a:lnTo>
                    <a:pt x="194" y="558"/>
                  </a:lnTo>
                  <a:lnTo>
                    <a:pt x="199" y="553"/>
                  </a:lnTo>
                  <a:lnTo>
                    <a:pt x="199" y="551"/>
                  </a:lnTo>
                  <a:lnTo>
                    <a:pt x="203" y="542"/>
                  </a:lnTo>
                  <a:lnTo>
                    <a:pt x="208" y="537"/>
                  </a:lnTo>
                  <a:lnTo>
                    <a:pt x="211" y="527"/>
                  </a:lnTo>
                  <a:lnTo>
                    <a:pt x="213" y="527"/>
                  </a:lnTo>
                  <a:lnTo>
                    <a:pt x="215" y="527"/>
                  </a:lnTo>
                  <a:lnTo>
                    <a:pt x="215" y="525"/>
                  </a:lnTo>
                  <a:lnTo>
                    <a:pt x="213" y="525"/>
                  </a:lnTo>
                  <a:lnTo>
                    <a:pt x="213" y="525"/>
                  </a:lnTo>
                  <a:lnTo>
                    <a:pt x="211" y="527"/>
                  </a:lnTo>
                  <a:lnTo>
                    <a:pt x="208" y="527"/>
                  </a:lnTo>
                  <a:lnTo>
                    <a:pt x="208" y="530"/>
                  </a:lnTo>
                  <a:lnTo>
                    <a:pt x="208" y="525"/>
                  </a:lnTo>
                  <a:lnTo>
                    <a:pt x="211" y="523"/>
                  </a:lnTo>
                  <a:lnTo>
                    <a:pt x="211" y="523"/>
                  </a:lnTo>
                  <a:lnTo>
                    <a:pt x="208" y="518"/>
                  </a:lnTo>
                  <a:lnTo>
                    <a:pt x="208" y="523"/>
                  </a:lnTo>
                  <a:lnTo>
                    <a:pt x="203" y="525"/>
                  </a:lnTo>
                  <a:lnTo>
                    <a:pt x="201" y="527"/>
                  </a:lnTo>
                  <a:lnTo>
                    <a:pt x="199" y="530"/>
                  </a:lnTo>
                  <a:lnTo>
                    <a:pt x="199" y="527"/>
                  </a:lnTo>
                  <a:lnTo>
                    <a:pt x="199" y="525"/>
                  </a:lnTo>
                  <a:lnTo>
                    <a:pt x="201" y="525"/>
                  </a:lnTo>
                  <a:lnTo>
                    <a:pt x="208" y="518"/>
                  </a:lnTo>
                  <a:lnTo>
                    <a:pt x="208" y="518"/>
                  </a:lnTo>
                  <a:lnTo>
                    <a:pt x="213" y="518"/>
                  </a:lnTo>
                  <a:lnTo>
                    <a:pt x="215" y="516"/>
                  </a:lnTo>
                  <a:lnTo>
                    <a:pt x="218" y="513"/>
                  </a:lnTo>
                  <a:lnTo>
                    <a:pt x="218" y="513"/>
                  </a:lnTo>
                  <a:lnTo>
                    <a:pt x="218" y="516"/>
                  </a:lnTo>
                  <a:lnTo>
                    <a:pt x="218" y="520"/>
                  </a:lnTo>
                  <a:lnTo>
                    <a:pt x="218" y="520"/>
                  </a:lnTo>
                  <a:lnTo>
                    <a:pt x="220" y="520"/>
                  </a:lnTo>
                  <a:lnTo>
                    <a:pt x="220" y="518"/>
                  </a:lnTo>
                  <a:lnTo>
                    <a:pt x="222" y="513"/>
                  </a:lnTo>
                  <a:lnTo>
                    <a:pt x="222" y="511"/>
                  </a:lnTo>
                  <a:lnTo>
                    <a:pt x="222" y="506"/>
                  </a:lnTo>
                  <a:lnTo>
                    <a:pt x="227" y="501"/>
                  </a:lnTo>
                  <a:lnTo>
                    <a:pt x="232" y="497"/>
                  </a:lnTo>
                  <a:lnTo>
                    <a:pt x="234" y="494"/>
                  </a:lnTo>
                  <a:lnTo>
                    <a:pt x="237" y="501"/>
                  </a:lnTo>
                  <a:lnTo>
                    <a:pt x="237" y="504"/>
                  </a:lnTo>
                  <a:lnTo>
                    <a:pt x="239" y="506"/>
                  </a:lnTo>
                  <a:lnTo>
                    <a:pt x="241" y="511"/>
                  </a:lnTo>
                  <a:lnTo>
                    <a:pt x="241" y="513"/>
                  </a:lnTo>
                  <a:lnTo>
                    <a:pt x="239" y="520"/>
                  </a:lnTo>
                  <a:lnTo>
                    <a:pt x="239" y="520"/>
                  </a:lnTo>
                  <a:lnTo>
                    <a:pt x="239" y="523"/>
                  </a:lnTo>
                  <a:lnTo>
                    <a:pt x="239" y="523"/>
                  </a:lnTo>
                  <a:lnTo>
                    <a:pt x="239" y="525"/>
                  </a:lnTo>
                  <a:lnTo>
                    <a:pt x="239" y="525"/>
                  </a:lnTo>
                  <a:lnTo>
                    <a:pt x="239" y="525"/>
                  </a:lnTo>
                  <a:lnTo>
                    <a:pt x="241" y="527"/>
                  </a:lnTo>
                  <a:lnTo>
                    <a:pt x="241" y="527"/>
                  </a:lnTo>
                  <a:lnTo>
                    <a:pt x="241" y="530"/>
                  </a:lnTo>
                  <a:lnTo>
                    <a:pt x="239" y="532"/>
                  </a:lnTo>
                  <a:lnTo>
                    <a:pt x="239" y="535"/>
                  </a:lnTo>
                  <a:lnTo>
                    <a:pt x="237" y="537"/>
                  </a:lnTo>
                  <a:lnTo>
                    <a:pt x="234" y="539"/>
                  </a:lnTo>
                  <a:lnTo>
                    <a:pt x="232" y="544"/>
                  </a:lnTo>
                  <a:lnTo>
                    <a:pt x="234" y="549"/>
                  </a:lnTo>
                  <a:lnTo>
                    <a:pt x="227" y="556"/>
                  </a:lnTo>
                  <a:lnTo>
                    <a:pt x="227" y="556"/>
                  </a:lnTo>
                  <a:lnTo>
                    <a:pt x="227" y="558"/>
                  </a:lnTo>
                  <a:lnTo>
                    <a:pt x="227" y="561"/>
                  </a:lnTo>
                  <a:lnTo>
                    <a:pt x="230" y="563"/>
                  </a:lnTo>
                  <a:lnTo>
                    <a:pt x="234" y="563"/>
                  </a:lnTo>
                  <a:lnTo>
                    <a:pt x="244" y="568"/>
                  </a:lnTo>
                  <a:lnTo>
                    <a:pt x="246" y="570"/>
                  </a:lnTo>
                  <a:lnTo>
                    <a:pt x="251" y="570"/>
                  </a:lnTo>
                  <a:lnTo>
                    <a:pt x="253" y="572"/>
                  </a:lnTo>
                  <a:lnTo>
                    <a:pt x="253" y="572"/>
                  </a:lnTo>
                  <a:lnTo>
                    <a:pt x="253" y="577"/>
                  </a:lnTo>
                  <a:lnTo>
                    <a:pt x="253" y="577"/>
                  </a:lnTo>
                  <a:lnTo>
                    <a:pt x="253" y="577"/>
                  </a:lnTo>
                  <a:lnTo>
                    <a:pt x="253" y="579"/>
                  </a:lnTo>
                  <a:lnTo>
                    <a:pt x="253" y="579"/>
                  </a:lnTo>
                  <a:lnTo>
                    <a:pt x="253" y="579"/>
                  </a:lnTo>
                  <a:lnTo>
                    <a:pt x="258" y="582"/>
                  </a:lnTo>
                  <a:lnTo>
                    <a:pt x="258" y="582"/>
                  </a:lnTo>
                  <a:lnTo>
                    <a:pt x="258" y="584"/>
                  </a:lnTo>
                  <a:lnTo>
                    <a:pt x="258" y="587"/>
                  </a:lnTo>
                  <a:lnTo>
                    <a:pt x="258" y="587"/>
                  </a:lnTo>
                  <a:lnTo>
                    <a:pt x="260" y="589"/>
                  </a:lnTo>
                  <a:lnTo>
                    <a:pt x="263" y="589"/>
                  </a:lnTo>
                  <a:lnTo>
                    <a:pt x="260" y="591"/>
                  </a:lnTo>
                  <a:lnTo>
                    <a:pt x="260" y="594"/>
                  </a:lnTo>
                  <a:lnTo>
                    <a:pt x="260" y="596"/>
                  </a:lnTo>
                  <a:lnTo>
                    <a:pt x="260" y="598"/>
                  </a:lnTo>
                  <a:lnTo>
                    <a:pt x="263" y="596"/>
                  </a:lnTo>
                  <a:lnTo>
                    <a:pt x="263" y="596"/>
                  </a:lnTo>
                  <a:lnTo>
                    <a:pt x="263" y="594"/>
                  </a:lnTo>
                  <a:lnTo>
                    <a:pt x="265" y="591"/>
                  </a:lnTo>
                  <a:lnTo>
                    <a:pt x="265" y="594"/>
                  </a:lnTo>
                  <a:lnTo>
                    <a:pt x="263" y="598"/>
                  </a:lnTo>
                  <a:lnTo>
                    <a:pt x="263" y="603"/>
                  </a:lnTo>
                  <a:lnTo>
                    <a:pt x="260" y="606"/>
                  </a:lnTo>
                  <a:lnTo>
                    <a:pt x="260" y="608"/>
                  </a:lnTo>
                  <a:lnTo>
                    <a:pt x="260" y="610"/>
                  </a:lnTo>
                  <a:lnTo>
                    <a:pt x="263" y="610"/>
                  </a:lnTo>
                  <a:lnTo>
                    <a:pt x="265" y="606"/>
                  </a:lnTo>
                  <a:lnTo>
                    <a:pt x="265" y="610"/>
                  </a:lnTo>
                  <a:lnTo>
                    <a:pt x="267" y="615"/>
                  </a:lnTo>
                  <a:lnTo>
                    <a:pt x="267" y="615"/>
                  </a:lnTo>
                  <a:lnTo>
                    <a:pt x="267" y="603"/>
                  </a:lnTo>
                  <a:lnTo>
                    <a:pt x="267" y="601"/>
                  </a:lnTo>
                  <a:lnTo>
                    <a:pt x="270" y="596"/>
                  </a:lnTo>
                  <a:lnTo>
                    <a:pt x="272" y="591"/>
                  </a:lnTo>
                  <a:lnTo>
                    <a:pt x="272" y="589"/>
                  </a:lnTo>
                  <a:lnTo>
                    <a:pt x="279" y="577"/>
                  </a:lnTo>
                  <a:lnTo>
                    <a:pt x="282" y="575"/>
                  </a:lnTo>
                  <a:lnTo>
                    <a:pt x="282" y="561"/>
                  </a:lnTo>
                  <a:lnTo>
                    <a:pt x="284" y="558"/>
                  </a:lnTo>
                  <a:lnTo>
                    <a:pt x="286" y="556"/>
                  </a:lnTo>
                  <a:lnTo>
                    <a:pt x="286" y="551"/>
                  </a:lnTo>
                  <a:lnTo>
                    <a:pt x="284" y="544"/>
                  </a:lnTo>
                  <a:lnTo>
                    <a:pt x="286" y="535"/>
                  </a:lnTo>
                  <a:lnTo>
                    <a:pt x="289" y="530"/>
                  </a:lnTo>
                  <a:lnTo>
                    <a:pt x="291" y="523"/>
                  </a:lnTo>
                  <a:lnTo>
                    <a:pt x="296" y="518"/>
                  </a:lnTo>
                  <a:lnTo>
                    <a:pt x="298" y="513"/>
                  </a:lnTo>
                  <a:lnTo>
                    <a:pt x="305" y="492"/>
                  </a:lnTo>
                  <a:lnTo>
                    <a:pt x="308" y="468"/>
                  </a:lnTo>
                  <a:lnTo>
                    <a:pt x="312" y="461"/>
                  </a:lnTo>
                  <a:lnTo>
                    <a:pt x="315" y="454"/>
                  </a:lnTo>
                  <a:lnTo>
                    <a:pt x="317" y="447"/>
                  </a:lnTo>
                  <a:lnTo>
                    <a:pt x="317" y="445"/>
                  </a:lnTo>
                  <a:lnTo>
                    <a:pt x="319" y="440"/>
                  </a:lnTo>
                  <a:lnTo>
                    <a:pt x="319" y="430"/>
                  </a:lnTo>
                  <a:lnTo>
                    <a:pt x="322" y="426"/>
                  </a:lnTo>
                  <a:lnTo>
                    <a:pt x="326" y="421"/>
                  </a:lnTo>
                  <a:lnTo>
                    <a:pt x="329" y="416"/>
                  </a:lnTo>
                  <a:lnTo>
                    <a:pt x="334" y="416"/>
                  </a:lnTo>
                  <a:lnTo>
                    <a:pt x="334" y="414"/>
                  </a:lnTo>
                  <a:lnTo>
                    <a:pt x="329" y="414"/>
                  </a:lnTo>
                  <a:lnTo>
                    <a:pt x="326" y="416"/>
                  </a:lnTo>
                  <a:lnTo>
                    <a:pt x="326" y="419"/>
                  </a:lnTo>
                  <a:lnTo>
                    <a:pt x="324" y="421"/>
                  </a:lnTo>
                  <a:lnTo>
                    <a:pt x="326" y="414"/>
                  </a:lnTo>
                  <a:lnTo>
                    <a:pt x="319" y="414"/>
                  </a:lnTo>
                  <a:lnTo>
                    <a:pt x="315" y="414"/>
                  </a:lnTo>
                  <a:lnTo>
                    <a:pt x="312" y="419"/>
                  </a:lnTo>
                  <a:lnTo>
                    <a:pt x="312" y="421"/>
                  </a:lnTo>
                  <a:lnTo>
                    <a:pt x="310" y="423"/>
                  </a:lnTo>
                  <a:lnTo>
                    <a:pt x="305" y="428"/>
                  </a:lnTo>
                  <a:lnTo>
                    <a:pt x="303" y="433"/>
                  </a:lnTo>
                  <a:lnTo>
                    <a:pt x="300" y="433"/>
                  </a:lnTo>
                  <a:lnTo>
                    <a:pt x="298" y="430"/>
                  </a:lnTo>
                  <a:lnTo>
                    <a:pt x="296" y="430"/>
                  </a:lnTo>
                  <a:lnTo>
                    <a:pt x="293" y="428"/>
                  </a:lnTo>
                  <a:lnTo>
                    <a:pt x="296" y="423"/>
                  </a:lnTo>
                  <a:lnTo>
                    <a:pt x="298" y="416"/>
                  </a:lnTo>
                  <a:lnTo>
                    <a:pt x="296" y="416"/>
                  </a:lnTo>
                  <a:lnTo>
                    <a:pt x="298" y="414"/>
                  </a:lnTo>
                  <a:lnTo>
                    <a:pt x="300" y="411"/>
                  </a:lnTo>
                  <a:lnTo>
                    <a:pt x="300" y="409"/>
                  </a:lnTo>
                  <a:lnTo>
                    <a:pt x="300" y="409"/>
                  </a:lnTo>
                  <a:lnTo>
                    <a:pt x="298" y="411"/>
                  </a:lnTo>
                  <a:lnTo>
                    <a:pt x="298" y="411"/>
                  </a:lnTo>
                  <a:lnTo>
                    <a:pt x="300" y="404"/>
                  </a:lnTo>
                  <a:lnTo>
                    <a:pt x="305" y="400"/>
                  </a:lnTo>
                  <a:lnTo>
                    <a:pt x="315" y="395"/>
                  </a:lnTo>
                  <a:lnTo>
                    <a:pt x="319" y="392"/>
                  </a:lnTo>
                  <a:lnTo>
                    <a:pt x="319" y="395"/>
                  </a:lnTo>
                  <a:lnTo>
                    <a:pt x="319" y="397"/>
                  </a:lnTo>
                  <a:lnTo>
                    <a:pt x="317" y="400"/>
                  </a:lnTo>
                  <a:lnTo>
                    <a:pt x="315" y="400"/>
                  </a:lnTo>
                  <a:lnTo>
                    <a:pt x="319" y="400"/>
                  </a:lnTo>
                  <a:lnTo>
                    <a:pt x="322" y="400"/>
                  </a:lnTo>
                  <a:lnTo>
                    <a:pt x="326" y="395"/>
                  </a:lnTo>
                  <a:lnTo>
                    <a:pt x="326" y="392"/>
                  </a:lnTo>
                  <a:lnTo>
                    <a:pt x="331" y="392"/>
                  </a:lnTo>
                  <a:lnTo>
                    <a:pt x="334" y="390"/>
                  </a:lnTo>
                  <a:lnTo>
                    <a:pt x="336" y="388"/>
                  </a:lnTo>
                  <a:lnTo>
                    <a:pt x="338" y="383"/>
                  </a:lnTo>
                  <a:lnTo>
                    <a:pt x="338" y="371"/>
                  </a:lnTo>
                  <a:lnTo>
                    <a:pt x="341" y="371"/>
                  </a:lnTo>
                  <a:lnTo>
                    <a:pt x="341" y="369"/>
                  </a:lnTo>
                  <a:lnTo>
                    <a:pt x="341" y="364"/>
                  </a:lnTo>
                  <a:lnTo>
                    <a:pt x="336" y="357"/>
                  </a:lnTo>
                  <a:lnTo>
                    <a:pt x="336" y="362"/>
                  </a:lnTo>
                  <a:lnTo>
                    <a:pt x="336" y="366"/>
                  </a:lnTo>
                  <a:lnTo>
                    <a:pt x="336" y="366"/>
                  </a:lnTo>
                  <a:lnTo>
                    <a:pt x="336" y="369"/>
                  </a:lnTo>
                  <a:lnTo>
                    <a:pt x="324" y="366"/>
                  </a:lnTo>
                  <a:lnTo>
                    <a:pt x="322" y="366"/>
                  </a:lnTo>
                  <a:lnTo>
                    <a:pt x="324" y="366"/>
                  </a:lnTo>
                  <a:lnTo>
                    <a:pt x="326" y="369"/>
                  </a:lnTo>
                  <a:lnTo>
                    <a:pt x="331" y="369"/>
                  </a:lnTo>
                  <a:lnTo>
                    <a:pt x="336" y="369"/>
                  </a:lnTo>
                  <a:lnTo>
                    <a:pt x="338" y="369"/>
                  </a:lnTo>
                  <a:lnTo>
                    <a:pt x="338" y="366"/>
                  </a:lnTo>
                  <a:lnTo>
                    <a:pt x="336" y="364"/>
                  </a:lnTo>
                  <a:lnTo>
                    <a:pt x="338" y="366"/>
                  </a:lnTo>
                  <a:lnTo>
                    <a:pt x="338" y="369"/>
                  </a:lnTo>
                  <a:lnTo>
                    <a:pt x="336" y="374"/>
                  </a:lnTo>
                  <a:lnTo>
                    <a:pt x="331" y="374"/>
                  </a:lnTo>
                  <a:lnTo>
                    <a:pt x="331" y="374"/>
                  </a:lnTo>
                  <a:lnTo>
                    <a:pt x="334" y="371"/>
                  </a:lnTo>
                  <a:lnTo>
                    <a:pt x="334" y="371"/>
                  </a:lnTo>
                  <a:lnTo>
                    <a:pt x="334" y="371"/>
                  </a:lnTo>
                  <a:lnTo>
                    <a:pt x="331" y="371"/>
                  </a:lnTo>
                  <a:lnTo>
                    <a:pt x="331" y="371"/>
                  </a:lnTo>
                  <a:lnTo>
                    <a:pt x="331" y="371"/>
                  </a:lnTo>
                  <a:lnTo>
                    <a:pt x="329" y="371"/>
                  </a:lnTo>
                  <a:lnTo>
                    <a:pt x="329" y="369"/>
                  </a:lnTo>
                  <a:lnTo>
                    <a:pt x="326" y="371"/>
                  </a:lnTo>
                  <a:lnTo>
                    <a:pt x="326" y="371"/>
                  </a:lnTo>
                  <a:lnTo>
                    <a:pt x="326" y="371"/>
                  </a:lnTo>
                  <a:lnTo>
                    <a:pt x="326" y="374"/>
                  </a:lnTo>
                  <a:lnTo>
                    <a:pt x="324" y="374"/>
                  </a:lnTo>
                  <a:lnTo>
                    <a:pt x="324" y="374"/>
                  </a:lnTo>
                  <a:lnTo>
                    <a:pt x="319" y="371"/>
                  </a:lnTo>
                  <a:lnTo>
                    <a:pt x="315" y="371"/>
                  </a:lnTo>
                  <a:lnTo>
                    <a:pt x="312" y="371"/>
                  </a:lnTo>
                  <a:lnTo>
                    <a:pt x="308" y="374"/>
                  </a:lnTo>
                  <a:lnTo>
                    <a:pt x="305" y="374"/>
                  </a:lnTo>
                  <a:lnTo>
                    <a:pt x="303" y="376"/>
                  </a:lnTo>
                  <a:lnTo>
                    <a:pt x="303" y="378"/>
                  </a:lnTo>
                  <a:lnTo>
                    <a:pt x="300" y="381"/>
                  </a:lnTo>
                  <a:lnTo>
                    <a:pt x="296" y="381"/>
                  </a:lnTo>
                  <a:lnTo>
                    <a:pt x="298" y="378"/>
                  </a:lnTo>
                  <a:lnTo>
                    <a:pt x="298" y="374"/>
                  </a:lnTo>
                  <a:lnTo>
                    <a:pt x="298" y="371"/>
                  </a:lnTo>
                  <a:lnTo>
                    <a:pt x="296" y="371"/>
                  </a:lnTo>
                  <a:lnTo>
                    <a:pt x="296" y="371"/>
                  </a:lnTo>
                  <a:lnTo>
                    <a:pt x="293" y="369"/>
                  </a:lnTo>
                  <a:lnTo>
                    <a:pt x="291" y="369"/>
                  </a:lnTo>
                  <a:lnTo>
                    <a:pt x="291" y="366"/>
                  </a:lnTo>
                  <a:lnTo>
                    <a:pt x="286" y="364"/>
                  </a:lnTo>
                  <a:lnTo>
                    <a:pt x="284" y="362"/>
                  </a:lnTo>
                  <a:lnTo>
                    <a:pt x="284" y="359"/>
                  </a:lnTo>
                  <a:lnTo>
                    <a:pt x="284" y="355"/>
                  </a:lnTo>
                  <a:lnTo>
                    <a:pt x="286" y="352"/>
                  </a:lnTo>
                  <a:lnTo>
                    <a:pt x="286" y="350"/>
                  </a:lnTo>
                  <a:lnTo>
                    <a:pt x="289" y="350"/>
                  </a:lnTo>
                  <a:lnTo>
                    <a:pt x="298" y="350"/>
                  </a:lnTo>
                  <a:lnTo>
                    <a:pt x="298" y="350"/>
                  </a:lnTo>
                  <a:lnTo>
                    <a:pt x="300" y="352"/>
                  </a:lnTo>
                  <a:lnTo>
                    <a:pt x="298" y="355"/>
                  </a:lnTo>
                  <a:lnTo>
                    <a:pt x="298" y="357"/>
                  </a:lnTo>
                  <a:lnTo>
                    <a:pt x="296" y="357"/>
                  </a:lnTo>
                  <a:lnTo>
                    <a:pt x="298" y="357"/>
                  </a:lnTo>
                  <a:lnTo>
                    <a:pt x="298" y="357"/>
                  </a:lnTo>
                  <a:lnTo>
                    <a:pt x="300" y="350"/>
                  </a:lnTo>
                  <a:lnTo>
                    <a:pt x="305" y="345"/>
                  </a:lnTo>
                  <a:lnTo>
                    <a:pt x="305" y="340"/>
                  </a:lnTo>
                  <a:lnTo>
                    <a:pt x="310" y="333"/>
                  </a:lnTo>
                  <a:lnTo>
                    <a:pt x="312" y="329"/>
                  </a:lnTo>
                  <a:lnTo>
                    <a:pt x="315" y="329"/>
                  </a:lnTo>
                  <a:lnTo>
                    <a:pt x="317" y="326"/>
                  </a:lnTo>
                  <a:lnTo>
                    <a:pt x="317" y="326"/>
                  </a:lnTo>
                  <a:lnTo>
                    <a:pt x="319" y="326"/>
                  </a:lnTo>
                  <a:lnTo>
                    <a:pt x="319" y="329"/>
                  </a:lnTo>
                  <a:lnTo>
                    <a:pt x="322" y="329"/>
                  </a:lnTo>
                  <a:lnTo>
                    <a:pt x="324" y="326"/>
                  </a:lnTo>
                  <a:lnTo>
                    <a:pt x="324" y="326"/>
                  </a:lnTo>
                  <a:lnTo>
                    <a:pt x="324" y="324"/>
                  </a:lnTo>
                  <a:lnTo>
                    <a:pt x="326" y="324"/>
                  </a:lnTo>
                  <a:lnTo>
                    <a:pt x="334" y="312"/>
                  </a:lnTo>
                  <a:lnTo>
                    <a:pt x="331" y="314"/>
                  </a:lnTo>
                  <a:lnTo>
                    <a:pt x="331" y="314"/>
                  </a:lnTo>
                  <a:lnTo>
                    <a:pt x="331" y="314"/>
                  </a:lnTo>
                  <a:lnTo>
                    <a:pt x="331" y="312"/>
                  </a:lnTo>
                  <a:lnTo>
                    <a:pt x="331" y="310"/>
                  </a:lnTo>
                  <a:lnTo>
                    <a:pt x="331" y="305"/>
                  </a:lnTo>
                  <a:lnTo>
                    <a:pt x="329" y="303"/>
                  </a:lnTo>
                  <a:lnTo>
                    <a:pt x="329" y="303"/>
                  </a:lnTo>
                  <a:lnTo>
                    <a:pt x="329" y="300"/>
                  </a:lnTo>
                  <a:lnTo>
                    <a:pt x="329" y="300"/>
                  </a:lnTo>
                  <a:lnTo>
                    <a:pt x="329" y="298"/>
                  </a:lnTo>
                  <a:lnTo>
                    <a:pt x="331" y="300"/>
                  </a:lnTo>
                  <a:lnTo>
                    <a:pt x="331" y="300"/>
                  </a:lnTo>
                  <a:lnTo>
                    <a:pt x="331" y="303"/>
                  </a:lnTo>
                  <a:lnTo>
                    <a:pt x="334" y="305"/>
                  </a:lnTo>
                  <a:lnTo>
                    <a:pt x="336" y="307"/>
                  </a:lnTo>
                  <a:lnTo>
                    <a:pt x="336" y="314"/>
                  </a:lnTo>
                  <a:lnTo>
                    <a:pt x="336" y="317"/>
                  </a:lnTo>
                  <a:lnTo>
                    <a:pt x="334" y="319"/>
                  </a:lnTo>
                  <a:lnTo>
                    <a:pt x="334" y="319"/>
                  </a:lnTo>
                  <a:lnTo>
                    <a:pt x="331" y="321"/>
                  </a:lnTo>
                  <a:lnTo>
                    <a:pt x="329" y="321"/>
                  </a:lnTo>
                  <a:lnTo>
                    <a:pt x="329" y="321"/>
                  </a:lnTo>
                  <a:lnTo>
                    <a:pt x="329" y="324"/>
                  </a:lnTo>
                  <a:lnTo>
                    <a:pt x="329" y="331"/>
                  </a:lnTo>
                  <a:lnTo>
                    <a:pt x="331" y="329"/>
                  </a:lnTo>
                  <a:lnTo>
                    <a:pt x="334" y="321"/>
                  </a:lnTo>
                  <a:lnTo>
                    <a:pt x="334" y="319"/>
                  </a:lnTo>
                  <a:lnTo>
                    <a:pt x="336" y="319"/>
                  </a:lnTo>
                  <a:lnTo>
                    <a:pt x="336" y="319"/>
                  </a:lnTo>
                  <a:lnTo>
                    <a:pt x="338" y="312"/>
                  </a:lnTo>
                  <a:lnTo>
                    <a:pt x="338" y="310"/>
                  </a:lnTo>
                  <a:lnTo>
                    <a:pt x="336" y="307"/>
                  </a:lnTo>
                  <a:lnTo>
                    <a:pt x="334" y="300"/>
                  </a:lnTo>
                  <a:lnTo>
                    <a:pt x="331" y="295"/>
                  </a:lnTo>
                  <a:lnTo>
                    <a:pt x="331" y="279"/>
                  </a:lnTo>
                  <a:lnTo>
                    <a:pt x="331" y="272"/>
                  </a:lnTo>
                  <a:lnTo>
                    <a:pt x="336" y="258"/>
                  </a:lnTo>
                  <a:lnTo>
                    <a:pt x="338" y="253"/>
                  </a:lnTo>
                  <a:lnTo>
                    <a:pt x="341" y="248"/>
                  </a:lnTo>
                  <a:lnTo>
                    <a:pt x="348" y="243"/>
                  </a:lnTo>
                  <a:lnTo>
                    <a:pt x="345" y="243"/>
                  </a:lnTo>
                  <a:lnTo>
                    <a:pt x="345" y="241"/>
                  </a:lnTo>
                  <a:lnTo>
                    <a:pt x="348" y="241"/>
                  </a:lnTo>
                  <a:lnTo>
                    <a:pt x="350" y="239"/>
                  </a:lnTo>
                  <a:lnTo>
                    <a:pt x="350" y="234"/>
                  </a:lnTo>
                  <a:lnTo>
                    <a:pt x="371" y="203"/>
                  </a:lnTo>
                  <a:lnTo>
                    <a:pt x="381" y="194"/>
                  </a:lnTo>
                  <a:lnTo>
                    <a:pt x="388" y="189"/>
                  </a:lnTo>
                  <a:lnTo>
                    <a:pt x="390" y="187"/>
                  </a:lnTo>
                  <a:lnTo>
                    <a:pt x="400" y="179"/>
                  </a:lnTo>
                  <a:lnTo>
                    <a:pt x="402" y="179"/>
                  </a:lnTo>
                  <a:lnTo>
                    <a:pt x="405" y="172"/>
                  </a:lnTo>
                  <a:lnTo>
                    <a:pt x="421" y="156"/>
                  </a:lnTo>
                  <a:lnTo>
                    <a:pt x="433" y="137"/>
                  </a:lnTo>
                  <a:close/>
                  <a:moveTo>
                    <a:pt x="457" y="68"/>
                  </a:moveTo>
                  <a:lnTo>
                    <a:pt x="457" y="63"/>
                  </a:lnTo>
                  <a:lnTo>
                    <a:pt x="454" y="59"/>
                  </a:lnTo>
                  <a:lnTo>
                    <a:pt x="454" y="61"/>
                  </a:lnTo>
                  <a:lnTo>
                    <a:pt x="457" y="68"/>
                  </a:lnTo>
                  <a:lnTo>
                    <a:pt x="459" y="73"/>
                  </a:lnTo>
                  <a:lnTo>
                    <a:pt x="461" y="75"/>
                  </a:lnTo>
                  <a:lnTo>
                    <a:pt x="457" y="68"/>
                  </a:lnTo>
                  <a:close/>
                  <a:moveTo>
                    <a:pt x="454" y="184"/>
                  </a:moveTo>
                  <a:lnTo>
                    <a:pt x="454" y="184"/>
                  </a:lnTo>
                  <a:lnTo>
                    <a:pt x="454" y="187"/>
                  </a:lnTo>
                  <a:lnTo>
                    <a:pt x="452" y="189"/>
                  </a:lnTo>
                  <a:lnTo>
                    <a:pt x="449" y="191"/>
                  </a:lnTo>
                  <a:lnTo>
                    <a:pt x="447" y="191"/>
                  </a:lnTo>
                  <a:lnTo>
                    <a:pt x="445" y="191"/>
                  </a:lnTo>
                  <a:lnTo>
                    <a:pt x="440" y="194"/>
                  </a:lnTo>
                  <a:lnTo>
                    <a:pt x="440" y="194"/>
                  </a:lnTo>
                  <a:lnTo>
                    <a:pt x="438" y="194"/>
                  </a:lnTo>
                  <a:lnTo>
                    <a:pt x="433" y="191"/>
                  </a:lnTo>
                  <a:lnTo>
                    <a:pt x="431" y="191"/>
                  </a:lnTo>
                  <a:lnTo>
                    <a:pt x="431" y="191"/>
                  </a:lnTo>
                  <a:lnTo>
                    <a:pt x="431" y="191"/>
                  </a:lnTo>
                  <a:lnTo>
                    <a:pt x="428" y="189"/>
                  </a:lnTo>
                  <a:lnTo>
                    <a:pt x="428" y="189"/>
                  </a:lnTo>
                  <a:lnTo>
                    <a:pt x="426" y="191"/>
                  </a:lnTo>
                  <a:lnTo>
                    <a:pt x="423" y="194"/>
                  </a:lnTo>
                  <a:lnTo>
                    <a:pt x="421" y="194"/>
                  </a:lnTo>
                  <a:lnTo>
                    <a:pt x="416" y="201"/>
                  </a:lnTo>
                  <a:lnTo>
                    <a:pt x="409" y="213"/>
                  </a:lnTo>
                  <a:lnTo>
                    <a:pt x="407" y="220"/>
                  </a:lnTo>
                  <a:lnTo>
                    <a:pt x="407" y="229"/>
                  </a:lnTo>
                  <a:lnTo>
                    <a:pt x="407" y="232"/>
                  </a:lnTo>
                  <a:lnTo>
                    <a:pt x="409" y="241"/>
                  </a:lnTo>
                  <a:lnTo>
                    <a:pt x="412" y="243"/>
                  </a:lnTo>
                  <a:lnTo>
                    <a:pt x="412" y="246"/>
                  </a:lnTo>
                  <a:lnTo>
                    <a:pt x="414" y="243"/>
                  </a:lnTo>
                  <a:lnTo>
                    <a:pt x="423" y="236"/>
                  </a:lnTo>
                  <a:lnTo>
                    <a:pt x="426" y="234"/>
                  </a:lnTo>
                  <a:lnTo>
                    <a:pt x="426" y="232"/>
                  </a:lnTo>
                  <a:lnTo>
                    <a:pt x="426" y="232"/>
                  </a:lnTo>
                  <a:lnTo>
                    <a:pt x="428" y="229"/>
                  </a:lnTo>
                  <a:lnTo>
                    <a:pt x="431" y="229"/>
                  </a:lnTo>
                  <a:lnTo>
                    <a:pt x="431" y="227"/>
                  </a:lnTo>
                  <a:lnTo>
                    <a:pt x="431" y="224"/>
                  </a:lnTo>
                  <a:lnTo>
                    <a:pt x="435" y="217"/>
                  </a:lnTo>
                  <a:lnTo>
                    <a:pt x="438" y="213"/>
                  </a:lnTo>
                  <a:lnTo>
                    <a:pt x="442" y="210"/>
                  </a:lnTo>
                  <a:lnTo>
                    <a:pt x="445" y="206"/>
                  </a:lnTo>
                  <a:lnTo>
                    <a:pt x="447" y="201"/>
                  </a:lnTo>
                  <a:lnTo>
                    <a:pt x="454" y="189"/>
                  </a:lnTo>
                  <a:lnTo>
                    <a:pt x="457" y="187"/>
                  </a:lnTo>
                  <a:lnTo>
                    <a:pt x="457" y="187"/>
                  </a:lnTo>
                  <a:lnTo>
                    <a:pt x="457" y="187"/>
                  </a:lnTo>
                  <a:lnTo>
                    <a:pt x="454" y="184"/>
                  </a:lnTo>
                  <a:close/>
                </a:path>
              </a:pathLst>
            </a:custGeom>
            <a:solidFill>
              <a:schemeClr val="bg2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7038976" y="4338638"/>
              <a:ext cx="622300" cy="833438"/>
            </a:xfrm>
            <a:custGeom>
              <a:avLst/>
              <a:gdLst>
                <a:gd name="T0" fmla="*/ 359 w 392"/>
                <a:gd name="T1" fmla="*/ 412 h 525"/>
                <a:gd name="T2" fmla="*/ 331 w 392"/>
                <a:gd name="T3" fmla="*/ 407 h 525"/>
                <a:gd name="T4" fmla="*/ 316 w 392"/>
                <a:gd name="T5" fmla="*/ 388 h 525"/>
                <a:gd name="T6" fmla="*/ 290 w 392"/>
                <a:gd name="T7" fmla="*/ 362 h 525"/>
                <a:gd name="T8" fmla="*/ 309 w 392"/>
                <a:gd name="T9" fmla="*/ 343 h 525"/>
                <a:gd name="T10" fmla="*/ 305 w 392"/>
                <a:gd name="T11" fmla="*/ 327 h 525"/>
                <a:gd name="T12" fmla="*/ 319 w 392"/>
                <a:gd name="T13" fmla="*/ 293 h 525"/>
                <a:gd name="T14" fmla="*/ 343 w 392"/>
                <a:gd name="T15" fmla="*/ 289 h 525"/>
                <a:gd name="T16" fmla="*/ 340 w 392"/>
                <a:gd name="T17" fmla="*/ 272 h 525"/>
                <a:gd name="T18" fmla="*/ 312 w 392"/>
                <a:gd name="T19" fmla="*/ 270 h 525"/>
                <a:gd name="T20" fmla="*/ 279 w 392"/>
                <a:gd name="T21" fmla="*/ 251 h 525"/>
                <a:gd name="T22" fmla="*/ 286 w 392"/>
                <a:gd name="T23" fmla="*/ 230 h 525"/>
                <a:gd name="T24" fmla="*/ 295 w 392"/>
                <a:gd name="T25" fmla="*/ 175 h 525"/>
                <a:gd name="T26" fmla="*/ 307 w 392"/>
                <a:gd name="T27" fmla="*/ 149 h 525"/>
                <a:gd name="T28" fmla="*/ 302 w 392"/>
                <a:gd name="T29" fmla="*/ 114 h 525"/>
                <a:gd name="T30" fmla="*/ 262 w 392"/>
                <a:gd name="T31" fmla="*/ 116 h 525"/>
                <a:gd name="T32" fmla="*/ 246 w 392"/>
                <a:gd name="T33" fmla="*/ 123 h 525"/>
                <a:gd name="T34" fmla="*/ 227 w 392"/>
                <a:gd name="T35" fmla="*/ 106 h 525"/>
                <a:gd name="T36" fmla="*/ 217 w 392"/>
                <a:gd name="T37" fmla="*/ 83 h 525"/>
                <a:gd name="T38" fmla="*/ 231 w 392"/>
                <a:gd name="T39" fmla="*/ 66 h 525"/>
                <a:gd name="T40" fmla="*/ 243 w 392"/>
                <a:gd name="T41" fmla="*/ 40 h 525"/>
                <a:gd name="T42" fmla="*/ 222 w 392"/>
                <a:gd name="T43" fmla="*/ 19 h 525"/>
                <a:gd name="T44" fmla="*/ 194 w 392"/>
                <a:gd name="T45" fmla="*/ 12 h 525"/>
                <a:gd name="T46" fmla="*/ 186 w 392"/>
                <a:gd name="T47" fmla="*/ 38 h 525"/>
                <a:gd name="T48" fmla="*/ 172 w 392"/>
                <a:gd name="T49" fmla="*/ 66 h 525"/>
                <a:gd name="T50" fmla="*/ 139 w 392"/>
                <a:gd name="T51" fmla="*/ 90 h 525"/>
                <a:gd name="T52" fmla="*/ 139 w 392"/>
                <a:gd name="T53" fmla="*/ 111 h 525"/>
                <a:gd name="T54" fmla="*/ 149 w 392"/>
                <a:gd name="T55" fmla="*/ 154 h 525"/>
                <a:gd name="T56" fmla="*/ 153 w 392"/>
                <a:gd name="T57" fmla="*/ 208 h 525"/>
                <a:gd name="T58" fmla="*/ 177 w 392"/>
                <a:gd name="T59" fmla="*/ 215 h 525"/>
                <a:gd name="T60" fmla="*/ 201 w 392"/>
                <a:gd name="T61" fmla="*/ 241 h 525"/>
                <a:gd name="T62" fmla="*/ 234 w 392"/>
                <a:gd name="T63" fmla="*/ 260 h 525"/>
                <a:gd name="T64" fmla="*/ 205 w 392"/>
                <a:gd name="T65" fmla="*/ 272 h 525"/>
                <a:gd name="T66" fmla="*/ 203 w 392"/>
                <a:gd name="T67" fmla="*/ 293 h 525"/>
                <a:gd name="T68" fmla="*/ 175 w 392"/>
                <a:gd name="T69" fmla="*/ 293 h 525"/>
                <a:gd name="T70" fmla="*/ 137 w 392"/>
                <a:gd name="T71" fmla="*/ 303 h 525"/>
                <a:gd name="T72" fmla="*/ 130 w 392"/>
                <a:gd name="T73" fmla="*/ 293 h 525"/>
                <a:gd name="T74" fmla="*/ 118 w 392"/>
                <a:gd name="T75" fmla="*/ 284 h 525"/>
                <a:gd name="T76" fmla="*/ 104 w 392"/>
                <a:gd name="T77" fmla="*/ 263 h 525"/>
                <a:gd name="T78" fmla="*/ 73 w 392"/>
                <a:gd name="T79" fmla="*/ 246 h 525"/>
                <a:gd name="T80" fmla="*/ 68 w 392"/>
                <a:gd name="T81" fmla="*/ 282 h 525"/>
                <a:gd name="T82" fmla="*/ 66 w 392"/>
                <a:gd name="T83" fmla="*/ 312 h 525"/>
                <a:gd name="T84" fmla="*/ 63 w 392"/>
                <a:gd name="T85" fmla="*/ 336 h 525"/>
                <a:gd name="T86" fmla="*/ 56 w 392"/>
                <a:gd name="T87" fmla="*/ 364 h 525"/>
                <a:gd name="T88" fmla="*/ 63 w 392"/>
                <a:gd name="T89" fmla="*/ 383 h 525"/>
                <a:gd name="T90" fmla="*/ 54 w 392"/>
                <a:gd name="T91" fmla="*/ 402 h 525"/>
                <a:gd name="T92" fmla="*/ 40 w 392"/>
                <a:gd name="T93" fmla="*/ 419 h 525"/>
                <a:gd name="T94" fmla="*/ 16 w 392"/>
                <a:gd name="T95" fmla="*/ 433 h 525"/>
                <a:gd name="T96" fmla="*/ 4 w 392"/>
                <a:gd name="T97" fmla="*/ 464 h 525"/>
                <a:gd name="T98" fmla="*/ 35 w 392"/>
                <a:gd name="T99" fmla="*/ 485 h 525"/>
                <a:gd name="T100" fmla="*/ 94 w 392"/>
                <a:gd name="T101" fmla="*/ 514 h 525"/>
                <a:gd name="T102" fmla="*/ 123 w 392"/>
                <a:gd name="T103" fmla="*/ 521 h 525"/>
                <a:gd name="T104" fmla="*/ 158 w 392"/>
                <a:gd name="T105" fmla="*/ 502 h 525"/>
                <a:gd name="T106" fmla="*/ 191 w 392"/>
                <a:gd name="T107" fmla="*/ 499 h 525"/>
                <a:gd name="T108" fmla="*/ 210 w 392"/>
                <a:gd name="T109" fmla="*/ 518 h 525"/>
                <a:gd name="T110" fmla="*/ 215 w 392"/>
                <a:gd name="T111" fmla="*/ 490 h 525"/>
                <a:gd name="T112" fmla="*/ 220 w 392"/>
                <a:gd name="T113" fmla="*/ 459 h 525"/>
                <a:gd name="T114" fmla="*/ 248 w 392"/>
                <a:gd name="T115" fmla="*/ 483 h 525"/>
                <a:gd name="T116" fmla="*/ 269 w 392"/>
                <a:gd name="T117" fmla="*/ 509 h 525"/>
                <a:gd name="T118" fmla="*/ 319 w 392"/>
                <a:gd name="T119" fmla="*/ 476 h 525"/>
                <a:gd name="T120" fmla="*/ 357 w 392"/>
                <a:gd name="T121" fmla="*/ 476 h 525"/>
                <a:gd name="T122" fmla="*/ 366 w 392"/>
                <a:gd name="T123" fmla="*/ 462 h 525"/>
                <a:gd name="T124" fmla="*/ 392 w 392"/>
                <a:gd name="T125" fmla="*/ 431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92" h="525">
                  <a:moveTo>
                    <a:pt x="392" y="431"/>
                  </a:moveTo>
                  <a:lnTo>
                    <a:pt x="390" y="428"/>
                  </a:lnTo>
                  <a:lnTo>
                    <a:pt x="385" y="424"/>
                  </a:lnTo>
                  <a:lnTo>
                    <a:pt x="383" y="421"/>
                  </a:lnTo>
                  <a:lnTo>
                    <a:pt x="383" y="417"/>
                  </a:lnTo>
                  <a:lnTo>
                    <a:pt x="383" y="412"/>
                  </a:lnTo>
                  <a:lnTo>
                    <a:pt x="380" y="407"/>
                  </a:lnTo>
                  <a:lnTo>
                    <a:pt x="376" y="409"/>
                  </a:lnTo>
                  <a:lnTo>
                    <a:pt x="376" y="409"/>
                  </a:lnTo>
                  <a:lnTo>
                    <a:pt x="376" y="409"/>
                  </a:lnTo>
                  <a:lnTo>
                    <a:pt x="376" y="409"/>
                  </a:lnTo>
                  <a:lnTo>
                    <a:pt x="376" y="409"/>
                  </a:lnTo>
                  <a:lnTo>
                    <a:pt x="371" y="409"/>
                  </a:lnTo>
                  <a:lnTo>
                    <a:pt x="366" y="409"/>
                  </a:lnTo>
                  <a:lnTo>
                    <a:pt x="361" y="412"/>
                  </a:lnTo>
                  <a:lnTo>
                    <a:pt x="359" y="412"/>
                  </a:lnTo>
                  <a:lnTo>
                    <a:pt x="357" y="414"/>
                  </a:lnTo>
                  <a:lnTo>
                    <a:pt x="354" y="414"/>
                  </a:lnTo>
                  <a:lnTo>
                    <a:pt x="352" y="414"/>
                  </a:lnTo>
                  <a:lnTo>
                    <a:pt x="350" y="414"/>
                  </a:lnTo>
                  <a:lnTo>
                    <a:pt x="347" y="417"/>
                  </a:lnTo>
                  <a:lnTo>
                    <a:pt x="345" y="419"/>
                  </a:lnTo>
                  <a:lnTo>
                    <a:pt x="343" y="419"/>
                  </a:lnTo>
                  <a:lnTo>
                    <a:pt x="340" y="421"/>
                  </a:lnTo>
                  <a:lnTo>
                    <a:pt x="338" y="419"/>
                  </a:lnTo>
                  <a:lnTo>
                    <a:pt x="335" y="419"/>
                  </a:lnTo>
                  <a:lnTo>
                    <a:pt x="333" y="421"/>
                  </a:lnTo>
                  <a:lnTo>
                    <a:pt x="331" y="419"/>
                  </a:lnTo>
                  <a:lnTo>
                    <a:pt x="328" y="417"/>
                  </a:lnTo>
                  <a:lnTo>
                    <a:pt x="328" y="414"/>
                  </a:lnTo>
                  <a:lnTo>
                    <a:pt x="331" y="409"/>
                  </a:lnTo>
                  <a:lnTo>
                    <a:pt x="331" y="407"/>
                  </a:lnTo>
                  <a:lnTo>
                    <a:pt x="331" y="405"/>
                  </a:lnTo>
                  <a:lnTo>
                    <a:pt x="328" y="402"/>
                  </a:lnTo>
                  <a:lnTo>
                    <a:pt x="326" y="400"/>
                  </a:lnTo>
                  <a:lnTo>
                    <a:pt x="326" y="398"/>
                  </a:lnTo>
                  <a:lnTo>
                    <a:pt x="326" y="395"/>
                  </a:lnTo>
                  <a:lnTo>
                    <a:pt x="326" y="393"/>
                  </a:lnTo>
                  <a:lnTo>
                    <a:pt x="326" y="393"/>
                  </a:lnTo>
                  <a:lnTo>
                    <a:pt x="324" y="391"/>
                  </a:lnTo>
                  <a:lnTo>
                    <a:pt x="324" y="391"/>
                  </a:lnTo>
                  <a:lnTo>
                    <a:pt x="324" y="391"/>
                  </a:lnTo>
                  <a:lnTo>
                    <a:pt x="324" y="391"/>
                  </a:lnTo>
                  <a:lnTo>
                    <a:pt x="324" y="391"/>
                  </a:lnTo>
                  <a:lnTo>
                    <a:pt x="321" y="391"/>
                  </a:lnTo>
                  <a:lnTo>
                    <a:pt x="321" y="388"/>
                  </a:lnTo>
                  <a:lnTo>
                    <a:pt x="319" y="388"/>
                  </a:lnTo>
                  <a:lnTo>
                    <a:pt x="316" y="388"/>
                  </a:lnTo>
                  <a:lnTo>
                    <a:pt x="314" y="388"/>
                  </a:lnTo>
                  <a:lnTo>
                    <a:pt x="314" y="388"/>
                  </a:lnTo>
                  <a:lnTo>
                    <a:pt x="312" y="386"/>
                  </a:lnTo>
                  <a:lnTo>
                    <a:pt x="309" y="386"/>
                  </a:lnTo>
                  <a:lnTo>
                    <a:pt x="307" y="388"/>
                  </a:lnTo>
                  <a:lnTo>
                    <a:pt x="305" y="388"/>
                  </a:lnTo>
                  <a:lnTo>
                    <a:pt x="302" y="388"/>
                  </a:lnTo>
                  <a:lnTo>
                    <a:pt x="298" y="388"/>
                  </a:lnTo>
                  <a:lnTo>
                    <a:pt x="298" y="388"/>
                  </a:lnTo>
                  <a:lnTo>
                    <a:pt x="295" y="386"/>
                  </a:lnTo>
                  <a:lnTo>
                    <a:pt x="295" y="383"/>
                  </a:lnTo>
                  <a:lnTo>
                    <a:pt x="293" y="383"/>
                  </a:lnTo>
                  <a:lnTo>
                    <a:pt x="290" y="379"/>
                  </a:lnTo>
                  <a:lnTo>
                    <a:pt x="290" y="372"/>
                  </a:lnTo>
                  <a:lnTo>
                    <a:pt x="288" y="367"/>
                  </a:lnTo>
                  <a:lnTo>
                    <a:pt x="290" y="362"/>
                  </a:lnTo>
                  <a:lnTo>
                    <a:pt x="290" y="362"/>
                  </a:lnTo>
                  <a:lnTo>
                    <a:pt x="290" y="362"/>
                  </a:lnTo>
                  <a:lnTo>
                    <a:pt x="290" y="362"/>
                  </a:lnTo>
                  <a:lnTo>
                    <a:pt x="290" y="362"/>
                  </a:lnTo>
                  <a:lnTo>
                    <a:pt x="293" y="360"/>
                  </a:lnTo>
                  <a:lnTo>
                    <a:pt x="293" y="360"/>
                  </a:lnTo>
                  <a:lnTo>
                    <a:pt x="295" y="357"/>
                  </a:lnTo>
                  <a:lnTo>
                    <a:pt x="295" y="357"/>
                  </a:lnTo>
                  <a:lnTo>
                    <a:pt x="298" y="355"/>
                  </a:lnTo>
                  <a:lnTo>
                    <a:pt x="298" y="353"/>
                  </a:lnTo>
                  <a:lnTo>
                    <a:pt x="300" y="350"/>
                  </a:lnTo>
                  <a:lnTo>
                    <a:pt x="300" y="350"/>
                  </a:lnTo>
                  <a:lnTo>
                    <a:pt x="305" y="348"/>
                  </a:lnTo>
                  <a:lnTo>
                    <a:pt x="307" y="348"/>
                  </a:lnTo>
                  <a:lnTo>
                    <a:pt x="309" y="348"/>
                  </a:lnTo>
                  <a:lnTo>
                    <a:pt x="309" y="343"/>
                  </a:lnTo>
                  <a:lnTo>
                    <a:pt x="307" y="341"/>
                  </a:lnTo>
                  <a:lnTo>
                    <a:pt x="307" y="338"/>
                  </a:lnTo>
                  <a:lnTo>
                    <a:pt x="307" y="336"/>
                  </a:lnTo>
                  <a:lnTo>
                    <a:pt x="305" y="336"/>
                  </a:lnTo>
                  <a:lnTo>
                    <a:pt x="305" y="334"/>
                  </a:lnTo>
                  <a:lnTo>
                    <a:pt x="305" y="334"/>
                  </a:lnTo>
                  <a:lnTo>
                    <a:pt x="305" y="334"/>
                  </a:lnTo>
                  <a:lnTo>
                    <a:pt x="305" y="331"/>
                  </a:lnTo>
                  <a:lnTo>
                    <a:pt x="305" y="331"/>
                  </a:lnTo>
                  <a:lnTo>
                    <a:pt x="305" y="331"/>
                  </a:lnTo>
                  <a:lnTo>
                    <a:pt x="305" y="331"/>
                  </a:lnTo>
                  <a:lnTo>
                    <a:pt x="305" y="331"/>
                  </a:lnTo>
                  <a:lnTo>
                    <a:pt x="305" y="329"/>
                  </a:lnTo>
                  <a:lnTo>
                    <a:pt x="305" y="329"/>
                  </a:lnTo>
                  <a:lnTo>
                    <a:pt x="305" y="329"/>
                  </a:lnTo>
                  <a:lnTo>
                    <a:pt x="305" y="327"/>
                  </a:lnTo>
                  <a:lnTo>
                    <a:pt x="305" y="324"/>
                  </a:lnTo>
                  <a:lnTo>
                    <a:pt x="305" y="322"/>
                  </a:lnTo>
                  <a:lnTo>
                    <a:pt x="305" y="322"/>
                  </a:lnTo>
                  <a:lnTo>
                    <a:pt x="302" y="320"/>
                  </a:lnTo>
                  <a:lnTo>
                    <a:pt x="302" y="315"/>
                  </a:lnTo>
                  <a:lnTo>
                    <a:pt x="302" y="310"/>
                  </a:lnTo>
                  <a:lnTo>
                    <a:pt x="300" y="303"/>
                  </a:lnTo>
                  <a:lnTo>
                    <a:pt x="302" y="298"/>
                  </a:lnTo>
                  <a:lnTo>
                    <a:pt x="305" y="298"/>
                  </a:lnTo>
                  <a:lnTo>
                    <a:pt x="307" y="298"/>
                  </a:lnTo>
                  <a:lnTo>
                    <a:pt x="307" y="298"/>
                  </a:lnTo>
                  <a:lnTo>
                    <a:pt x="309" y="298"/>
                  </a:lnTo>
                  <a:lnTo>
                    <a:pt x="312" y="296"/>
                  </a:lnTo>
                  <a:lnTo>
                    <a:pt x="314" y="296"/>
                  </a:lnTo>
                  <a:lnTo>
                    <a:pt x="316" y="293"/>
                  </a:lnTo>
                  <a:lnTo>
                    <a:pt x="319" y="293"/>
                  </a:lnTo>
                  <a:lnTo>
                    <a:pt x="321" y="293"/>
                  </a:lnTo>
                  <a:lnTo>
                    <a:pt x="326" y="296"/>
                  </a:lnTo>
                  <a:lnTo>
                    <a:pt x="328" y="296"/>
                  </a:lnTo>
                  <a:lnTo>
                    <a:pt x="331" y="293"/>
                  </a:lnTo>
                  <a:lnTo>
                    <a:pt x="331" y="293"/>
                  </a:lnTo>
                  <a:lnTo>
                    <a:pt x="333" y="291"/>
                  </a:lnTo>
                  <a:lnTo>
                    <a:pt x="333" y="291"/>
                  </a:lnTo>
                  <a:lnTo>
                    <a:pt x="335" y="291"/>
                  </a:lnTo>
                  <a:lnTo>
                    <a:pt x="335" y="291"/>
                  </a:lnTo>
                  <a:lnTo>
                    <a:pt x="335" y="291"/>
                  </a:lnTo>
                  <a:lnTo>
                    <a:pt x="338" y="291"/>
                  </a:lnTo>
                  <a:lnTo>
                    <a:pt x="338" y="291"/>
                  </a:lnTo>
                  <a:lnTo>
                    <a:pt x="338" y="291"/>
                  </a:lnTo>
                  <a:lnTo>
                    <a:pt x="340" y="289"/>
                  </a:lnTo>
                  <a:lnTo>
                    <a:pt x="340" y="289"/>
                  </a:lnTo>
                  <a:lnTo>
                    <a:pt x="343" y="289"/>
                  </a:lnTo>
                  <a:lnTo>
                    <a:pt x="343" y="286"/>
                  </a:lnTo>
                  <a:lnTo>
                    <a:pt x="343" y="286"/>
                  </a:lnTo>
                  <a:lnTo>
                    <a:pt x="345" y="284"/>
                  </a:lnTo>
                  <a:lnTo>
                    <a:pt x="345" y="284"/>
                  </a:lnTo>
                  <a:lnTo>
                    <a:pt x="345" y="284"/>
                  </a:lnTo>
                  <a:lnTo>
                    <a:pt x="347" y="282"/>
                  </a:lnTo>
                  <a:lnTo>
                    <a:pt x="347" y="282"/>
                  </a:lnTo>
                  <a:lnTo>
                    <a:pt x="347" y="279"/>
                  </a:lnTo>
                  <a:lnTo>
                    <a:pt x="350" y="279"/>
                  </a:lnTo>
                  <a:lnTo>
                    <a:pt x="350" y="279"/>
                  </a:lnTo>
                  <a:lnTo>
                    <a:pt x="350" y="277"/>
                  </a:lnTo>
                  <a:lnTo>
                    <a:pt x="350" y="277"/>
                  </a:lnTo>
                  <a:lnTo>
                    <a:pt x="347" y="275"/>
                  </a:lnTo>
                  <a:lnTo>
                    <a:pt x="345" y="275"/>
                  </a:lnTo>
                  <a:lnTo>
                    <a:pt x="343" y="272"/>
                  </a:lnTo>
                  <a:lnTo>
                    <a:pt x="340" y="272"/>
                  </a:lnTo>
                  <a:lnTo>
                    <a:pt x="338" y="270"/>
                  </a:lnTo>
                  <a:lnTo>
                    <a:pt x="338" y="270"/>
                  </a:lnTo>
                  <a:lnTo>
                    <a:pt x="335" y="270"/>
                  </a:lnTo>
                  <a:lnTo>
                    <a:pt x="333" y="272"/>
                  </a:lnTo>
                  <a:lnTo>
                    <a:pt x="333" y="272"/>
                  </a:lnTo>
                  <a:lnTo>
                    <a:pt x="331" y="272"/>
                  </a:lnTo>
                  <a:lnTo>
                    <a:pt x="331" y="272"/>
                  </a:lnTo>
                  <a:lnTo>
                    <a:pt x="331" y="272"/>
                  </a:lnTo>
                  <a:lnTo>
                    <a:pt x="328" y="275"/>
                  </a:lnTo>
                  <a:lnTo>
                    <a:pt x="324" y="272"/>
                  </a:lnTo>
                  <a:lnTo>
                    <a:pt x="319" y="270"/>
                  </a:lnTo>
                  <a:lnTo>
                    <a:pt x="314" y="270"/>
                  </a:lnTo>
                  <a:lnTo>
                    <a:pt x="314" y="270"/>
                  </a:lnTo>
                  <a:lnTo>
                    <a:pt x="312" y="270"/>
                  </a:lnTo>
                  <a:lnTo>
                    <a:pt x="312" y="270"/>
                  </a:lnTo>
                  <a:lnTo>
                    <a:pt x="312" y="270"/>
                  </a:lnTo>
                  <a:lnTo>
                    <a:pt x="309" y="267"/>
                  </a:lnTo>
                  <a:lnTo>
                    <a:pt x="307" y="263"/>
                  </a:lnTo>
                  <a:lnTo>
                    <a:pt x="305" y="260"/>
                  </a:lnTo>
                  <a:lnTo>
                    <a:pt x="302" y="256"/>
                  </a:lnTo>
                  <a:lnTo>
                    <a:pt x="300" y="256"/>
                  </a:lnTo>
                  <a:lnTo>
                    <a:pt x="298" y="258"/>
                  </a:lnTo>
                  <a:lnTo>
                    <a:pt x="295" y="258"/>
                  </a:lnTo>
                  <a:lnTo>
                    <a:pt x="293" y="258"/>
                  </a:lnTo>
                  <a:lnTo>
                    <a:pt x="293" y="258"/>
                  </a:lnTo>
                  <a:lnTo>
                    <a:pt x="290" y="256"/>
                  </a:lnTo>
                  <a:lnTo>
                    <a:pt x="290" y="253"/>
                  </a:lnTo>
                  <a:lnTo>
                    <a:pt x="288" y="253"/>
                  </a:lnTo>
                  <a:lnTo>
                    <a:pt x="286" y="253"/>
                  </a:lnTo>
                  <a:lnTo>
                    <a:pt x="283" y="253"/>
                  </a:lnTo>
                  <a:lnTo>
                    <a:pt x="281" y="251"/>
                  </a:lnTo>
                  <a:lnTo>
                    <a:pt x="279" y="251"/>
                  </a:lnTo>
                  <a:lnTo>
                    <a:pt x="279" y="248"/>
                  </a:lnTo>
                  <a:lnTo>
                    <a:pt x="279" y="246"/>
                  </a:lnTo>
                  <a:lnTo>
                    <a:pt x="281" y="246"/>
                  </a:lnTo>
                  <a:lnTo>
                    <a:pt x="286" y="246"/>
                  </a:lnTo>
                  <a:lnTo>
                    <a:pt x="288" y="246"/>
                  </a:lnTo>
                  <a:lnTo>
                    <a:pt x="290" y="244"/>
                  </a:lnTo>
                  <a:lnTo>
                    <a:pt x="293" y="241"/>
                  </a:lnTo>
                  <a:lnTo>
                    <a:pt x="290" y="239"/>
                  </a:lnTo>
                  <a:lnTo>
                    <a:pt x="290" y="237"/>
                  </a:lnTo>
                  <a:lnTo>
                    <a:pt x="288" y="237"/>
                  </a:lnTo>
                  <a:lnTo>
                    <a:pt x="288" y="237"/>
                  </a:lnTo>
                  <a:lnTo>
                    <a:pt x="286" y="234"/>
                  </a:lnTo>
                  <a:lnTo>
                    <a:pt x="286" y="234"/>
                  </a:lnTo>
                  <a:lnTo>
                    <a:pt x="286" y="232"/>
                  </a:lnTo>
                  <a:lnTo>
                    <a:pt x="286" y="230"/>
                  </a:lnTo>
                  <a:lnTo>
                    <a:pt x="286" y="230"/>
                  </a:lnTo>
                  <a:lnTo>
                    <a:pt x="283" y="227"/>
                  </a:lnTo>
                  <a:lnTo>
                    <a:pt x="281" y="227"/>
                  </a:lnTo>
                  <a:lnTo>
                    <a:pt x="281" y="225"/>
                  </a:lnTo>
                  <a:lnTo>
                    <a:pt x="281" y="222"/>
                  </a:lnTo>
                  <a:lnTo>
                    <a:pt x="281" y="220"/>
                  </a:lnTo>
                  <a:lnTo>
                    <a:pt x="281" y="220"/>
                  </a:lnTo>
                  <a:lnTo>
                    <a:pt x="281" y="220"/>
                  </a:lnTo>
                  <a:lnTo>
                    <a:pt x="281" y="220"/>
                  </a:lnTo>
                  <a:lnTo>
                    <a:pt x="281" y="215"/>
                  </a:lnTo>
                  <a:lnTo>
                    <a:pt x="281" y="211"/>
                  </a:lnTo>
                  <a:lnTo>
                    <a:pt x="283" y="208"/>
                  </a:lnTo>
                  <a:lnTo>
                    <a:pt x="286" y="208"/>
                  </a:lnTo>
                  <a:lnTo>
                    <a:pt x="293" y="204"/>
                  </a:lnTo>
                  <a:lnTo>
                    <a:pt x="295" y="194"/>
                  </a:lnTo>
                  <a:lnTo>
                    <a:pt x="295" y="182"/>
                  </a:lnTo>
                  <a:lnTo>
                    <a:pt x="295" y="175"/>
                  </a:lnTo>
                  <a:lnTo>
                    <a:pt x="295" y="173"/>
                  </a:lnTo>
                  <a:lnTo>
                    <a:pt x="295" y="173"/>
                  </a:lnTo>
                  <a:lnTo>
                    <a:pt x="295" y="170"/>
                  </a:lnTo>
                  <a:lnTo>
                    <a:pt x="295" y="170"/>
                  </a:lnTo>
                  <a:lnTo>
                    <a:pt x="295" y="168"/>
                  </a:lnTo>
                  <a:lnTo>
                    <a:pt x="295" y="168"/>
                  </a:lnTo>
                  <a:lnTo>
                    <a:pt x="295" y="166"/>
                  </a:lnTo>
                  <a:lnTo>
                    <a:pt x="295" y="166"/>
                  </a:lnTo>
                  <a:lnTo>
                    <a:pt x="295" y="163"/>
                  </a:lnTo>
                  <a:lnTo>
                    <a:pt x="298" y="163"/>
                  </a:lnTo>
                  <a:lnTo>
                    <a:pt x="298" y="163"/>
                  </a:lnTo>
                  <a:lnTo>
                    <a:pt x="298" y="161"/>
                  </a:lnTo>
                  <a:lnTo>
                    <a:pt x="300" y="159"/>
                  </a:lnTo>
                  <a:lnTo>
                    <a:pt x="302" y="156"/>
                  </a:lnTo>
                  <a:lnTo>
                    <a:pt x="305" y="151"/>
                  </a:lnTo>
                  <a:lnTo>
                    <a:pt x="307" y="149"/>
                  </a:lnTo>
                  <a:lnTo>
                    <a:pt x="307" y="149"/>
                  </a:lnTo>
                  <a:lnTo>
                    <a:pt x="309" y="147"/>
                  </a:lnTo>
                  <a:lnTo>
                    <a:pt x="312" y="144"/>
                  </a:lnTo>
                  <a:lnTo>
                    <a:pt x="312" y="144"/>
                  </a:lnTo>
                  <a:lnTo>
                    <a:pt x="314" y="142"/>
                  </a:lnTo>
                  <a:lnTo>
                    <a:pt x="316" y="140"/>
                  </a:lnTo>
                  <a:lnTo>
                    <a:pt x="319" y="137"/>
                  </a:lnTo>
                  <a:lnTo>
                    <a:pt x="321" y="135"/>
                  </a:lnTo>
                  <a:lnTo>
                    <a:pt x="324" y="125"/>
                  </a:lnTo>
                  <a:lnTo>
                    <a:pt x="321" y="123"/>
                  </a:lnTo>
                  <a:lnTo>
                    <a:pt x="314" y="121"/>
                  </a:lnTo>
                  <a:lnTo>
                    <a:pt x="307" y="118"/>
                  </a:lnTo>
                  <a:lnTo>
                    <a:pt x="307" y="116"/>
                  </a:lnTo>
                  <a:lnTo>
                    <a:pt x="305" y="116"/>
                  </a:lnTo>
                  <a:lnTo>
                    <a:pt x="302" y="116"/>
                  </a:lnTo>
                  <a:lnTo>
                    <a:pt x="302" y="114"/>
                  </a:lnTo>
                  <a:lnTo>
                    <a:pt x="300" y="114"/>
                  </a:lnTo>
                  <a:lnTo>
                    <a:pt x="295" y="111"/>
                  </a:lnTo>
                  <a:lnTo>
                    <a:pt x="293" y="109"/>
                  </a:lnTo>
                  <a:lnTo>
                    <a:pt x="290" y="106"/>
                  </a:lnTo>
                  <a:lnTo>
                    <a:pt x="286" y="104"/>
                  </a:lnTo>
                  <a:lnTo>
                    <a:pt x="281" y="102"/>
                  </a:lnTo>
                  <a:lnTo>
                    <a:pt x="279" y="102"/>
                  </a:lnTo>
                  <a:lnTo>
                    <a:pt x="274" y="104"/>
                  </a:lnTo>
                  <a:lnTo>
                    <a:pt x="274" y="104"/>
                  </a:lnTo>
                  <a:lnTo>
                    <a:pt x="272" y="104"/>
                  </a:lnTo>
                  <a:lnTo>
                    <a:pt x="272" y="104"/>
                  </a:lnTo>
                  <a:lnTo>
                    <a:pt x="272" y="104"/>
                  </a:lnTo>
                  <a:lnTo>
                    <a:pt x="267" y="106"/>
                  </a:lnTo>
                  <a:lnTo>
                    <a:pt x="264" y="109"/>
                  </a:lnTo>
                  <a:lnTo>
                    <a:pt x="264" y="111"/>
                  </a:lnTo>
                  <a:lnTo>
                    <a:pt x="262" y="116"/>
                  </a:lnTo>
                  <a:lnTo>
                    <a:pt x="260" y="118"/>
                  </a:lnTo>
                  <a:lnTo>
                    <a:pt x="257" y="121"/>
                  </a:lnTo>
                  <a:lnTo>
                    <a:pt x="257" y="121"/>
                  </a:lnTo>
                  <a:lnTo>
                    <a:pt x="255" y="123"/>
                  </a:lnTo>
                  <a:lnTo>
                    <a:pt x="253" y="125"/>
                  </a:lnTo>
                  <a:lnTo>
                    <a:pt x="253" y="125"/>
                  </a:lnTo>
                  <a:lnTo>
                    <a:pt x="250" y="125"/>
                  </a:lnTo>
                  <a:lnTo>
                    <a:pt x="250" y="128"/>
                  </a:lnTo>
                  <a:lnTo>
                    <a:pt x="250" y="128"/>
                  </a:lnTo>
                  <a:lnTo>
                    <a:pt x="250" y="128"/>
                  </a:lnTo>
                  <a:lnTo>
                    <a:pt x="248" y="128"/>
                  </a:lnTo>
                  <a:lnTo>
                    <a:pt x="248" y="128"/>
                  </a:lnTo>
                  <a:lnTo>
                    <a:pt x="248" y="125"/>
                  </a:lnTo>
                  <a:lnTo>
                    <a:pt x="246" y="125"/>
                  </a:lnTo>
                  <a:lnTo>
                    <a:pt x="246" y="123"/>
                  </a:lnTo>
                  <a:lnTo>
                    <a:pt x="246" y="123"/>
                  </a:lnTo>
                  <a:lnTo>
                    <a:pt x="246" y="118"/>
                  </a:lnTo>
                  <a:lnTo>
                    <a:pt x="243" y="114"/>
                  </a:lnTo>
                  <a:lnTo>
                    <a:pt x="241" y="114"/>
                  </a:lnTo>
                  <a:lnTo>
                    <a:pt x="236" y="116"/>
                  </a:lnTo>
                  <a:lnTo>
                    <a:pt x="236" y="116"/>
                  </a:lnTo>
                  <a:lnTo>
                    <a:pt x="236" y="116"/>
                  </a:lnTo>
                  <a:lnTo>
                    <a:pt x="236" y="116"/>
                  </a:lnTo>
                  <a:lnTo>
                    <a:pt x="234" y="116"/>
                  </a:lnTo>
                  <a:lnTo>
                    <a:pt x="231" y="116"/>
                  </a:lnTo>
                  <a:lnTo>
                    <a:pt x="229" y="114"/>
                  </a:lnTo>
                  <a:lnTo>
                    <a:pt x="229" y="111"/>
                  </a:lnTo>
                  <a:lnTo>
                    <a:pt x="227" y="109"/>
                  </a:lnTo>
                  <a:lnTo>
                    <a:pt x="227" y="109"/>
                  </a:lnTo>
                  <a:lnTo>
                    <a:pt x="227" y="106"/>
                  </a:lnTo>
                  <a:lnTo>
                    <a:pt x="227" y="106"/>
                  </a:lnTo>
                  <a:lnTo>
                    <a:pt x="227" y="106"/>
                  </a:lnTo>
                  <a:lnTo>
                    <a:pt x="227" y="106"/>
                  </a:lnTo>
                  <a:lnTo>
                    <a:pt x="227" y="104"/>
                  </a:lnTo>
                  <a:lnTo>
                    <a:pt x="224" y="104"/>
                  </a:lnTo>
                  <a:lnTo>
                    <a:pt x="224" y="104"/>
                  </a:lnTo>
                  <a:lnTo>
                    <a:pt x="222" y="102"/>
                  </a:lnTo>
                  <a:lnTo>
                    <a:pt x="217" y="102"/>
                  </a:lnTo>
                  <a:lnTo>
                    <a:pt x="215" y="99"/>
                  </a:lnTo>
                  <a:lnTo>
                    <a:pt x="215" y="97"/>
                  </a:lnTo>
                  <a:lnTo>
                    <a:pt x="215" y="95"/>
                  </a:lnTo>
                  <a:lnTo>
                    <a:pt x="217" y="92"/>
                  </a:lnTo>
                  <a:lnTo>
                    <a:pt x="217" y="90"/>
                  </a:lnTo>
                  <a:lnTo>
                    <a:pt x="217" y="88"/>
                  </a:lnTo>
                  <a:lnTo>
                    <a:pt x="217" y="88"/>
                  </a:lnTo>
                  <a:lnTo>
                    <a:pt x="217" y="85"/>
                  </a:lnTo>
                  <a:lnTo>
                    <a:pt x="217" y="85"/>
                  </a:lnTo>
                  <a:lnTo>
                    <a:pt x="217" y="83"/>
                  </a:lnTo>
                  <a:lnTo>
                    <a:pt x="217" y="83"/>
                  </a:lnTo>
                  <a:lnTo>
                    <a:pt x="217" y="83"/>
                  </a:lnTo>
                  <a:lnTo>
                    <a:pt x="217" y="83"/>
                  </a:lnTo>
                  <a:lnTo>
                    <a:pt x="217" y="83"/>
                  </a:lnTo>
                  <a:lnTo>
                    <a:pt x="217" y="80"/>
                  </a:lnTo>
                  <a:lnTo>
                    <a:pt x="217" y="76"/>
                  </a:lnTo>
                  <a:lnTo>
                    <a:pt x="215" y="73"/>
                  </a:lnTo>
                  <a:lnTo>
                    <a:pt x="215" y="71"/>
                  </a:lnTo>
                  <a:lnTo>
                    <a:pt x="217" y="69"/>
                  </a:lnTo>
                  <a:lnTo>
                    <a:pt x="220" y="69"/>
                  </a:lnTo>
                  <a:lnTo>
                    <a:pt x="222" y="69"/>
                  </a:lnTo>
                  <a:lnTo>
                    <a:pt x="224" y="69"/>
                  </a:lnTo>
                  <a:lnTo>
                    <a:pt x="227" y="66"/>
                  </a:lnTo>
                  <a:lnTo>
                    <a:pt x="227" y="64"/>
                  </a:lnTo>
                  <a:lnTo>
                    <a:pt x="229" y="64"/>
                  </a:lnTo>
                  <a:lnTo>
                    <a:pt x="231" y="66"/>
                  </a:lnTo>
                  <a:lnTo>
                    <a:pt x="234" y="69"/>
                  </a:lnTo>
                  <a:lnTo>
                    <a:pt x="236" y="71"/>
                  </a:lnTo>
                  <a:lnTo>
                    <a:pt x="238" y="73"/>
                  </a:lnTo>
                  <a:lnTo>
                    <a:pt x="241" y="73"/>
                  </a:lnTo>
                  <a:lnTo>
                    <a:pt x="243" y="71"/>
                  </a:lnTo>
                  <a:lnTo>
                    <a:pt x="246" y="66"/>
                  </a:lnTo>
                  <a:lnTo>
                    <a:pt x="248" y="64"/>
                  </a:lnTo>
                  <a:lnTo>
                    <a:pt x="250" y="62"/>
                  </a:lnTo>
                  <a:lnTo>
                    <a:pt x="250" y="59"/>
                  </a:lnTo>
                  <a:lnTo>
                    <a:pt x="250" y="59"/>
                  </a:lnTo>
                  <a:lnTo>
                    <a:pt x="253" y="59"/>
                  </a:lnTo>
                  <a:lnTo>
                    <a:pt x="253" y="57"/>
                  </a:lnTo>
                  <a:lnTo>
                    <a:pt x="253" y="52"/>
                  </a:lnTo>
                  <a:lnTo>
                    <a:pt x="250" y="47"/>
                  </a:lnTo>
                  <a:lnTo>
                    <a:pt x="248" y="43"/>
                  </a:lnTo>
                  <a:lnTo>
                    <a:pt x="243" y="40"/>
                  </a:lnTo>
                  <a:lnTo>
                    <a:pt x="241" y="40"/>
                  </a:lnTo>
                  <a:lnTo>
                    <a:pt x="238" y="40"/>
                  </a:lnTo>
                  <a:lnTo>
                    <a:pt x="236" y="40"/>
                  </a:lnTo>
                  <a:lnTo>
                    <a:pt x="234" y="38"/>
                  </a:lnTo>
                  <a:lnTo>
                    <a:pt x="234" y="38"/>
                  </a:lnTo>
                  <a:lnTo>
                    <a:pt x="231" y="40"/>
                  </a:lnTo>
                  <a:lnTo>
                    <a:pt x="229" y="40"/>
                  </a:lnTo>
                  <a:lnTo>
                    <a:pt x="227" y="40"/>
                  </a:lnTo>
                  <a:lnTo>
                    <a:pt x="224" y="38"/>
                  </a:lnTo>
                  <a:lnTo>
                    <a:pt x="224" y="35"/>
                  </a:lnTo>
                  <a:lnTo>
                    <a:pt x="227" y="35"/>
                  </a:lnTo>
                  <a:lnTo>
                    <a:pt x="229" y="33"/>
                  </a:lnTo>
                  <a:lnTo>
                    <a:pt x="227" y="28"/>
                  </a:lnTo>
                  <a:lnTo>
                    <a:pt x="224" y="26"/>
                  </a:lnTo>
                  <a:lnTo>
                    <a:pt x="222" y="24"/>
                  </a:lnTo>
                  <a:lnTo>
                    <a:pt x="222" y="19"/>
                  </a:lnTo>
                  <a:lnTo>
                    <a:pt x="222" y="17"/>
                  </a:lnTo>
                  <a:lnTo>
                    <a:pt x="222" y="12"/>
                  </a:lnTo>
                  <a:lnTo>
                    <a:pt x="220" y="7"/>
                  </a:lnTo>
                  <a:lnTo>
                    <a:pt x="220" y="5"/>
                  </a:lnTo>
                  <a:lnTo>
                    <a:pt x="215" y="2"/>
                  </a:lnTo>
                  <a:lnTo>
                    <a:pt x="212" y="0"/>
                  </a:lnTo>
                  <a:lnTo>
                    <a:pt x="208" y="2"/>
                  </a:lnTo>
                  <a:lnTo>
                    <a:pt x="203" y="2"/>
                  </a:lnTo>
                  <a:lnTo>
                    <a:pt x="203" y="0"/>
                  </a:lnTo>
                  <a:lnTo>
                    <a:pt x="201" y="0"/>
                  </a:lnTo>
                  <a:lnTo>
                    <a:pt x="198" y="0"/>
                  </a:lnTo>
                  <a:lnTo>
                    <a:pt x="196" y="0"/>
                  </a:lnTo>
                  <a:lnTo>
                    <a:pt x="194" y="2"/>
                  </a:lnTo>
                  <a:lnTo>
                    <a:pt x="194" y="5"/>
                  </a:lnTo>
                  <a:lnTo>
                    <a:pt x="196" y="9"/>
                  </a:lnTo>
                  <a:lnTo>
                    <a:pt x="194" y="12"/>
                  </a:lnTo>
                  <a:lnTo>
                    <a:pt x="194" y="14"/>
                  </a:lnTo>
                  <a:lnTo>
                    <a:pt x="191" y="14"/>
                  </a:lnTo>
                  <a:lnTo>
                    <a:pt x="189" y="14"/>
                  </a:lnTo>
                  <a:lnTo>
                    <a:pt x="189" y="17"/>
                  </a:lnTo>
                  <a:lnTo>
                    <a:pt x="189" y="19"/>
                  </a:lnTo>
                  <a:lnTo>
                    <a:pt x="189" y="21"/>
                  </a:lnTo>
                  <a:lnTo>
                    <a:pt x="186" y="24"/>
                  </a:lnTo>
                  <a:lnTo>
                    <a:pt x="184" y="24"/>
                  </a:lnTo>
                  <a:lnTo>
                    <a:pt x="182" y="26"/>
                  </a:lnTo>
                  <a:lnTo>
                    <a:pt x="184" y="26"/>
                  </a:lnTo>
                  <a:lnTo>
                    <a:pt x="184" y="28"/>
                  </a:lnTo>
                  <a:lnTo>
                    <a:pt x="186" y="31"/>
                  </a:lnTo>
                  <a:lnTo>
                    <a:pt x="186" y="31"/>
                  </a:lnTo>
                  <a:lnTo>
                    <a:pt x="186" y="33"/>
                  </a:lnTo>
                  <a:lnTo>
                    <a:pt x="186" y="35"/>
                  </a:lnTo>
                  <a:lnTo>
                    <a:pt x="186" y="38"/>
                  </a:lnTo>
                  <a:lnTo>
                    <a:pt x="186" y="43"/>
                  </a:lnTo>
                  <a:lnTo>
                    <a:pt x="186" y="45"/>
                  </a:lnTo>
                  <a:lnTo>
                    <a:pt x="186" y="50"/>
                  </a:lnTo>
                  <a:lnTo>
                    <a:pt x="184" y="52"/>
                  </a:lnTo>
                  <a:lnTo>
                    <a:pt x="182" y="54"/>
                  </a:lnTo>
                  <a:lnTo>
                    <a:pt x="182" y="57"/>
                  </a:lnTo>
                  <a:lnTo>
                    <a:pt x="179" y="59"/>
                  </a:lnTo>
                  <a:lnTo>
                    <a:pt x="177" y="62"/>
                  </a:lnTo>
                  <a:lnTo>
                    <a:pt x="177" y="62"/>
                  </a:lnTo>
                  <a:lnTo>
                    <a:pt x="177" y="62"/>
                  </a:lnTo>
                  <a:lnTo>
                    <a:pt x="177" y="62"/>
                  </a:lnTo>
                  <a:lnTo>
                    <a:pt x="177" y="62"/>
                  </a:lnTo>
                  <a:lnTo>
                    <a:pt x="175" y="64"/>
                  </a:lnTo>
                  <a:lnTo>
                    <a:pt x="175" y="64"/>
                  </a:lnTo>
                  <a:lnTo>
                    <a:pt x="172" y="66"/>
                  </a:lnTo>
                  <a:lnTo>
                    <a:pt x="172" y="66"/>
                  </a:lnTo>
                  <a:lnTo>
                    <a:pt x="170" y="69"/>
                  </a:lnTo>
                  <a:lnTo>
                    <a:pt x="170" y="69"/>
                  </a:lnTo>
                  <a:lnTo>
                    <a:pt x="170" y="71"/>
                  </a:lnTo>
                  <a:lnTo>
                    <a:pt x="168" y="71"/>
                  </a:lnTo>
                  <a:lnTo>
                    <a:pt x="165" y="73"/>
                  </a:lnTo>
                  <a:lnTo>
                    <a:pt x="160" y="76"/>
                  </a:lnTo>
                  <a:lnTo>
                    <a:pt x="158" y="78"/>
                  </a:lnTo>
                  <a:lnTo>
                    <a:pt x="156" y="80"/>
                  </a:lnTo>
                  <a:lnTo>
                    <a:pt x="153" y="83"/>
                  </a:lnTo>
                  <a:lnTo>
                    <a:pt x="153" y="85"/>
                  </a:lnTo>
                  <a:lnTo>
                    <a:pt x="151" y="88"/>
                  </a:lnTo>
                  <a:lnTo>
                    <a:pt x="151" y="90"/>
                  </a:lnTo>
                  <a:lnTo>
                    <a:pt x="149" y="90"/>
                  </a:lnTo>
                  <a:lnTo>
                    <a:pt x="146" y="90"/>
                  </a:lnTo>
                  <a:lnTo>
                    <a:pt x="141" y="90"/>
                  </a:lnTo>
                  <a:lnTo>
                    <a:pt x="139" y="90"/>
                  </a:lnTo>
                  <a:lnTo>
                    <a:pt x="139" y="92"/>
                  </a:lnTo>
                  <a:lnTo>
                    <a:pt x="139" y="92"/>
                  </a:lnTo>
                  <a:lnTo>
                    <a:pt x="137" y="92"/>
                  </a:lnTo>
                  <a:lnTo>
                    <a:pt x="137" y="92"/>
                  </a:lnTo>
                  <a:lnTo>
                    <a:pt x="134" y="95"/>
                  </a:lnTo>
                  <a:lnTo>
                    <a:pt x="134" y="97"/>
                  </a:lnTo>
                  <a:lnTo>
                    <a:pt x="132" y="99"/>
                  </a:lnTo>
                  <a:lnTo>
                    <a:pt x="132" y="104"/>
                  </a:lnTo>
                  <a:lnTo>
                    <a:pt x="130" y="104"/>
                  </a:lnTo>
                  <a:lnTo>
                    <a:pt x="130" y="106"/>
                  </a:lnTo>
                  <a:lnTo>
                    <a:pt x="132" y="109"/>
                  </a:lnTo>
                  <a:lnTo>
                    <a:pt x="132" y="109"/>
                  </a:lnTo>
                  <a:lnTo>
                    <a:pt x="134" y="111"/>
                  </a:lnTo>
                  <a:lnTo>
                    <a:pt x="134" y="111"/>
                  </a:lnTo>
                  <a:lnTo>
                    <a:pt x="137" y="111"/>
                  </a:lnTo>
                  <a:lnTo>
                    <a:pt x="139" y="111"/>
                  </a:lnTo>
                  <a:lnTo>
                    <a:pt x="144" y="109"/>
                  </a:lnTo>
                  <a:lnTo>
                    <a:pt x="149" y="109"/>
                  </a:lnTo>
                  <a:lnTo>
                    <a:pt x="153" y="111"/>
                  </a:lnTo>
                  <a:lnTo>
                    <a:pt x="156" y="118"/>
                  </a:lnTo>
                  <a:lnTo>
                    <a:pt x="156" y="118"/>
                  </a:lnTo>
                  <a:lnTo>
                    <a:pt x="156" y="121"/>
                  </a:lnTo>
                  <a:lnTo>
                    <a:pt x="156" y="123"/>
                  </a:lnTo>
                  <a:lnTo>
                    <a:pt x="156" y="123"/>
                  </a:lnTo>
                  <a:lnTo>
                    <a:pt x="158" y="128"/>
                  </a:lnTo>
                  <a:lnTo>
                    <a:pt x="160" y="130"/>
                  </a:lnTo>
                  <a:lnTo>
                    <a:pt x="160" y="133"/>
                  </a:lnTo>
                  <a:lnTo>
                    <a:pt x="156" y="135"/>
                  </a:lnTo>
                  <a:lnTo>
                    <a:pt x="153" y="140"/>
                  </a:lnTo>
                  <a:lnTo>
                    <a:pt x="151" y="144"/>
                  </a:lnTo>
                  <a:lnTo>
                    <a:pt x="149" y="149"/>
                  </a:lnTo>
                  <a:lnTo>
                    <a:pt x="149" y="154"/>
                  </a:lnTo>
                  <a:lnTo>
                    <a:pt x="146" y="156"/>
                  </a:lnTo>
                  <a:lnTo>
                    <a:pt x="144" y="156"/>
                  </a:lnTo>
                  <a:lnTo>
                    <a:pt x="144" y="159"/>
                  </a:lnTo>
                  <a:lnTo>
                    <a:pt x="141" y="161"/>
                  </a:lnTo>
                  <a:lnTo>
                    <a:pt x="141" y="161"/>
                  </a:lnTo>
                  <a:lnTo>
                    <a:pt x="141" y="163"/>
                  </a:lnTo>
                  <a:lnTo>
                    <a:pt x="141" y="163"/>
                  </a:lnTo>
                  <a:lnTo>
                    <a:pt x="141" y="163"/>
                  </a:lnTo>
                  <a:lnTo>
                    <a:pt x="137" y="168"/>
                  </a:lnTo>
                  <a:lnTo>
                    <a:pt x="134" y="170"/>
                  </a:lnTo>
                  <a:lnTo>
                    <a:pt x="134" y="175"/>
                  </a:lnTo>
                  <a:lnTo>
                    <a:pt x="134" y="180"/>
                  </a:lnTo>
                  <a:lnTo>
                    <a:pt x="139" y="187"/>
                  </a:lnTo>
                  <a:lnTo>
                    <a:pt x="144" y="194"/>
                  </a:lnTo>
                  <a:lnTo>
                    <a:pt x="149" y="201"/>
                  </a:lnTo>
                  <a:lnTo>
                    <a:pt x="153" y="208"/>
                  </a:lnTo>
                  <a:lnTo>
                    <a:pt x="156" y="208"/>
                  </a:lnTo>
                  <a:lnTo>
                    <a:pt x="158" y="208"/>
                  </a:lnTo>
                  <a:lnTo>
                    <a:pt x="160" y="208"/>
                  </a:lnTo>
                  <a:lnTo>
                    <a:pt x="163" y="208"/>
                  </a:lnTo>
                  <a:lnTo>
                    <a:pt x="165" y="206"/>
                  </a:lnTo>
                  <a:lnTo>
                    <a:pt x="165" y="206"/>
                  </a:lnTo>
                  <a:lnTo>
                    <a:pt x="165" y="204"/>
                  </a:lnTo>
                  <a:lnTo>
                    <a:pt x="165" y="199"/>
                  </a:lnTo>
                  <a:lnTo>
                    <a:pt x="168" y="196"/>
                  </a:lnTo>
                  <a:lnTo>
                    <a:pt x="170" y="199"/>
                  </a:lnTo>
                  <a:lnTo>
                    <a:pt x="172" y="204"/>
                  </a:lnTo>
                  <a:lnTo>
                    <a:pt x="172" y="208"/>
                  </a:lnTo>
                  <a:lnTo>
                    <a:pt x="170" y="213"/>
                  </a:lnTo>
                  <a:lnTo>
                    <a:pt x="172" y="213"/>
                  </a:lnTo>
                  <a:lnTo>
                    <a:pt x="175" y="215"/>
                  </a:lnTo>
                  <a:lnTo>
                    <a:pt x="177" y="215"/>
                  </a:lnTo>
                  <a:lnTo>
                    <a:pt x="179" y="215"/>
                  </a:lnTo>
                  <a:lnTo>
                    <a:pt x="182" y="218"/>
                  </a:lnTo>
                  <a:lnTo>
                    <a:pt x="184" y="222"/>
                  </a:lnTo>
                  <a:lnTo>
                    <a:pt x="186" y="225"/>
                  </a:lnTo>
                  <a:lnTo>
                    <a:pt x="191" y="225"/>
                  </a:lnTo>
                  <a:lnTo>
                    <a:pt x="198" y="227"/>
                  </a:lnTo>
                  <a:lnTo>
                    <a:pt x="203" y="230"/>
                  </a:lnTo>
                  <a:lnTo>
                    <a:pt x="203" y="234"/>
                  </a:lnTo>
                  <a:lnTo>
                    <a:pt x="201" y="237"/>
                  </a:lnTo>
                  <a:lnTo>
                    <a:pt x="198" y="237"/>
                  </a:lnTo>
                  <a:lnTo>
                    <a:pt x="198" y="237"/>
                  </a:lnTo>
                  <a:lnTo>
                    <a:pt x="196" y="239"/>
                  </a:lnTo>
                  <a:lnTo>
                    <a:pt x="198" y="239"/>
                  </a:lnTo>
                  <a:lnTo>
                    <a:pt x="198" y="241"/>
                  </a:lnTo>
                  <a:lnTo>
                    <a:pt x="198" y="241"/>
                  </a:lnTo>
                  <a:lnTo>
                    <a:pt x="201" y="241"/>
                  </a:lnTo>
                  <a:lnTo>
                    <a:pt x="201" y="244"/>
                  </a:lnTo>
                  <a:lnTo>
                    <a:pt x="203" y="248"/>
                  </a:lnTo>
                  <a:lnTo>
                    <a:pt x="203" y="248"/>
                  </a:lnTo>
                  <a:lnTo>
                    <a:pt x="205" y="248"/>
                  </a:lnTo>
                  <a:lnTo>
                    <a:pt x="210" y="246"/>
                  </a:lnTo>
                  <a:lnTo>
                    <a:pt x="212" y="246"/>
                  </a:lnTo>
                  <a:lnTo>
                    <a:pt x="215" y="246"/>
                  </a:lnTo>
                  <a:lnTo>
                    <a:pt x="217" y="248"/>
                  </a:lnTo>
                  <a:lnTo>
                    <a:pt x="220" y="248"/>
                  </a:lnTo>
                  <a:lnTo>
                    <a:pt x="222" y="251"/>
                  </a:lnTo>
                  <a:lnTo>
                    <a:pt x="224" y="253"/>
                  </a:lnTo>
                  <a:lnTo>
                    <a:pt x="227" y="256"/>
                  </a:lnTo>
                  <a:lnTo>
                    <a:pt x="227" y="258"/>
                  </a:lnTo>
                  <a:lnTo>
                    <a:pt x="229" y="260"/>
                  </a:lnTo>
                  <a:lnTo>
                    <a:pt x="231" y="260"/>
                  </a:lnTo>
                  <a:lnTo>
                    <a:pt x="234" y="260"/>
                  </a:lnTo>
                  <a:lnTo>
                    <a:pt x="238" y="260"/>
                  </a:lnTo>
                  <a:lnTo>
                    <a:pt x="241" y="263"/>
                  </a:lnTo>
                  <a:lnTo>
                    <a:pt x="243" y="265"/>
                  </a:lnTo>
                  <a:lnTo>
                    <a:pt x="241" y="270"/>
                  </a:lnTo>
                  <a:lnTo>
                    <a:pt x="238" y="275"/>
                  </a:lnTo>
                  <a:lnTo>
                    <a:pt x="234" y="277"/>
                  </a:lnTo>
                  <a:lnTo>
                    <a:pt x="229" y="277"/>
                  </a:lnTo>
                  <a:lnTo>
                    <a:pt x="224" y="275"/>
                  </a:lnTo>
                  <a:lnTo>
                    <a:pt x="224" y="275"/>
                  </a:lnTo>
                  <a:lnTo>
                    <a:pt x="224" y="275"/>
                  </a:lnTo>
                  <a:lnTo>
                    <a:pt x="224" y="275"/>
                  </a:lnTo>
                  <a:lnTo>
                    <a:pt x="222" y="272"/>
                  </a:lnTo>
                  <a:lnTo>
                    <a:pt x="220" y="275"/>
                  </a:lnTo>
                  <a:lnTo>
                    <a:pt x="215" y="275"/>
                  </a:lnTo>
                  <a:lnTo>
                    <a:pt x="210" y="275"/>
                  </a:lnTo>
                  <a:lnTo>
                    <a:pt x="205" y="272"/>
                  </a:lnTo>
                  <a:lnTo>
                    <a:pt x="205" y="272"/>
                  </a:lnTo>
                  <a:lnTo>
                    <a:pt x="205" y="275"/>
                  </a:lnTo>
                  <a:lnTo>
                    <a:pt x="203" y="275"/>
                  </a:lnTo>
                  <a:lnTo>
                    <a:pt x="203" y="275"/>
                  </a:lnTo>
                  <a:lnTo>
                    <a:pt x="201" y="277"/>
                  </a:lnTo>
                  <a:lnTo>
                    <a:pt x="198" y="277"/>
                  </a:lnTo>
                  <a:lnTo>
                    <a:pt x="198" y="277"/>
                  </a:lnTo>
                  <a:lnTo>
                    <a:pt x="196" y="279"/>
                  </a:lnTo>
                  <a:lnTo>
                    <a:pt x="196" y="279"/>
                  </a:lnTo>
                  <a:lnTo>
                    <a:pt x="196" y="279"/>
                  </a:lnTo>
                  <a:lnTo>
                    <a:pt x="196" y="279"/>
                  </a:lnTo>
                  <a:lnTo>
                    <a:pt x="196" y="282"/>
                  </a:lnTo>
                  <a:lnTo>
                    <a:pt x="198" y="284"/>
                  </a:lnTo>
                  <a:lnTo>
                    <a:pt x="201" y="286"/>
                  </a:lnTo>
                  <a:lnTo>
                    <a:pt x="203" y="289"/>
                  </a:lnTo>
                  <a:lnTo>
                    <a:pt x="203" y="293"/>
                  </a:lnTo>
                  <a:lnTo>
                    <a:pt x="201" y="293"/>
                  </a:lnTo>
                  <a:lnTo>
                    <a:pt x="198" y="296"/>
                  </a:lnTo>
                  <a:lnTo>
                    <a:pt x="198" y="296"/>
                  </a:lnTo>
                  <a:lnTo>
                    <a:pt x="196" y="298"/>
                  </a:lnTo>
                  <a:lnTo>
                    <a:pt x="194" y="301"/>
                  </a:lnTo>
                  <a:lnTo>
                    <a:pt x="189" y="301"/>
                  </a:lnTo>
                  <a:lnTo>
                    <a:pt x="184" y="298"/>
                  </a:lnTo>
                  <a:lnTo>
                    <a:pt x="182" y="296"/>
                  </a:lnTo>
                  <a:lnTo>
                    <a:pt x="179" y="296"/>
                  </a:lnTo>
                  <a:lnTo>
                    <a:pt x="179" y="296"/>
                  </a:lnTo>
                  <a:lnTo>
                    <a:pt x="179" y="293"/>
                  </a:lnTo>
                  <a:lnTo>
                    <a:pt x="177" y="293"/>
                  </a:lnTo>
                  <a:lnTo>
                    <a:pt x="177" y="293"/>
                  </a:lnTo>
                  <a:lnTo>
                    <a:pt x="177" y="293"/>
                  </a:lnTo>
                  <a:lnTo>
                    <a:pt x="175" y="293"/>
                  </a:lnTo>
                  <a:lnTo>
                    <a:pt x="175" y="293"/>
                  </a:lnTo>
                  <a:lnTo>
                    <a:pt x="175" y="293"/>
                  </a:lnTo>
                  <a:lnTo>
                    <a:pt x="175" y="293"/>
                  </a:lnTo>
                  <a:lnTo>
                    <a:pt x="172" y="291"/>
                  </a:lnTo>
                  <a:lnTo>
                    <a:pt x="172" y="291"/>
                  </a:lnTo>
                  <a:lnTo>
                    <a:pt x="170" y="291"/>
                  </a:lnTo>
                  <a:lnTo>
                    <a:pt x="168" y="291"/>
                  </a:lnTo>
                  <a:lnTo>
                    <a:pt x="165" y="296"/>
                  </a:lnTo>
                  <a:lnTo>
                    <a:pt x="163" y="301"/>
                  </a:lnTo>
                  <a:lnTo>
                    <a:pt x="158" y="303"/>
                  </a:lnTo>
                  <a:lnTo>
                    <a:pt x="156" y="305"/>
                  </a:lnTo>
                  <a:lnTo>
                    <a:pt x="151" y="305"/>
                  </a:lnTo>
                  <a:lnTo>
                    <a:pt x="149" y="308"/>
                  </a:lnTo>
                  <a:lnTo>
                    <a:pt x="144" y="308"/>
                  </a:lnTo>
                  <a:lnTo>
                    <a:pt x="139" y="308"/>
                  </a:lnTo>
                  <a:lnTo>
                    <a:pt x="139" y="305"/>
                  </a:lnTo>
                  <a:lnTo>
                    <a:pt x="137" y="303"/>
                  </a:lnTo>
                  <a:lnTo>
                    <a:pt x="137" y="301"/>
                  </a:lnTo>
                  <a:lnTo>
                    <a:pt x="134" y="301"/>
                  </a:lnTo>
                  <a:lnTo>
                    <a:pt x="134" y="301"/>
                  </a:lnTo>
                  <a:lnTo>
                    <a:pt x="134" y="298"/>
                  </a:lnTo>
                  <a:lnTo>
                    <a:pt x="134" y="298"/>
                  </a:lnTo>
                  <a:lnTo>
                    <a:pt x="134" y="298"/>
                  </a:lnTo>
                  <a:lnTo>
                    <a:pt x="134" y="298"/>
                  </a:lnTo>
                  <a:lnTo>
                    <a:pt x="134" y="298"/>
                  </a:lnTo>
                  <a:lnTo>
                    <a:pt x="132" y="298"/>
                  </a:lnTo>
                  <a:lnTo>
                    <a:pt x="132" y="298"/>
                  </a:lnTo>
                  <a:lnTo>
                    <a:pt x="132" y="296"/>
                  </a:lnTo>
                  <a:lnTo>
                    <a:pt x="132" y="296"/>
                  </a:lnTo>
                  <a:lnTo>
                    <a:pt x="130" y="296"/>
                  </a:lnTo>
                  <a:lnTo>
                    <a:pt x="130" y="296"/>
                  </a:lnTo>
                  <a:lnTo>
                    <a:pt x="130" y="296"/>
                  </a:lnTo>
                  <a:lnTo>
                    <a:pt x="130" y="293"/>
                  </a:lnTo>
                  <a:lnTo>
                    <a:pt x="127" y="293"/>
                  </a:lnTo>
                  <a:lnTo>
                    <a:pt x="127" y="293"/>
                  </a:lnTo>
                  <a:lnTo>
                    <a:pt x="127" y="293"/>
                  </a:lnTo>
                  <a:lnTo>
                    <a:pt x="127" y="293"/>
                  </a:lnTo>
                  <a:lnTo>
                    <a:pt x="125" y="291"/>
                  </a:lnTo>
                  <a:lnTo>
                    <a:pt x="125" y="291"/>
                  </a:lnTo>
                  <a:lnTo>
                    <a:pt x="125" y="291"/>
                  </a:lnTo>
                  <a:lnTo>
                    <a:pt x="125" y="291"/>
                  </a:lnTo>
                  <a:lnTo>
                    <a:pt x="125" y="291"/>
                  </a:lnTo>
                  <a:lnTo>
                    <a:pt x="123" y="291"/>
                  </a:lnTo>
                  <a:lnTo>
                    <a:pt x="123" y="289"/>
                  </a:lnTo>
                  <a:lnTo>
                    <a:pt x="120" y="289"/>
                  </a:lnTo>
                  <a:lnTo>
                    <a:pt x="120" y="289"/>
                  </a:lnTo>
                  <a:lnTo>
                    <a:pt x="118" y="286"/>
                  </a:lnTo>
                  <a:lnTo>
                    <a:pt x="118" y="286"/>
                  </a:lnTo>
                  <a:lnTo>
                    <a:pt x="118" y="284"/>
                  </a:lnTo>
                  <a:lnTo>
                    <a:pt x="115" y="284"/>
                  </a:lnTo>
                  <a:lnTo>
                    <a:pt x="115" y="282"/>
                  </a:lnTo>
                  <a:lnTo>
                    <a:pt x="115" y="282"/>
                  </a:lnTo>
                  <a:lnTo>
                    <a:pt x="115" y="279"/>
                  </a:lnTo>
                  <a:lnTo>
                    <a:pt x="115" y="279"/>
                  </a:lnTo>
                  <a:lnTo>
                    <a:pt x="113" y="275"/>
                  </a:lnTo>
                  <a:lnTo>
                    <a:pt x="111" y="272"/>
                  </a:lnTo>
                  <a:lnTo>
                    <a:pt x="108" y="270"/>
                  </a:lnTo>
                  <a:lnTo>
                    <a:pt x="106" y="267"/>
                  </a:lnTo>
                  <a:lnTo>
                    <a:pt x="106" y="267"/>
                  </a:lnTo>
                  <a:lnTo>
                    <a:pt x="106" y="267"/>
                  </a:lnTo>
                  <a:lnTo>
                    <a:pt x="106" y="267"/>
                  </a:lnTo>
                  <a:lnTo>
                    <a:pt x="104" y="267"/>
                  </a:lnTo>
                  <a:lnTo>
                    <a:pt x="104" y="265"/>
                  </a:lnTo>
                  <a:lnTo>
                    <a:pt x="104" y="265"/>
                  </a:lnTo>
                  <a:lnTo>
                    <a:pt x="104" y="263"/>
                  </a:lnTo>
                  <a:lnTo>
                    <a:pt x="101" y="260"/>
                  </a:lnTo>
                  <a:lnTo>
                    <a:pt x="101" y="258"/>
                  </a:lnTo>
                  <a:lnTo>
                    <a:pt x="99" y="256"/>
                  </a:lnTo>
                  <a:lnTo>
                    <a:pt x="99" y="253"/>
                  </a:lnTo>
                  <a:lnTo>
                    <a:pt x="99" y="251"/>
                  </a:lnTo>
                  <a:lnTo>
                    <a:pt x="99" y="251"/>
                  </a:lnTo>
                  <a:lnTo>
                    <a:pt x="99" y="251"/>
                  </a:lnTo>
                  <a:lnTo>
                    <a:pt x="99" y="251"/>
                  </a:lnTo>
                  <a:lnTo>
                    <a:pt x="99" y="248"/>
                  </a:lnTo>
                  <a:lnTo>
                    <a:pt x="94" y="246"/>
                  </a:lnTo>
                  <a:lnTo>
                    <a:pt x="94" y="246"/>
                  </a:lnTo>
                  <a:lnTo>
                    <a:pt x="92" y="246"/>
                  </a:lnTo>
                  <a:lnTo>
                    <a:pt x="87" y="248"/>
                  </a:lnTo>
                  <a:lnTo>
                    <a:pt x="85" y="248"/>
                  </a:lnTo>
                  <a:lnTo>
                    <a:pt x="78" y="248"/>
                  </a:lnTo>
                  <a:lnTo>
                    <a:pt x="73" y="246"/>
                  </a:lnTo>
                  <a:lnTo>
                    <a:pt x="68" y="246"/>
                  </a:lnTo>
                  <a:lnTo>
                    <a:pt x="66" y="246"/>
                  </a:lnTo>
                  <a:lnTo>
                    <a:pt x="66" y="248"/>
                  </a:lnTo>
                  <a:lnTo>
                    <a:pt x="63" y="251"/>
                  </a:lnTo>
                  <a:lnTo>
                    <a:pt x="63" y="253"/>
                  </a:lnTo>
                  <a:lnTo>
                    <a:pt x="63" y="258"/>
                  </a:lnTo>
                  <a:lnTo>
                    <a:pt x="63" y="263"/>
                  </a:lnTo>
                  <a:lnTo>
                    <a:pt x="66" y="270"/>
                  </a:lnTo>
                  <a:lnTo>
                    <a:pt x="66" y="272"/>
                  </a:lnTo>
                  <a:lnTo>
                    <a:pt x="66" y="275"/>
                  </a:lnTo>
                  <a:lnTo>
                    <a:pt x="66" y="275"/>
                  </a:lnTo>
                  <a:lnTo>
                    <a:pt x="66" y="275"/>
                  </a:lnTo>
                  <a:lnTo>
                    <a:pt x="66" y="275"/>
                  </a:lnTo>
                  <a:lnTo>
                    <a:pt x="68" y="277"/>
                  </a:lnTo>
                  <a:lnTo>
                    <a:pt x="68" y="279"/>
                  </a:lnTo>
                  <a:lnTo>
                    <a:pt x="68" y="282"/>
                  </a:lnTo>
                  <a:lnTo>
                    <a:pt x="68" y="284"/>
                  </a:lnTo>
                  <a:lnTo>
                    <a:pt x="68" y="286"/>
                  </a:lnTo>
                  <a:lnTo>
                    <a:pt x="68" y="289"/>
                  </a:lnTo>
                  <a:lnTo>
                    <a:pt x="68" y="291"/>
                  </a:lnTo>
                  <a:lnTo>
                    <a:pt x="71" y="293"/>
                  </a:lnTo>
                  <a:lnTo>
                    <a:pt x="68" y="296"/>
                  </a:lnTo>
                  <a:lnTo>
                    <a:pt x="68" y="296"/>
                  </a:lnTo>
                  <a:lnTo>
                    <a:pt x="66" y="298"/>
                  </a:lnTo>
                  <a:lnTo>
                    <a:pt x="66" y="298"/>
                  </a:lnTo>
                  <a:lnTo>
                    <a:pt x="66" y="301"/>
                  </a:lnTo>
                  <a:lnTo>
                    <a:pt x="66" y="303"/>
                  </a:lnTo>
                  <a:lnTo>
                    <a:pt x="66" y="303"/>
                  </a:lnTo>
                  <a:lnTo>
                    <a:pt x="66" y="305"/>
                  </a:lnTo>
                  <a:lnTo>
                    <a:pt x="66" y="308"/>
                  </a:lnTo>
                  <a:lnTo>
                    <a:pt x="66" y="310"/>
                  </a:lnTo>
                  <a:lnTo>
                    <a:pt x="66" y="312"/>
                  </a:lnTo>
                  <a:lnTo>
                    <a:pt x="66" y="315"/>
                  </a:lnTo>
                  <a:lnTo>
                    <a:pt x="68" y="317"/>
                  </a:lnTo>
                  <a:lnTo>
                    <a:pt x="68" y="317"/>
                  </a:lnTo>
                  <a:lnTo>
                    <a:pt x="68" y="320"/>
                  </a:lnTo>
                  <a:lnTo>
                    <a:pt x="68" y="322"/>
                  </a:lnTo>
                  <a:lnTo>
                    <a:pt x="68" y="322"/>
                  </a:lnTo>
                  <a:lnTo>
                    <a:pt x="68" y="322"/>
                  </a:lnTo>
                  <a:lnTo>
                    <a:pt x="68" y="322"/>
                  </a:lnTo>
                  <a:lnTo>
                    <a:pt x="68" y="324"/>
                  </a:lnTo>
                  <a:lnTo>
                    <a:pt x="66" y="327"/>
                  </a:lnTo>
                  <a:lnTo>
                    <a:pt x="66" y="329"/>
                  </a:lnTo>
                  <a:lnTo>
                    <a:pt x="66" y="331"/>
                  </a:lnTo>
                  <a:lnTo>
                    <a:pt x="66" y="336"/>
                  </a:lnTo>
                  <a:lnTo>
                    <a:pt x="66" y="338"/>
                  </a:lnTo>
                  <a:lnTo>
                    <a:pt x="63" y="338"/>
                  </a:lnTo>
                  <a:lnTo>
                    <a:pt x="63" y="336"/>
                  </a:lnTo>
                  <a:lnTo>
                    <a:pt x="61" y="338"/>
                  </a:lnTo>
                  <a:lnTo>
                    <a:pt x="61" y="341"/>
                  </a:lnTo>
                  <a:lnTo>
                    <a:pt x="63" y="346"/>
                  </a:lnTo>
                  <a:lnTo>
                    <a:pt x="66" y="348"/>
                  </a:lnTo>
                  <a:lnTo>
                    <a:pt x="61" y="350"/>
                  </a:lnTo>
                  <a:lnTo>
                    <a:pt x="59" y="353"/>
                  </a:lnTo>
                  <a:lnTo>
                    <a:pt x="56" y="355"/>
                  </a:lnTo>
                  <a:lnTo>
                    <a:pt x="54" y="357"/>
                  </a:lnTo>
                  <a:lnTo>
                    <a:pt x="52" y="362"/>
                  </a:lnTo>
                  <a:lnTo>
                    <a:pt x="54" y="362"/>
                  </a:lnTo>
                  <a:lnTo>
                    <a:pt x="54" y="362"/>
                  </a:lnTo>
                  <a:lnTo>
                    <a:pt x="56" y="362"/>
                  </a:lnTo>
                  <a:lnTo>
                    <a:pt x="56" y="364"/>
                  </a:lnTo>
                  <a:lnTo>
                    <a:pt x="56" y="364"/>
                  </a:lnTo>
                  <a:lnTo>
                    <a:pt x="56" y="364"/>
                  </a:lnTo>
                  <a:lnTo>
                    <a:pt x="56" y="364"/>
                  </a:lnTo>
                  <a:lnTo>
                    <a:pt x="56" y="364"/>
                  </a:lnTo>
                  <a:lnTo>
                    <a:pt x="56" y="367"/>
                  </a:lnTo>
                  <a:lnTo>
                    <a:pt x="56" y="367"/>
                  </a:lnTo>
                  <a:lnTo>
                    <a:pt x="56" y="369"/>
                  </a:lnTo>
                  <a:lnTo>
                    <a:pt x="56" y="369"/>
                  </a:lnTo>
                  <a:lnTo>
                    <a:pt x="56" y="369"/>
                  </a:lnTo>
                  <a:lnTo>
                    <a:pt x="59" y="372"/>
                  </a:lnTo>
                  <a:lnTo>
                    <a:pt x="59" y="372"/>
                  </a:lnTo>
                  <a:lnTo>
                    <a:pt x="59" y="372"/>
                  </a:lnTo>
                  <a:lnTo>
                    <a:pt x="61" y="374"/>
                  </a:lnTo>
                  <a:lnTo>
                    <a:pt x="61" y="376"/>
                  </a:lnTo>
                  <a:lnTo>
                    <a:pt x="63" y="379"/>
                  </a:lnTo>
                  <a:lnTo>
                    <a:pt x="63" y="381"/>
                  </a:lnTo>
                  <a:lnTo>
                    <a:pt x="63" y="381"/>
                  </a:lnTo>
                  <a:lnTo>
                    <a:pt x="63" y="383"/>
                  </a:lnTo>
                  <a:lnTo>
                    <a:pt x="63" y="383"/>
                  </a:lnTo>
                  <a:lnTo>
                    <a:pt x="63" y="383"/>
                  </a:lnTo>
                  <a:lnTo>
                    <a:pt x="59" y="383"/>
                  </a:lnTo>
                  <a:lnTo>
                    <a:pt x="56" y="383"/>
                  </a:lnTo>
                  <a:lnTo>
                    <a:pt x="52" y="383"/>
                  </a:lnTo>
                  <a:lnTo>
                    <a:pt x="49" y="383"/>
                  </a:lnTo>
                  <a:lnTo>
                    <a:pt x="49" y="386"/>
                  </a:lnTo>
                  <a:lnTo>
                    <a:pt x="49" y="386"/>
                  </a:lnTo>
                  <a:lnTo>
                    <a:pt x="49" y="388"/>
                  </a:lnTo>
                  <a:lnTo>
                    <a:pt x="52" y="391"/>
                  </a:lnTo>
                  <a:lnTo>
                    <a:pt x="52" y="393"/>
                  </a:lnTo>
                  <a:lnTo>
                    <a:pt x="52" y="395"/>
                  </a:lnTo>
                  <a:lnTo>
                    <a:pt x="52" y="398"/>
                  </a:lnTo>
                  <a:lnTo>
                    <a:pt x="54" y="400"/>
                  </a:lnTo>
                  <a:lnTo>
                    <a:pt x="54" y="400"/>
                  </a:lnTo>
                  <a:lnTo>
                    <a:pt x="54" y="402"/>
                  </a:lnTo>
                  <a:lnTo>
                    <a:pt x="54" y="402"/>
                  </a:lnTo>
                  <a:lnTo>
                    <a:pt x="54" y="402"/>
                  </a:lnTo>
                  <a:lnTo>
                    <a:pt x="56" y="405"/>
                  </a:lnTo>
                  <a:lnTo>
                    <a:pt x="56" y="409"/>
                  </a:lnTo>
                  <a:lnTo>
                    <a:pt x="59" y="414"/>
                  </a:lnTo>
                  <a:lnTo>
                    <a:pt x="59" y="419"/>
                  </a:lnTo>
                  <a:lnTo>
                    <a:pt x="61" y="421"/>
                  </a:lnTo>
                  <a:lnTo>
                    <a:pt x="61" y="424"/>
                  </a:lnTo>
                  <a:lnTo>
                    <a:pt x="61" y="428"/>
                  </a:lnTo>
                  <a:lnTo>
                    <a:pt x="61" y="431"/>
                  </a:lnTo>
                  <a:lnTo>
                    <a:pt x="59" y="431"/>
                  </a:lnTo>
                  <a:lnTo>
                    <a:pt x="54" y="428"/>
                  </a:lnTo>
                  <a:lnTo>
                    <a:pt x="52" y="426"/>
                  </a:lnTo>
                  <a:lnTo>
                    <a:pt x="49" y="424"/>
                  </a:lnTo>
                  <a:lnTo>
                    <a:pt x="47" y="421"/>
                  </a:lnTo>
                  <a:lnTo>
                    <a:pt x="42" y="419"/>
                  </a:lnTo>
                  <a:lnTo>
                    <a:pt x="40" y="419"/>
                  </a:lnTo>
                  <a:lnTo>
                    <a:pt x="37" y="419"/>
                  </a:lnTo>
                  <a:lnTo>
                    <a:pt x="35" y="419"/>
                  </a:lnTo>
                  <a:lnTo>
                    <a:pt x="33" y="419"/>
                  </a:lnTo>
                  <a:lnTo>
                    <a:pt x="30" y="419"/>
                  </a:lnTo>
                  <a:lnTo>
                    <a:pt x="28" y="421"/>
                  </a:lnTo>
                  <a:lnTo>
                    <a:pt x="26" y="421"/>
                  </a:lnTo>
                  <a:lnTo>
                    <a:pt x="26" y="424"/>
                  </a:lnTo>
                  <a:lnTo>
                    <a:pt x="23" y="426"/>
                  </a:lnTo>
                  <a:lnTo>
                    <a:pt x="21" y="426"/>
                  </a:lnTo>
                  <a:lnTo>
                    <a:pt x="21" y="426"/>
                  </a:lnTo>
                  <a:lnTo>
                    <a:pt x="21" y="426"/>
                  </a:lnTo>
                  <a:lnTo>
                    <a:pt x="21" y="426"/>
                  </a:lnTo>
                  <a:lnTo>
                    <a:pt x="21" y="426"/>
                  </a:lnTo>
                  <a:lnTo>
                    <a:pt x="19" y="428"/>
                  </a:lnTo>
                  <a:lnTo>
                    <a:pt x="19" y="431"/>
                  </a:lnTo>
                  <a:lnTo>
                    <a:pt x="16" y="433"/>
                  </a:lnTo>
                  <a:lnTo>
                    <a:pt x="14" y="435"/>
                  </a:lnTo>
                  <a:lnTo>
                    <a:pt x="9" y="438"/>
                  </a:lnTo>
                  <a:lnTo>
                    <a:pt x="7" y="438"/>
                  </a:lnTo>
                  <a:lnTo>
                    <a:pt x="2" y="440"/>
                  </a:lnTo>
                  <a:lnTo>
                    <a:pt x="0" y="445"/>
                  </a:lnTo>
                  <a:lnTo>
                    <a:pt x="0" y="447"/>
                  </a:lnTo>
                  <a:lnTo>
                    <a:pt x="0" y="450"/>
                  </a:lnTo>
                  <a:lnTo>
                    <a:pt x="0" y="452"/>
                  </a:lnTo>
                  <a:lnTo>
                    <a:pt x="0" y="454"/>
                  </a:lnTo>
                  <a:lnTo>
                    <a:pt x="0" y="457"/>
                  </a:lnTo>
                  <a:lnTo>
                    <a:pt x="2" y="459"/>
                  </a:lnTo>
                  <a:lnTo>
                    <a:pt x="2" y="462"/>
                  </a:lnTo>
                  <a:lnTo>
                    <a:pt x="2" y="464"/>
                  </a:lnTo>
                  <a:lnTo>
                    <a:pt x="2" y="464"/>
                  </a:lnTo>
                  <a:lnTo>
                    <a:pt x="4" y="464"/>
                  </a:lnTo>
                  <a:lnTo>
                    <a:pt x="4" y="464"/>
                  </a:lnTo>
                  <a:lnTo>
                    <a:pt x="7" y="464"/>
                  </a:lnTo>
                  <a:lnTo>
                    <a:pt x="7" y="466"/>
                  </a:lnTo>
                  <a:lnTo>
                    <a:pt x="7" y="469"/>
                  </a:lnTo>
                  <a:lnTo>
                    <a:pt x="7" y="469"/>
                  </a:lnTo>
                  <a:lnTo>
                    <a:pt x="9" y="471"/>
                  </a:lnTo>
                  <a:lnTo>
                    <a:pt x="11" y="473"/>
                  </a:lnTo>
                  <a:lnTo>
                    <a:pt x="14" y="471"/>
                  </a:lnTo>
                  <a:lnTo>
                    <a:pt x="16" y="471"/>
                  </a:lnTo>
                  <a:lnTo>
                    <a:pt x="19" y="471"/>
                  </a:lnTo>
                  <a:lnTo>
                    <a:pt x="19" y="476"/>
                  </a:lnTo>
                  <a:lnTo>
                    <a:pt x="19" y="478"/>
                  </a:lnTo>
                  <a:lnTo>
                    <a:pt x="21" y="480"/>
                  </a:lnTo>
                  <a:lnTo>
                    <a:pt x="23" y="483"/>
                  </a:lnTo>
                  <a:lnTo>
                    <a:pt x="26" y="483"/>
                  </a:lnTo>
                  <a:lnTo>
                    <a:pt x="30" y="483"/>
                  </a:lnTo>
                  <a:lnTo>
                    <a:pt x="35" y="485"/>
                  </a:lnTo>
                  <a:lnTo>
                    <a:pt x="35" y="485"/>
                  </a:lnTo>
                  <a:lnTo>
                    <a:pt x="37" y="495"/>
                  </a:lnTo>
                  <a:lnTo>
                    <a:pt x="42" y="499"/>
                  </a:lnTo>
                  <a:lnTo>
                    <a:pt x="49" y="504"/>
                  </a:lnTo>
                  <a:lnTo>
                    <a:pt x="56" y="509"/>
                  </a:lnTo>
                  <a:lnTo>
                    <a:pt x="61" y="509"/>
                  </a:lnTo>
                  <a:lnTo>
                    <a:pt x="63" y="509"/>
                  </a:lnTo>
                  <a:lnTo>
                    <a:pt x="68" y="511"/>
                  </a:lnTo>
                  <a:lnTo>
                    <a:pt x="71" y="511"/>
                  </a:lnTo>
                  <a:lnTo>
                    <a:pt x="73" y="511"/>
                  </a:lnTo>
                  <a:lnTo>
                    <a:pt x="73" y="514"/>
                  </a:lnTo>
                  <a:lnTo>
                    <a:pt x="75" y="514"/>
                  </a:lnTo>
                  <a:lnTo>
                    <a:pt x="78" y="514"/>
                  </a:lnTo>
                  <a:lnTo>
                    <a:pt x="82" y="514"/>
                  </a:lnTo>
                  <a:lnTo>
                    <a:pt x="87" y="516"/>
                  </a:lnTo>
                  <a:lnTo>
                    <a:pt x="94" y="514"/>
                  </a:lnTo>
                  <a:lnTo>
                    <a:pt x="99" y="514"/>
                  </a:lnTo>
                  <a:lnTo>
                    <a:pt x="101" y="514"/>
                  </a:lnTo>
                  <a:lnTo>
                    <a:pt x="104" y="514"/>
                  </a:lnTo>
                  <a:lnTo>
                    <a:pt x="106" y="514"/>
                  </a:lnTo>
                  <a:lnTo>
                    <a:pt x="108" y="516"/>
                  </a:lnTo>
                  <a:lnTo>
                    <a:pt x="111" y="518"/>
                  </a:lnTo>
                  <a:lnTo>
                    <a:pt x="113" y="521"/>
                  </a:lnTo>
                  <a:lnTo>
                    <a:pt x="115" y="523"/>
                  </a:lnTo>
                  <a:lnTo>
                    <a:pt x="118" y="525"/>
                  </a:lnTo>
                  <a:lnTo>
                    <a:pt x="118" y="525"/>
                  </a:lnTo>
                  <a:lnTo>
                    <a:pt x="120" y="523"/>
                  </a:lnTo>
                  <a:lnTo>
                    <a:pt x="120" y="523"/>
                  </a:lnTo>
                  <a:lnTo>
                    <a:pt x="123" y="523"/>
                  </a:lnTo>
                  <a:lnTo>
                    <a:pt x="123" y="521"/>
                  </a:lnTo>
                  <a:lnTo>
                    <a:pt x="123" y="521"/>
                  </a:lnTo>
                  <a:lnTo>
                    <a:pt x="123" y="521"/>
                  </a:lnTo>
                  <a:lnTo>
                    <a:pt x="125" y="521"/>
                  </a:lnTo>
                  <a:lnTo>
                    <a:pt x="125" y="521"/>
                  </a:lnTo>
                  <a:lnTo>
                    <a:pt x="127" y="521"/>
                  </a:lnTo>
                  <a:lnTo>
                    <a:pt x="127" y="521"/>
                  </a:lnTo>
                  <a:lnTo>
                    <a:pt x="130" y="523"/>
                  </a:lnTo>
                  <a:lnTo>
                    <a:pt x="137" y="521"/>
                  </a:lnTo>
                  <a:lnTo>
                    <a:pt x="141" y="516"/>
                  </a:lnTo>
                  <a:lnTo>
                    <a:pt x="144" y="511"/>
                  </a:lnTo>
                  <a:lnTo>
                    <a:pt x="146" y="504"/>
                  </a:lnTo>
                  <a:lnTo>
                    <a:pt x="149" y="504"/>
                  </a:lnTo>
                  <a:lnTo>
                    <a:pt x="149" y="502"/>
                  </a:lnTo>
                  <a:lnTo>
                    <a:pt x="151" y="502"/>
                  </a:lnTo>
                  <a:lnTo>
                    <a:pt x="153" y="502"/>
                  </a:lnTo>
                  <a:lnTo>
                    <a:pt x="156" y="502"/>
                  </a:lnTo>
                  <a:lnTo>
                    <a:pt x="158" y="502"/>
                  </a:lnTo>
                  <a:lnTo>
                    <a:pt x="158" y="502"/>
                  </a:lnTo>
                  <a:lnTo>
                    <a:pt x="160" y="502"/>
                  </a:lnTo>
                  <a:lnTo>
                    <a:pt x="163" y="502"/>
                  </a:lnTo>
                  <a:lnTo>
                    <a:pt x="165" y="502"/>
                  </a:lnTo>
                  <a:lnTo>
                    <a:pt x="172" y="502"/>
                  </a:lnTo>
                  <a:lnTo>
                    <a:pt x="172" y="502"/>
                  </a:lnTo>
                  <a:lnTo>
                    <a:pt x="175" y="502"/>
                  </a:lnTo>
                  <a:lnTo>
                    <a:pt x="177" y="502"/>
                  </a:lnTo>
                  <a:lnTo>
                    <a:pt x="177" y="502"/>
                  </a:lnTo>
                  <a:lnTo>
                    <a:pt x="179" y="502"/>
                  </a:lnTo>
                  <a:lnTo>
                    <a:pt x="182" y="502"/>
                  </a:lnTo>
                  <a:lnTo>
                    <a:pt x="182" y="502"/>
                  </a:lnTo>
                  <a:lnTo>
                    <a:pt x="184" y="502"/>
                  </a:lnTo>
                  <a:lnTo>
                    <a:pt x="186" y="499"/>
                  </a:lnTo>
                  <a:lnTo>
                    <a:pt x="189" y="499"/>
                  </a:lnTo>
                  <a:lnTo>
                    <a:pt x="189" y="499"/>
                  </a:lnTo>
                  <a:lnTo>
                    <a:pt x="191" y="499"/>
                  </a:lnTo>
                  <a:lnTo>
                    <a:pt x="194" y="502"/>
                  </a:lnTo>
                  <a:lnTo>
                    <a:pt x="194" y="504"/>
                  </a:lnTo>
                  <a:lnTo>
                    <a:pt x="194" y="506"/>
                  </a:lnTo>
                  <a:lnTo>
                    <a:pt x="194" y="509"/>
                  </a:lnTo>
                  <a:lnTo>
                    <a:pt x="194" y="511"/>
                  </a:lnTo>
                  <a:lnTo>
                    <a:pt x="194" y="511"/>
                  </a:lnTo>
                  <a:lnTo>
                    <a:pt x="194" y="514"/>
                  </a:lnTo>
                  <a:lnTo>
                    <a:pt x="196" y="514"/>
                  </a:lnTo>
                  <a:lnTo>
                    <a:pt x="196" y="518"/>
                  </a:lnTo>
                  <a:lnTo>
                    <a:pt x="196" y="521"/>
                  </a:lnTo>
                  <a:lnTo>
                    <a:pt x="198" y="521"/>
                  </a:lnTo>
                  <a:lnTo>
                    <a:pt x="201" y="521"/>
                  </a:lnTo>
                  <a:lnTo>
                    <a:pt x="203" y="521"/>
                  </a:lnTo>
                  <a:lnTo>
                    <a:pt x="205" y="518"/>
                  </a:lnTo>
                  <a:lnTo>
                    <a:pt x="208" y="518"/>
                  </a:lnTo>
                  <a:lnTo>
                    <a:pt x="210" y="518"/>
                  </a:lnTo>
                  <a:lnTo>
                    <a:pt x="212" y="516"/>
                  </a:lnTo>
                  <a:lnTo>
                    <a:pt x="212" y="516"/>
                  </a:lnTo>
                  <a:lnTo>
                    <a:pt x="215" y="514"/>
                  </a:lnTo>
                  <a:lnTo>
                    <a:pt x="217" y="511"/>
                  </a:lnTo>
                  <a:lnTo>
                    <a:pt x="220" y="511"/>
                  </a:lnTo>
                  <a:lnTo>
                    <a:pt x="220" y="509"/>
                  </a:lnTo>
                  <a:lnTo>
                    <a:pt x="222" y="506"/>
                  </a:lnTo>
                  <a:lnTo>
                    <a:pt x="222" y="504"/>
                  </a:lnTo>
                  <a:lnTo>
                    <a:pt x="222" y="504"/>
                  </a:lnTo>
                  <a:lnTo>
                    <a:pt x="222" y="502"/>
                  </a:lnTo>
                  <a:lnTo>
                    <a:pt x="222" y="499"/>
                  </a:lnTo>
                  <a:lnTo>
                    <a:pt x="222" y="499"/>
                  </a:lnTo>
                  <a:lnTo>
                    <a:pt x="220" y="497"/>
                  </a:lnTo>
                  <a:lnTo>
                    <a:pt x="220" y="495"/>
                  </a:lnTo>
                  <a:lnTo>
                    <a:pt x="217" y="492"/>
                  </a:lnTo>
                  <a:lnTo>
                    <a:pt x="215" y="490"/>
                  </a:lnTo>
                  <a:lnTo>
                    <a:pt x="215" y="490"/>
                  </a:lnTo>
                  <a:lnTo>
                    <a:pt x="215" y="490"/>
                  </a:lnTo>
                  <a:lnTo>
                    <a:pt x="212" y="490"/>
                  </a:lnTo>
                  <a:lnTo>
                    <a:pt x="212" y="490"/>
                  </a:lnTo>
                  <a:lnTo>
                    <a:pt x="210" y="488"/>
                  </a:lnTo>
                  <a:lnTo>
                    <a:pt x="208" y="485"/>
                  </a:lnTo>
                  <a:lnTo>
                    <a:pt x="208" y="483"/>
                  </a:lnTo>
                  <a:lnTo>
                    <a:pt x="208" y="478"/>
                  </a:lnTo>
                  <a:lnTo>
                    <a:pt x="210" y="476"/>
                  </a:lnTo>
                  <a:lnTo>
                    <a:pt x="212" y="473"/>
                  </a:lnTo>
                  <a:lnTo>
                    <a:pt x="212" y="473"/>
                  </a:lnTo>
                  <a:lnTo>
                    <a:pt x="215" y="471"/>
                  </a:lnTo>
                  <a:lnTo>
                    <a:pt x="215" y="466"/>
                  </a:lnTo>
                  <a:lnTo>
                    <a:pt x="217" y="464"/>
                  </a:lnTo>
                  <a:lnTo>
                    <a:pt x="220" y="462"/>
                  </a:lnTo>
                  <a:lnTo>
                    <a:pt x="220" y="459"/>
                  </a:lnTo>
                  <a:lnTo>
                    <a:pt x="222" y="457"/>
                  </a:lnTo>
                  <a:lnTo>
                    <a:pt x="224" y="452"/>
                  </a:lnTo>
                  <a:lnTo>
                    <a:pt x="227" y="450"/>
                  </a:lnTo>
                  <a:lnTo>
                    <a:pt x="229" y="450"/>
                  </a:lnTo>
                  <a:lnTo>
                    <a:pt x="234" y="450"/>
                  </a:lnTo>
                  <a:lnTo>
                    <a:pt x="238" y="445"/>
                  </a:lnTo>
                  <a:lnTo>
                    <a:pt x="243" y="443"/>
                  </a:lnTo>
                  <a:lnTo>
                    <a:pt x="243" y="450"/>
                  </a:lnTo>
                  <a:lnTo>
                    <a:pt x="243" y="454"/>
                  </a:lnTo>
                  <a:lnTo>
                    <a:pt x="238" y="462"/>
                  </a:lnTo>
                  <a:lnTo>
                    <a:pt x="238" y="471"/>
                  </a:lnTo>
                  <a:lnTo>
                    <a:pt x="238" y="476"/>
                  </a:lnTo>
                  <a:lnTo>
                    <a:pt x="241" y="478"/>
                  </a:lnTo>
                  <a:lnTo>
                    <a:pt x="243" y="480"/>
                  </a:lnTo>
                  <a:lnTo>
                    <a:pt x="246" y="483"/>
                  </a:lnTo>
                  <a:lnTo>
                    <a:pt x="248" y="483"/>
                  </a:lnTo>
                  <a:lnTo>
                    <a:pt x="250" y="485"/>
                  </a:lnTo>
                  <a:lnTo>
                    <a:pt x="250" y="485"/>
                  </a:lnTo>
                  <a:lnTo>
                    <a:pt x="253" y="485"/>
                  </a:lnTo>
                  <a:lnTo>
                    <a:pt x="255" y="488"/>
                  </a:lnTo>
                  <a:lnTo>
                    <a:pt x="255" y="490"/>
                  </a:lnTo>
                  <a:lnTo>
                    <a:pt x="255" y="492"/>
                  </a:lnTo>
                  <a:lnTo>
                    <a:pt x="255" y="495"/>
                  </a:lnTo>
                  <a:lnTo>
                    <a:pt x="257" y="497"/>
                  </a:lnTo>
                  <a:lnTo>
                    <a:pt x="257" y="499"/>
                  </a:lnTo>
                  <a:lnTo>
                    <a:pt x="260" y="502"/>
                  </a:lnTo>
                  <a:lnTo>
                    <a:pt x="260" y="504"/>
                  </a:lnTo>
                  <a:lnTo>
                    <a:pt x="262" y="504"/>
                  </a:lnTo>
                  <a:lnTo>
                    <a:pt x="262" y="506"/>
                  </a:lnTo>
                  <a:lnTo>
                    <a:pt x="264" y="509"/>
                  </a:lnTo>
                  <a:lnTo>
                    <a:pt x="267" y="509"/>
                  </a:lnTo>
                  <a:lnTo>
                    <a:pt x="269" y="509"/>
                  </a:lnTo>
                  <a:lnTo>
                    <a:pt x="272" y="509"/>
                  </a:lnTo>
                  <a:lnTo>
                    <a:pt x="274" y="509"/>
                  </a:lnTo>
                  <a:lnTo>
                    <a:pt x="276" y="506"/>
                  </a:lnTo>
                  <a:lnTo>
                    <a:pt x="276" y="504"/>
                  </a:lnTo>
                  <a:lnTo>
                    <a:pt x="281" y="495"/>
                  </a:lnTo>
                  <a:lnTo>
                    <a:pt x="286" y="488"/>
                  </a:lnTo>
                  <a:lnTo>
                    <a:pt x="293" y="480"/>
                  </a:lnTo>
                  <a:lnTo>
                    <a:pt x="302" y="476"/>
                  </a:lnTo>
                  <a:lnTo>
                    <a:pt x="302" y="476"/>
                  </a:lnTo>
                  <a:lnTo>
                    <a:pt x="305" y="476"/>
                  </a:lnTo>
                  <a:lnTo>
                    <a:pt x="305" y="476"/>
                  </a:lnTo>
                  <a:lnTo>
                    <a:pt x="305" y="476"/>
                  </a:lnTo>
                  <a:lnTo>
                    <a:pt x="307" y="476"/>
                  </a:lnTo>
                  <a:lnTo>
                    <a:pt x="312" y="476"/>
                  </a:lnTo>
                  <a:lnTo>
                    <a:pt x="314" y="476"/>
                  </a:lnTo>
                  <a:lnTo>
                    <a:pt x="319" y="476"/>
                  </a:lnTo>
                  <a:lnTo>
                    <a:pt x="321" y="478"/>
                  </a:lnTo>
                  <a:lnTo>
                    <a:pt x="324" y="478"/>
                  </a:lnTo>
                  <a:lnTo>
                    <a:pt x="326" y="480"/>
                  </a:lnTo>
                  <a:lnTo>
                    <a:pt x="331" y="480"/>
                  </a:lnTo>
                  <a:lnTo>
                    <a:pt x="331" y="480"/>
                  </a:lnTo>
                  <a:lnTo>
                    <a:pt x="331" y="480"/>
                  </a:lnTo>
                  <a:lnTo>
                    <a:pt x="331" y="480"/>
                  </a:lnTo>
                  <a:lnTo>
                    <a:pt x="338" y="483"/>
                  </a:lnTo>
                  <a:lnTo>
                    <a:pt x="343" y="485"/>
                  </a:lnTo>
                  <a:lnTo>
                    <a:pt x="347" y="485"/>
                  </a:lnTo>
                  <a:lnTo>
                    <a:pt x="352" y="480"/>
                  </a:lnTo>
                  <a:lnTo>
                    <a:pt x="354" y="478"/>
                  </a:lnTo>
                  <a:lnTo>
                    <a:pt x="354" y="478"/>
                  </a:lnTo>
                  <a:lnTo>
                    <a:pt x="354" y="476"/>
                  </a:lnTo>
                  <a:lnTo>
                    <a:pt x="357" y="476"/>
                  </a:lnTo>
                  <a:lnTo>
                    <a:pt x="357" y="476"/>
                  </a:lnTo>
                  <a:lnTo>
                    <a:pt x="357" y="476"/>
                  </a:lnTo>
                  <a:lnTo>
                    <a:pt x="357" y="473"/>
                  </a:lnTo>
                  <a:lnTo>
                    <a:pt x="357" y="473"/>
                  </a:lnTo>
                  <a:lnTo>
                    <a:pt x="357" y="473"/>
                  </a:lnTo>
                  <a:lnTo>
                    <a:pt x="357" y="471"/>
                  </a:lnTo>
                  <a:lnTo>
                    <a:pt x="359" y="471"/>
                  </a:lnTo>
                  <a:lnTo>
                    <a:pt x="359" y="471"/>
                  </a:lnTo>
                  <a:lnTo>
                    <a:pt x="359" y="469"/>
                  </a:lnTo>
                  <a:lnTo>
                    <a:pt x="361" y="469"/>
                  </a:lnTo>
                  <a:lnTo>
                    <a:pt x="361" y="469"/>
                  </a:lnTo>
                  <a:lnTo>
                    <a:pt x="364" y="466"/>
                  </a:lnTo>
                  <a:lnTo>
                    <a:pt x="364" y="466"/>
                  </a:lnTo>
                  <a:lnTo>
                    <a:pt x="364" y="466"/>
                  </a:lnTo>
                  <a:lnTo>
                    <a:pt x="364" y="464"/>
                  </a:lnTo>
                  <a:lnTo>
                    <a:pt x="364" y="464"/>
                  </a:lnTo>
                  <a:lnTo>
                    <a:pt x="366" y="462"/>
                  </a:lnTo>
                  <a:lnTo>
                    <a:pt x="371" y="462"/>
                  </a:lnTo>
                  <a:lnTo>
                    <a:pt x="373" y="462"/>
                  </a:lnTo>
                  <a:lnTo>
                    <a:pt x="376" y="459"/>
                  </a:lnTo>
                  <a:lnTo>
                    <a:pt x="376" y="459"/>
                  </a:lnTo>
                  <a:lnTo>
                    <a:pt x="378" y="459"/>
                  </a:lnTo>
                  <a:lnTo>
                    <a:pt x="378" y="459"/>
                  </a:lnTo>
                  <a:lnTo>
                    <a:pt x="380" y="457"/>
                  </a:lnTo>
                  <a:lnTo>
                    <a:pt x="383" y="457"/>
                  </a:lnTo>
                  <a:lnTo>
                    <a:pt x="385" y="452"/>
                  </a:lnTo>
                  <a:lnTo>
                    <a:pt x="387" y="450"/>
                  </a:lnTo>
                  <a:lnTo>
                    <a:pt x="387" y="445"/>
                  </a:lnTo>
                  <a:lnTo>
                    <a:pt x="390" y="443"/>
                  </a:lnTo>
                  <a:lnTo>
                    <a:pt x="392" y="440"/>
                  </a:lnTo>
                  <a:lnTo>
                    <a:pt x="392" y="435"/>
                  </a:lnTo>
                  <a:lnTo>
                    <a:pt x="392" y="433"/>
                  </a:lnTo>
                  <a:lnTo>
                    <a:pt x="392" y="431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7169151" y="4951413"/>
              <a:ext cx="1265238" cy="849313"/>
            </a:xfrm>
            <a:custGeom>
              <a:avLst/>
              <a:gdLst>
                <a:gd name="T0" fmla="*/ 653 w 797"/>
                <a:gd name="T1" fmla="*/ 263 h 535"/>
                <a:gd name="T2" fmla="*/ 608 w 797"/>
                <a:gd name="T3" fmla="*/ 241 h 535"/>
                <a:gd name="T4" fmla="*/ 568 w 797"/>
                <a:gd name="T5" fmla="*/ 201 h 535"/>
                <a:gd name="T6" fmla="*/ 573 w 797"/>
                <a:gd name="T7" fmla="*/ 175 h 535"/>
                <a:gd name="T8" fmla="*/ 558 w 797"/>
                <a:gd name="T9" fmla="*/ 170 h 535"/>
                <a:gd name="T10" fmla="*/ 528 w 797"/>
                <a:gd name="T11" fmla="*/ 189 h 535"/>
                <a:gd name="T12" fmla="*/ 506 w 797"/>
                <a:gd name="T13" fmla="*/ 203 h 535"/>
                <a:gd name="T14" fmla="*/ 478 w 797"/>
                <a:gd name="T15" fmla="*/ 206 h 535"/>
                <a:gd name="T16" fmla="*/ 454 w 797"/>
                <a:gd name="T17" fmla="*/ 151 h 535"/>
                <a:gd name="T18" fmla="*/ 457 w 797"/>
                <a:gd name="T19" fmla="*/ 97 h 535"/>
                <a:gd name="T20" fmla="*/ 436 w 797"/>
                <a:gd name="T21" fmla="*/ 92 h 535"/>
                <a:gd name="T22" fmla="*/ 407 w 797"/>
                <a:gd name="T23" fmla="*/ 94 h 535"/>
                <a:gd name="T24" fmla="*/ 393 w 797"/>
                <a:gd name="T25" fmla="*/ 68 h 535"/>
                <a:gd name="T26" fmla="*/ 362 w 797"/>
                <a:gd name="T27" fmla="*/ 21 h 535"/>
                <a:gd name="T28" fmla="*/ 327 w 797"/>
                <a:gd name="T29" fmla="*/ 26 h 535"/>
                <a:gd name="T30" fmla="*/ 303 w 797"/>
                <a:gd name="T31" fmla="*/ 66 h 535"/>
                <a:gd name="T32" fmla="*/ 282 w 797"/>
                <a:gd name="T33" fmla="*/ 80 h 535"/>
                <a:gd name="T34" fmla="*/ 272 w 797"/>
                <a:gd name="T35" fmla="*/ 92 h 535"/>
                <a:gd name="T36" fmla="*/ 232 w 797"/>
                <a:gd name="T37" fmla="*/ 90 h 535"/>
                <a:gd name="T38" fmla="*/ 190 w 797"/>
                <a:gd name="T39" fmla="*/ 123 h 535"/>
                <a:gd name="T40" fmla="*/ 171 w 797"/>
                <a:gd name="T41" fmla="*/ 99 h 535"/>
                <a:gd name="T42" fmla="*/ 152 w 797"/>
                <a:gd name="T43" fmla="*/ 64 h 535"/>
                <a:gd name="T44" fmla="*/ 126 w 797"/>
                <a:gd name="T45" fmla="*/ 97 h 535"/>
                <a:gd name="T46" fmla="*/ 140 w 797"/>
                <a:gd name="T47" fmla="*/ 118 h 535"/>
                <a:gd name="T48" fmla="*/ 116 w 797"/>
                <a:gd name="T49" fmla="*/ 135 h 535"/>
                <a:gd name="T50" fmla="*/ 104 w 797"/>
                <a:gd name="T51" fmla="*/ 113 h 535"/>
                <a:gd name="T52" fmla="*/ 76 w 797"/>
                <a:gd name="T53" fmla="*/ 116 h 535"/>
                <a:gd name="T54" fmla="*/ 43 w 797"/>
                <a:gd name="T55" fmla="*/ 135 h 535"/>
                <a:gd name="T56" fmla="*/ 33 w 797"/>
                <a:gd name="T57" fmla="*/ 158 h 535"/>
                <a:gd name="T58" fmla="*/ 33 w 797"/>
                <a:gd name="T59" fmla="*/ 194 h 535"/>
                <a:gd name="T60" fmla="*/ 38 w 797"/>
                <a:gd name="T61" fmla="*/ 210 h 535"/>
                <a:gd name="T62" fmla="*/ 38 w 797"/>
                <a:gd name="T63" fmla="*/ 239 h 535"/>
                <a:gd name="T64" fmla="*/ 71 w 797"/>
                <a:gd name="T65" fmla="*/ 260 h 535"/>
                <a:gd name="T66" fmla="*/ 93 w 797"/>
                <a:gd name="T67" fmla="*/ 305 h 535"/>
                <a:gd name="T68" fmla="*/ 81 w 797"/>
                <a:gd name="T69" fmla="*/ 338 h 535"/>
                <a:gd name="T70" fmla="*/ 62 w 797"/>
                <a:gd name="T71" fmla="*/ 350 h 535"/>
                <a:gd name="T72" fmla="*/ 48 w 797"/>
                <a:gd name="T73" fmla="*/ 374 h 535"/>
                <a:gd name="T74" fmla="*/ 15 w 797"/>
                <a:gd name="T75" fmla="*/ 409 h 535"/>
                <a:gd name="T76" fmla="*/ 62 w 797"/>
                <a:gd name="T77" fmla="*/ 435 h 535"/>
                <a:gd name="T78" fmla="*/ 81 w 797"/>
                <a:gd name="T79" fmla="*/ 440 h 535"/>
                <a:gd name="T80" fmla="*/ 130 w 797"/>
                <a:gd name="T81" fmla="*/ 476 h 535"/>
                <a:gd name="T82" fmla="*/ 230 w 797"/>
                <a:gd name="T83" fmla="*/ 487 h 535"/>
                <a:gd name="T84" fmla="*/ 341 w 797"/>
                <a:gd name="T85" fmla="*/ 535 h 535"/>
                <a:gd name="T86" fmla="*/ 414 w 797"/>
                <a:gd name="T87" fmla="*/ 518 h 535"/>
                <a:gd name="T88" fmla="*/ 466 w 797"/>
                <a:gd name="T89" fmla="*/ 497 h 535"/>
                <a:gd name="T90" fmla="*/ 521 w 797"/>
                <a:gd name="T91" fmla="*/ 478 h 535"/>
                <a:gd name="T92" fmla="*/ 556 w 797"/>
                <a:gd name="T93" fmla="*/ 452 h 535"/>
                <a:gd name="T94" fmla="*/ 585 w 797"/>
                <a:gd name="T95" fmla="*/ 440 h 535"/>
                <a:gd name="T96" fmla="*/ 622 w 797"/>
                <a:gd name="T97" fmla="*/ 431 h 535"/>
                <a:gd name="T98" fmla="*/ 594 w 797"/>
                <a:gd name="T99" fmla="*/ 426 h 535"/>
                <a:gd name="T100" fmla="*/ 637 w 797"/>
                <a:gd name="T101" fmla="*/ 402 h 535"/>
                <a:gd name="T102" fmla="*/ 646 w 797"/>
                <a:gd name="T103" fmla="*/ 421 h 535"/>
                <a:gd name="T104" fmla="*/ 665 w 797"/>
                <a:gd name="T105" fmla="*/ 412 h 535"/>
                <a:gd name="T106" fmla="*/ 672 w 797"/>
                <a:gd name="T107" fmla="*/ 440 h 535"/>
                <a:gd name="T108" fmla="*/ 745 w 797"/>
                <a:gd name="T109" fmla="*/ 449 h 535"/>
                <a:gd name="T110" fmla="*/ 705 w 797"/>
                <a:gd name="T111" fmla="*/ 433 h 535"/>
                <a:gd name="T112" fmla="*/ 717 w 797"/>
                <a:gd name="T113" fmla="*/ 428 h 535"/>
                <a:gd name="T114" fmla="*/ 764 w 797"/>
                <a:gd name="T115" fmla="*/ 442 h 535"/>
                <a:gd name="T116" fmla="*/ 755 w 797"/>
                <a:gd name="T117" fmla="*/ 383 h 535"/>
                <a:gd name="T118" fmla="*/ 778 w 797"/>
                <a:gd name="T119" fmla="*/ 326 h 535"/>
                <a:gd name="T120" fmla="*/ 797 w 797"/>
                <a:gd name="T121" fmla="*/ 293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97" h="535">
                  <a:moveTo>
                    <a:pt x="797" y="281"/>
                  </a:moveTo>
                  <a:lnTo>
                    <a:pt x="797" y="274"/>
                  </a:lnTo>
                  <a:lnTo>
                    <a:pt x="797" y="272"/>
                  </a:lnTo>
                  <a:lnTo>
                    <a:pt x="769" y="270"/>
                  </a:lnTo>
                  <a:lnTo>
                    <a:pt x="743" y="267"/>
                  </a:lnTo>
                  <a:lnTo>
                    <a:pt x="717" y="267"/>
                  </a:lnTo>
                  <a:lnTo>
                    <a:pt x="691" y="265"/>
                  </a:lnTo>
                  <a:lnTo>
                    <a:pt x="686" y="265"/>
                  </a:lnTo>
                  <a:lnTo>
                    <a:pt x="681" y="263"/>
                  </a:lnTo>
                  <a:lnTo>
                    <a:pt x="674" y="263"/>
                  </a:lnTo>
                  <a:lnTo>
                    <a:pt x="670" y="263"/>
                  </a:lnTo>
                  <a:lnTo>
                    <a:pt x="665" y="263"/>
                  </a:lnTo>
                  <a:lnTo>
                    <a:pt x="658" y="263"/>
                  </a:lnTo>
                  <a:lnTo>
                    <a:pt x="653" y="263"/>
                  </a:lnTo>
                  <a:lnTo>
                    <a:pt x="646" y="260"/>
                  </a:lnTo>
                  <a:lnTo>
                    <a:pt x="639" y="260"/>
                  </a:lnTo>
                  <a:lnTo>
                    <a:pt x="627" y="260"/>
                  </a:lnTo>
                  <a:lnTo>
                    <a:pt x="615" y="260"/>
                  </a:lnTo>
                  <a:lnTo>
                    <a:pt x="611" y="255"/>
                  </a:lnTo>
                  <a:lnTo>
                    <a:pt x="608" y="253"/>
                  </a:lnTo>
                  <a:lnTo>
                    <a:pt x="608" y="251"/>
                  </a:lnTo>
                  <a:lnTo>
                    <a:pt x="608" y="246"/>
                  </a:lnTo>
                  <a:lnTo>
                    <a:pt x="606" y="244"/>
                  </a:lnTo>
                  <a:lnTo>
                    <a:pt x="606" y="244"/>
                  </a:lnTo>
                  <a:lnTo>
                    <a:pt x="608" y="244"/>
                  </a:lnTo>
                  <a:lnTo>
                    <a:pt x="608" y="244"/>
                  </a:lnTo>
                  <a:lnTo>
                    <a:pt x="608" y="241"/>
                  </a:lnTo>
                  <a:lnTo>
                    <a:pt x="608" y="241"/>
                  </a:lnTo>
                  <a:lnTo>
                    <a:pt x="608" y="239"/>
                  </a:lnTo>
                  <a:lnTo>
                    <a:pt x="608" y="239"/>
                  </a:lnTo>
                  <a:lnTo>
                    <a:pt x="608" y="236"/>
                  </a:lnTo>
                  <a:lnTo>
                    <a:pt x="606" y="234"/>
                  </a:lnTo>
                  <a:lnTo>
                    <a:pt x="601" y="232"/>
                  </a:lnTo>
                  <a:lnTo>
                    <a:pt x="596" y="229"/>
                  </a:lnTo>
                  <a:lnTo>
                    <a:pt x="592" y="229"/>
                  </a:lnTo>
                  <a:lnTo>
                    <a:pt x="589" y="225"/>
                  </a:lnTo>
                  <a:lnTo>
                    <a:pt x="587" y="222"/>
                  </a:lnTo>
                  <a:lnTo>
                    <a:pt x="585" y="220"/>
                  </a:lnTo>
                  <a:lnTo>
                    <a:pt x="582" y="218"/>
                  </a:lnTo>
                  <a:lnTo>
                    <a:pt x="577" y="213"/>
                  </a:lnTo>
                  <a:lnTo>
                    <a:pt x="573" y="206"/>
                  </a:lnTo>
                  <a:lnTo>
                    <a:pt x="568" y="201"/>
                  </a:lnTo>
                  <a:lnTo>
                    <a:pt x="561" y="194"/>
                  </a:lnTo>
                  <a:lnTo>
                    <a:pt x="563" y="192"/>
                  </a:lnTo>
                  <a:lnTo>
                    <a:pt x="563" y="189"/>
                  </a:lnTo>
                  <a:lnTo>
                    <a:pt x="563" y="189"/>
                  </a:lnTo>
                  <a:lnTo>
                    <a:pt x="563" y="187"/>
                  </a:lnTo>
                  <a:lnTo>
                    <a:pt x="566" y="184"/>
                  </a:lnTo>
                  <a:lnTo>
                    <a:pt x="568" y="184"/>
                  </a:lnTo>
                  <a:lnTo>
                    <a:pt x="568" y="184"/>
                  </a:lnTo>
                  <a:lnTo>
                    <a:pt x="570" y="182"/>
                  </a:lnTo>
                  <a:lnTo>
                    <a:pt x="570" y="182"/>
                  </a:lnTo>
                  <a:lnTo>
                    <a:pt x="570" y="180"/>
                  </a:lnTo>
                  <a:lnTo>
                    <a:pt x="570" y="177"/>
                  </a:lnTo>
                  <a:lnTo>
                    <a:pt x="570" y="177"/>
                  </a:lnTo>
                  <a:lnTo>
                    <a:pt x="573" y="175"/>
                  </a:lnTo>
                  <a:lnTo>
                    <a:pt x="573" y="173"/>
                  </a:lnTo>
                  <a:lnTo>
                    <a:pt x="570" y="170"/>
                  </a:lnTo>
                  <a:lnTo>
                    <a:pt x="570" y="168"/>
                  </a:lnTo>
                  <a:lnTo>
                    <a:pt x="568" y="168"/>
                  </a:lnTo>
                  <a:lnTo>
                    <a:pt x="568" y="168"/>
                  </a:lnTo>
                  <a:lnTo>
                    <a:pt x="566" y="168"/>
                  </a:lnTo>
                  <a:lnTo>
                    <a:pt x="563" y="168"/>
                  </a:lnTo>
                  <a:lnTo>
                    <a:pt x="563" y="170"/>
                  </a:lnTo>
                  <a:lnTo>
                    <a:pt x="563" y="170"/>
                  </a:lnTo>
                  <a:lnTo>
                    <a:pt x="566" y="173"/>
                  </a:lnTo>
                  <a:lnTo>
                    <a:pt x="563" y="173"/>
                  </a:lnTo>
                  <a:lnTo>
                    <a:pt x="561" y="173"/>
                  </a:lnTo>
                  <a:lnTo>
                    <a:pt x="561" y="170"/>
                  </a:lnTo>
                  <a:lnTo>
                    <a:pt x="558" y="170"/>
                  </a:lnTo>
                  <a:lnTo>
                    <a:pt x="556" y="173"/>
                  </a:lnTo>
                  <a:lnTo>
                    <a:pt x="554" y="175"/>
                  </a:lnTo>
                  <a:lnTo>
                    <a:pt x="554" y="177"/>
                  </a:lnTo>
                  <a:lnTo>
                    <a:pt x="549" y="180"/>
                  </a:lnTo>
                  <a:lnTo>
                    <a:pt x="544" y="180"/>
                  </a:lnTo>
                  <a:lnTo>
                    <a:pt x="544" y="182"/>
                  </a:lnTo>
                  <a:lnTo>
                    <a:pt x="544" y="182"/>
                  </a:lnTo>
                  <a:lnTo>
                    <a:pt x="542" y="182"/>
                  </a:lnTo>
                  <a:lnTo>
                    <a:pt x="542" y="184"/>
                  </a:lnTo>
                  <a:lnTo>
                    <a:pt x="540" y="184"/>
                  </a:lnTo>
                  <a:lnTo>
                    <a:pt x="535" y="184"/>
                  </a:lnTo>
                  <a:lnTo>
                    <a:pt x="532" y="184"/>
                  </a:lnTo>
                  <a:lnTo>
                    <a:pt x="528" y="187"/>
                  </a:lnTo>
                  <a:lnTo>
                    <a:pt x="528" y="189"/>
                  </a:lnTo>
                  <a:lnTo>
                    <a:pt x="525" y="192"/>
                  </a:lnTo>
                  <a:lnTo>
                    <a:pt x="523" y="194"/>
                  </a:lnTo>
                  <a:lnTo>
                    <a:pt x="521" y="194"/>
                  </a:lnTo>
                  <a:lnTo>
                    <a:pt x="521" y="194"/>
                  </a:lnTo>
                  <a:lnTo>
                    <a:pt x="516" y="196"/>
                  </a:lnTo>
                  <a:lnTo>
                    <a:pt x="514" y="196"/>
                  </a:lnTo>
                  <a:lnTo>
                    <a:pt x="511" y="199"/>
                  </a:lnTo>
                  <a:lnTo>
                    <a:pt x="511" y="199"/>
                  </a:lnTo>
                  <a:lnTo>
                    <a:pt x="511" y="199"/>
                  </a:lnTo>
                  <a:lnTo>
                    <a:pt x="509" y="201"/>
                  </a:lnTo>
                  <a:lnTo>
                    <a:pt x="511" y="201"/>
                  </a:lnTo>
                  <a:lnTo>
                    <a:pt x="509" y="203"/>
                  </a:lnTo>
                  <a:lnTo>
                    <a:pt x="509" y="203"/>
                  </a:lnTo>
                  <a:lnTo>
                    <a:pt x="506" y="203"/>
                  </a:lnTo>
                  <a:lnTo>
                    <a:pt x="504" y="203"/>
                  </a:lnTo>
                  <a:lnTo>
                    <a:pt x="504" y="206"/>
                  </a:lnTo>
                  <a:lnTo>
                    <a:pt x="502" y="206"/>
                  </a:lnTo>
                  <a:lnTo>
                    <a:pt x="499" y="206"/>
                  </a:lnTo>
                  <a:lnTo>
                    <a:pt x="497" y="203"/>
                  </a:lnTo>
                  <a:lnTo>
                    <a:pt x="492" y="203"/>
                  </a:lnTo>
                  <a:lnTo>
                    <a:pt x="490" y="206"/>
                  </a:lnTo>
                  <a:lnTo>
                    <a:pt x="488" y="208"/>
                  </a:lnTo>
                  <a:lnTo>
                    <a:pt x="483" y="208"/>
                  </a:lnTo>
                  <a:lnTo>
                    <a:pt x="483" y="208"/>
                  </a:lnTo>
                  <a:lnTo>
                    <a:pt x="480" y="208"/>
                  </a:lnTo>
                  <a:lnTo>
                    <a:pt x="480" y="208"/>
                  </a:lnTo>
                  <a:lnTo>
                    <a:pt x="480" y="208"/>
                  </a:lnTo>
                  <a:lnTo>
                    <a:pt x="478" y="206"/>
                  </a:lnTo>
                  <a:lnTo>
                    <a:pt x="473" y="206"/>
                  </a:lnTo>
                  <a:lnTo>
                    <a:pt x="471" y="206"/>
                  </a:lnTo>
                  <a:lnTo>
                    <a:pt x="469" y="203"/>
                  </a:lnTo>
                  <a:lnTo>
                    <a:pt x="466" y="196"/>
                  </a:lnTo>
                  <a:lnTo>
                    <a:pt x="462" y="189"/>
                  </a:lnTo>
                  <a:lnTo>
                    <a:pt x="459" y="182"/>
                  </a:lnTo>
                  <a:lnTo>
                    <a:pt x="454" y="173"/>
                  </a:lnTo>
                  <a:lnTo>
                    <a:pt x="452" y="168"/>
                  </a:lnTo>
                  <a:lnTo>
                    <a:pt x="450" y="163"/>
                  </a:lnTo>
                  <a:lnTo>
                    <a:pt x="450" y="158"/>
                  </a:lnTo>
                  <a:lnTo>
                    <a:pt x="452" y="154"/>
                  </a:lnTo>
                  <a:lnTo>
                    <a:pt x="452" y="151"/>
                  </a:lnTo>
                  <a:lnTo>
                    <a:pt x="452" y="151"/>
                  </a:lnTo>
                  <a:lnTo>
                    <a:pt x="454" y="151"/>
                  </a:lnTo>
                  <a:lnTo>
                    <a:pt x="454" y="149"/>
                  </a:lnTo>
                  <a:lnTo>
                    <a:pt x="459" y="144"/>
                  </a:lnTo>
                  <a:lnTo>
                    <a:pt x="466" y="137"/>
                  </a:lnTo>
                  <a:lnTo>
                    <a:pt x="471" y="130"/>
                  </a:lnTo>
                  <a:lnTo>
                    <a:pt x="473" y="120"/>
                  </a:lnTo>
                  <a:lnTo>
                    <a:pt x="471" y="116"/>
                  </a:lnTo>
                  <a:lnTo>
                    <a:pt x="469" y="109"/>
                  </a:lnTo>
                  <a:lnTo>
                    <a:pt x="466" y="104"/>
                  </a:lnTo>
                  <a:lnTo>
                    <a:pt x="462" y="99"/>
                  </a:lnTo>
                  <a:lnTo>
                    <a:pt x="462" y="97"/>
                  </a:lnTo>
                  <a:lnTo>
                    <a:pt x="459" y="97"/>
                  </a:lnTo>
                  <a:lnTo>
                    <a:pt x="459" y="97"/>
                  </a:lnTo>
                  <a:lnTo>
                    <a:pt x="457" y="97"/>
                  </a:lnTo>
                  <a:lnTo>
                    <a:pt x="457" y="97"/>
                  </a:lnTo>
                  <a:lnTo>
                    <a:pt x="454" y="94"/>
                  </a:lnTo>
                  <a:lnTo>
                    <a:pt x="452" y="94"/>
                  </a:lnTo>
                  <a:lnTo>
                    <a:pt x="452" y="94"/>
                  </a:lnTo>
                  <a:lnTo>
                    <a:pt x="450" y="94"/>
                  </a:lnTo>
                  <a:lnTo>
                    <a:pt x="447" y="94"/>
                  </a:lnTo>
                  <a:lnTo>
                    <a:pt x="445" y="92"/>
                  </a:lnTo>
                  <a:lnTo>
                    <a:pt x="445" y="92"/>
                  </a:lnTo>
                  <a:lnTo>
                    <a:pt x="443" y="90"/>
                  </a:lnTo>
                  <a:lnTo>
                    <a:pt x="440" y="90"/>
                  </a:lnTo>
                  <a:lnTo>
                    <a:pt x="438" y="90"/>
                  </a:lnTo>
                  <a:lnTo>
                    <a:pt x="438" y="92"/>
                  </a:lnTo>
                  <a:lnTo>
                    <a:pt x="438" y="92"/>
                  </a:lnTo>
                  <a:lnTo>
                    <a:pt x="436" y="92"/>
                  </a:lnTo>
                  <a:lnTo>
                    <a:pt x="436" y="92"/>
                  </a:lnTo>
                  <a:lnTo>
                    <a:pt x="436" y="92"/>
                  </a:lnTo>
                  <a:lnTo>
                    <a:pt x="433" y="92"/>
                  </a:lnTo>
                  <a:lnTo>
                    <a:pt x="431" y="92"/>
                  </a:lnTo>
                  <a:lnTo>
                    <a:pt x="428" y="92"/>
                  </a:lnTo>
                  <a:lnTo>
                    <a:pt x="426" y="90"/>
                  </a:lnTo>
                  <a:lnTo>
                    <a:pt x="424" y="90"/>
                  </a:lnTo>
                  <a:lnTo>
                    <a:pt x="421" y="90"/>
                  </a:lnTo>
                  <a:lnTo>
                    <a:pt x="419" y="90"/>
                  </a:lnTo>
                  <a:lnTo>
                    <a:pt x="417" y="94"/>
                  </a:lnTo>
                  <a:lnTo>
                    <a:pt x="417" y="94"/>
                  </a:lnTo>
                  <a:lnTo>
                    <a:pt x="414" y="94"/>
                  </a:lnTo>
                  <a:lnTo>
                    <a:pt x="412" y="94"/>
                  </a:lnTo>
                  <a:lnTo>
                    <a:pt x="409" y="94"/>
                  </a:lnTo>
                  <a:lnTo>
                    <a:pt x="407" y="94"/>
                  </a:lnTo>
                  <a:lnTo>
                    <a:pt x="407" y="92"/>
                  </a:lnTo>
                  <a:lnTo>
                    <a:pt x="407" y="90"/>
                  </a:lnTo>
                  <a:lnTo>
                    <a:pt x="407" y="90"/>
                  </a:lnTo>
                  <a:lnTo>
                    <a:pt x="407" y="87"/>
                  </a:lnTo>
                  <a:lnTo>
                    <a:pt x="405" y="87"/>
                  </a:lnTo>
                  <a:lnTo>
                    <a:pt x="402" y="87"/>
                  </a:lnTo>
                  <a:lnTo>
                    <a:pt x="400" y="87"/>
                  </a:lnTo>
                  <a:lnTo>
                    <a:pt x="400" y="87"/>
                  </a:lnTo>
                  <a:lnTo>
                    <a:pt x="398" y="85"/>
                  </a:lnTo>
                  <a:lnTo>
                    <a:pt x="398" y="85"/>
                  </a:lnTo>
                  <a:lnTo>
                    <a:pt x="395" y="85"/>
                  </a:lnTo>
                  <a:lnTo>
                    <a:pt x="395" y="80"/>
                  </a:lnTo>
                  <a:lnTo>
                    <a:pt x="393" y="73"/>
                  </a:lnTo>
                  <a:lnTo>
                    <a:pt x="393" y="68"/>
                  </a:lnTo>
                  <a:lnTo>
                    <a:pt x="391" y="66"/>
                  </a:lnTo>
                  <a:lnTo>
                    <a:pt x="388" y="64"/>
                  </a:lnTo>
                  <a:lnTo>
                    <a:pt x="386" y="61"/>
                  </a:lnTo>
                  <a:lnTo>
                    <a:pt x="383" y="61"/>
                  </a:lnTo>
                  <a:lnTo>
                    <a:pt x="383" y="59"/>
                  </a:lnTo>
                  <a:lnTo>
                    <a:pt x="381" y="59"/>
                  </a:lnTo>
                  <a:lnTo>
                    <a:pt x="381" y="59"/>
                  </a:lnTo>
                  <a:lnTo>
                    <a:pt x="379" y="57"/>
                  </a:lnTo>
                  <a:lnTo>
                    <a:pt x="374" y="52"/>
                  </a:lnTo>
                  <a:lnTo>
                    <a:pt x="372" y="45"/>
                  </a:lnTo>
                  <a:lnTo>
                    <a:pt x="369" y="35"/>
                  </a:lnTo>
                  <a:lnTo>
                    <a:pt x="367" y="28"/>
                  </a:lnTo>
                  <a:lnTo>
                    <a:pt x="365" y="23"/>
                  </a:lnTo>
                  <a:lnTo>
                    <a:pt x="362" y="21"/>
                  </a:lnTo>
                  <a:lnTo>
                    <a:pt x="357" y="19"/>
                  </a:lnTo>
                  <a:lnTo>
                    <a:pt x="353" y="19"/>
                  </a:lnTo>
                  <a:lnTo>
                    <a:pt x="346" y="16"/>
                  </a:lnTo>
                  <a:lnTo>
                    <a:pt x="339" y="14"/>
                  </a:lnTo>
                  <a:lnTo>
                    <a:pt x="334" y="12"/>
                  </a:lnTo>
                  <a:lnTo>
                    <a:pt x="327" y="7"/>
                  </a:lnTo>
                  <a:lnTo>
                    <a:pt x="327" y="5"/>
                  </a:lnTo>
                  <a:lnTo>
                    <a:pt x="324" y="5"/>
                  </a:lnTo>
                  <a:lnTo>
                    <a:pt x="324" y="2"/>
                  </a:lnTo>
                  <a:lnTo>
                    <a:pt x="322" y="0"/>
                  </a:lnTo>
                  <a:lnTo>
                    <a:pt x="322" y="7"/>
                  </a:lnTo>
                  <a:lnTo>
                    <a:pt x="324" y="12"/>
                  </a:lnTo>
                  <a:lnTo>
                    <a:pt x="327" y="19"/>
                  </a:lnTo>
                  <a:lnTo>
                    <a:pt x="327" y="26"/>
                  </a:lnTo>
                  <a:lnTo>
                    <a:pt x="324" y="31"/>
                  </a:lnTo>
                  <a:lnTo>
                    <a:pt x="322" y="35"/>
                  </a:lnTo>
                  <a:lnTo>
                    <a:pt x="317" y="40"/>
                  </a:lnTo>
                  <a:lnTo>
                    <a:pt x="315" y="45"/>
                  </a:lnTo>
                  <a:lnTo>
                    <a:pt x="313" y="45"/>
                  </a:lnTo>
                  <a:lnTo>
                    <a:pt x="313" y="45"/>
                  </a:lnTo>
                  <a:lnTo>
                    <a:pt x="313" y="47"/>
                  </a:lnTo>
                  <a:lnTo>
                    <a:pt x="310" y="47"/>
                  </a:lnTo>
                  <a:lnTo>
                    <a:pt x="310" y="49"/>
                  </a:lnTo>
                  <a:lnTo>
                    <a:pt x="310" y="54"/>
                  </a:lnTo>
                  <a:lnTo>
                    <a:pt x="308" y="57"/>
                  </a:lnTo>
                  <a:lnTo>
                    <a:pt x="305" y="59"/>
                  </a:lnTo>
                  <a:lnTo>
                    <a:pt x="305" y="64"/>
                  </a:lnTo>
                  <a:lnTo>
                    <a:pt x="303" y="66"/>
                  </a:lnTo>
                  <a:lnTo>
                    <a:pt x="301" y="71"/>
                  </a:lnTo>
                  <a:lnTo>
                    <a:pt x="298" y="71"/>
                  </a:lnTo>
                  <a:lnTo>
                    <a:pt x="296" y="73"/>
                  </a:lnTo>
                  <a:lnTo>
                    <a:pt x="296" y="73"/>
                  </a:lnTo>
                  <a:lnTo>
                    <a:pt x="294" y="73"/>
                  </a:lnTo>
                  <a:lnTo>
                    <a:pt x="294" y="73"/>
                  </a:lnTo>
                  <a:lnTo>
                    <a:pt x="291" y="76"/>
                  </a:lnTo>
                  <a:lnTo>
                    <a:pt x="289" y="76"/>
                  </a:lnTo>
                  <a:lnTo>
                    <a:pt x="284" y="76"/>
                  </a:lnTo>
                  <a:lnTo>
                    <a:pt x="282" y="78"/>
                  </a:lnTo>
                  <a:lnTo>
                    <a:pt x="282" y="78"/>
                  </a:lnTo>
                  <a:lnTo>
                    <a:pt x="282" y="80"/>
                  </a:lnTo>
                  <a:lnTo>
                    <a:pt x="282" y="80"/>
                  </a:lnTo>
                  <a:lnTo>
                    <a:pt x="282" y="80"/>
                  </a:lnTo>
                  <a:lnTo>
                    <a:pt x="279" y="83"/>
                  </a:lnTo>
                  <a:lnTo>
                    <a:pt x="279" y="83"/>
                  </a:lnTo>
                  <a:lnTo>
                    <a:pt x="277" y="83"/>
                  </a:lnTo>
                  <a:lnTo>
                    <a:pt x="277" y="85"/>
                  </a:lnTo>
                  <a:lnTo>
                    <a:pt x="277" y="85"/>
                  </a:lnTo>
                  <a:lnTo>
                    <a:pt x="275" y="85"/>
                  </a:lnTo>
                  <a:lnTo>
                    <a:pt x="275" y="87"/>
                  </a:lnTo>
                  <a:lnTo>
                    <a:pt x="275" y="87"/>
                  </a:lnTo>
                  <a:lnTo>
                    <a:pt x="275" y="87"/>
                  </a:lnTo>
                  <a:lnTo>
                    <a:pt x="275" y="90"/>
                  </a:lnTo>
                  <a:lnTo>
                    <a:pt x="275" y="90"/>
                  </a:lnTo>
                  <a:lnTo>
                    <a:pt x="275" y="90"/>
                  </a:lnTo>
                  <a:lnTo>
                    <a:pt x="272" y="90"/>
                  </a:lnTo>
                  <a:lnTo>
                    <a:pt x="272" y="92"/>
                  </a:lnTo>
                  <a:lnTo>
                    <a:pt x="272" y="92"/>
                  </a:lnTo>
                  <a:lnTo>
                    <a:pt x="270" y="94"/>
                  </a:lnTo>
                  <a:lnTo>
                    <a:pt x="265" y="99"/>
                  </a:lnTo>
                  <a:lnTo>
                    <a:pt x="261" y="99"/>
                  </a:lnTo>
                  <a:lnTo>
                    <a:pt x="256" y="97"/>
                  </a:lnTo>
                  <a:lnTo>
                    <a:pt x="249" y="94"/>
                  </a:lnTo>
                  <a:lnTo>
                    <a:pt x="249" y="94"/>
                  </a:lnTo>
                  <a:lnTo>
                    <a:pt x="249" y="94"/>
                  </a:lnTo>
                  <a:lnTo>
                    <a:pt x="249" y="94"/>
                  </a:lnTo>
                  <a:lnTo>
                    <a:pt x="244" y="94"/>
                  </a:lnTo>
                  <a:lnTo>
                    <a:pt x="242" y="92"/>
                  </a:lnTo>
                  <a:lnTo>
                    <a:pt x="239" y="92"/>
                  </a:lnTo>
                  <a:lnTo>
                    <a:pt x="237" y="90"/>
                  </a:lnTo>
                  <a:lnTo>
                    <a:pt x="232" y="90"/>
                  </a:lnTo>
                  <a:lnTo>
                    <a:pt x="230" y="90"/>
                  </a:lnTo>
                  <a:lnTo>
                    <a:pt x="225" y="90"/>
                  </a:lnTo>
                  <a:lnTo>
                    <a:pt x="223" y="90"/>
                  </a:lnTo>
                  <a:lnTo>
                    <a:pt x="223" y="90"/>
                  </a:lnTo>
                  <a:lnTo>
                    <a:pt x="223" y="90"/>
                  </a:lnTo>
                  <a:lnTo>
                    <a:pt x="220" y="90"/>
                  </a:lnTo>
                  <a:lnTo>
                    <a:pt x="220" y="90"/>
                  </a:lnTo>
                  <a:lnTo>
                    <a:pt x="211" y="94"/>
                  </a:lnTo>
                  <a:lnTo>
                    <a:pt x="204" y="102"/>
                  </a:lnTo>
                  <a:lnTo>
                    <a:pt x="199" y="109"/>
                  </a:lnTo>
                  <a:lnTo>
                    <a:pt x="194" y="118"/>
                  </a:lnTo>
                  <a:lnTo>
                    <a:pt x="194" y="120"/>
                  </a:lnTo>
                  <a:lnTo>
                    <a:pt x="192" y="123"/>
                  </a:lnTo>
                  <a:lnTo>
                    <a:pt x="190" y="123"/>
                  </a:lnTo>
                  <a:lnTo>
                    <a:pt x="187" y="123"/>
                  </a:lnTo>
                  <a:lnTo>
                    <a:pt x="185" y="123"/>
                  </a:lnTo>
                  <a:lnTo>
                    <a:pt x="182" y="123"/>
                  </a:lnTo>
                  <a:lnTo>
                    <a:pt x="180" y="120"/>
                  </a:lnTo>
                  <a:lnTo>
                    <a:pt x="180" y="118"/>
                  </a:lnTo>
                  <a:lnTo>
                    <a:pt x="178" y="118"/>
                  </a:lnTo>
                  <a:lnTo>
                    <a:pt x="178" y="116"/>
                  </a:lnTo>
                  <a:lnTo>
                    <a:pt x="175" y="113"/>
                  </a:lnTo>
                  <a:lnTo>
                    <a:pt x="175" y="111"/>
                  </a:lnTo>
                  <a:lnTo>
                    <a:pt x="173" y="109"/>
                  </a:lnTo>
                  <a:lnTo>
                    <a:pt x="173" y="106"/>
                  </a:lnTo>
                  <a:lnTo>
                    <a:pt x="173" y="104"/>
                  </a:lnTo>
                  <a:lnTo>
                    <a:pt x="173" y="102"/>
                  </a:lnTo>
                  <a:lnTo>
                    <a:pt x="171" y="99"/>
                  </a:lnTo>
                  <a:lnTo>
                    <a:pt x="168" y="99"/>
                  </a:lnTo>
                  <a:lnTo>
                    <a:pt x="168" y="99"/>
                  </a:lnTo>
                  <a:lnTo>
                    <a:pt x="166" y="97"/>
                  </a:lnTo>
                  <a:lnTo>
                    <a:pt x="164" y="97"/>
                  </a:lnTo>
                  <a:lnTo>
                    <a:pt x="161" y="94"/>
                  </a:lnTo>
                  <a:lnTo>
                    <a:pt x="159" y="92"/>
                  </a:lnTo>
                  <a:lnTo>
                    <a:pt x="156" y="90"/>
                  </a:lnTo>
                  <a:lnTo>
                    <a:pt x="156" y="85"/>
                  </a:lnTo>
                  <a:lnTo>
                    <a:pt x="156" y="76"/>
                  </a:lnTo>
                  <a:lnTo>
                    <a:pt x="161" y="68"/>
                  </a:lnTo>
                  <a:lnTo>
                    <a:pt x="161" y="64"/>
                  </a:lnTo>
                  <a:lnTo>
                    <a:pt x="161" y="57"/>
                  </a:lnTo>
                  <a:lnTo>
                    <a:pt x="156" y="59"/>
                  </a:lnTo>
                  <a:lnTo>
                    <a:pt x="152" y="64"/>
                  </a:lnTo>
                  <a:lnTo>
                    <a:pt x="147" y="64"/>
                  </a:lnTo>
                  <a:lnTo>
                    <a:pt x="145" y="64"/>
                  </a:lnTo>
                  <a:lnTo>
                    <a:pt x="142" y="66"/>
                  </a:lnTo>
                  <a:lnTo>
                    <a:pt x="140" y="71"/>
                  </a:lnTo>
                  <a:lnTo>
                    <a:pt x="138" y="73"/>
                  </a:lnTo>
                  <a:lnTo>
                    <a:pt x="138" y="76"/>
                  </a:lnTo>
                  <a:lnTo>
                    <a:pt x="135" y="78"/>
                  </a:lnTo>
                  <a:lnTo>
                    <a:pt x="133" y="80"/>
                  </a:lnTo>
                  <a:lnTo>
                    <a:pt x="133" y="85"/>
                  </a:lnTo>
                  <a:lnTo>
                    <a:pt x="130" y="87"/>
                  </a:lnTo>
                  <a:lnTo>
                    <a:pt x="130" y="87"/>
                  </a:lnTo>
                  <a:lnTo>
                    <a:pt x="128" y="90"/>
                  </a:lnTo>
                  <a:lnTo>
                    <a:pt x="126" y="92"/>
                  </a:lnTo>
                  <a:lnTo>
                    <a:pt x="126" y="97"/>
                  </a:lnTo>
                  <a:lnTo>
                    <a:pt x="126" y="99"/>
                  </a:lnTo>
                  <a:lnTo>
                    <a:pt x="128" y="102"/>
                  </a:lnTo>
                  <a:lnTo>
                    <a:pt x="130" y="104"/>
                  </a:lnTo>
                  <a:lnTo>
                    <a:pt x="130" y="104"/>
                  </a:lnTo>
                  <a:lnTo>
                    <a:pt x="133" y="104"/>
                  </a:lnTo>
                  <a:lnTo>
                    <a:pt x="133" y="104"/>
                  </a:lnTo>
                  <a:lnTo>
                    <a:pt x="133" y="104"/>
                  </a:lnTo>
                  <a:lnTo>
                    <a:pt x="135" y="106"/>
                  </a:lnTo>
                  <a:lnTo>
                    <a:pt x="138" y="109"/>
                  </a:lnTo>
                  <a:lnTo>
                    <a:pt x="138" y="111"/>
                  </a:lnTo>
                  <a:lnTo>
                    <a:pt x="140" y="113"/>
                  </a:lnTo>
                  <a:lnTo>
                    <a:pt x="140" y="113"/>
                  </a:lnTo>
                  <a:lnTo>
                    <a:pt x="140" y="116"/>
                  </a:lnTo>
                  <a:lnTo>
                    <a:pt x="140" y="118"/>
                  </a:lnTo>
                  <a:lnTo>
                    <a:pt x="140" y="118"/>
                  </a:lnTo>
                  <a:lnTo>
                    <a:pt x="140" y="120"/>
                  </a:lnTo>
                  <a:lnTo>
                    <a:pt x="138" y="123"/>
                  </a:lnTo>
                  <a:lnTo>
                    <a:pt x="138" y="125"/>
                  </a:lnTo>
                  <a:lnTo>
                    <a:pt x="135" y="125"/>
                  </a:lnTo>
                  <a:lnTo>
                    <a:pt x="133" y="128"/>
                  </a:lnTo>
                  <a:lnTo>
                    <a:pt x="130" y="130"/>
                  </a:lnTo>
                  <a:lnTo>
                    <a:pt x="130" y="130"/>
                  </a:lnTo>
                  <a:lnTo>
                    <a:pt x="128" y="132"/>
                  </a:lnTo>
                  <a:lnTo>
                    <a:pt x="126" y="132"/>
                  </a:lnTo>
                  <a:lnTo>
                    <a:pt x="123" y="132"/>
                  </a:lnTo>
                  <a:lnTo>
                    <a:pt x="121" y="135"/>
                  </a:lnTo>
                  <a:lnTo>
                    <a:pt x="119" y="135"/>
                  </a:lnTo>
                  <a:lnTo>
                    <a:pt x="116" y="135"/>
                  </a:lnTo>
                  <a:lnTo>
                    <a:pt x="114" y="135"/>
                  </a:lnTo>
                  <a:lnTo>
                    <a:pt x="114" y="132"/>
                  </a:lnTo>
                  <a:lnTo>
                    <a:pt x="114" y="128"/>
                  </a:lnTo>
                  <a:lnTo>
                    <a:pt x="112" y="128"/>
                  </a:lnTo>
                  <a:lnTo>
                    <a:pt x="112" y="125"/>
                  </a:lnTo>
                  <a:lnTo>
                    <a:pt x="112" y="125"/>
                  </a:lnTo>
                  <a:lnTo>
                    <a:pt x="112" y="123"/>
                  </a:lnTo>
                  <a:lnTo>
                    <a:pt x="112" y="120"/>
                  </a:lnTo>
                  <a:lnTo>
                    <a:pt x="112" y="118"/>
                  </a:lnTo>
                  <a:lnTo>
                    <a:pt x="112" y="116"/>
                  </a:lnTo>
                  <a:lnTo>
                    <a:pt x="109" y="113"/>
                  </a:lnTo>
                  <a:lnTo>
                    <a:pt x="107" y="113"/>
                  </a:lnTo>
                  <a:lnTo>
                    <a:pt x="107" y="113"/>
                  </a:lnTo>
                  <a:lnTo>
                    <a:pt x="104" y="113"/>
                  </a:lnTo>
                  <a:lnTo>
                    <a:pt x="102" y="116"/>
                  </a:lnTo>
                  <a:lnTo>
                    <a:pt x="100" y="116"/>
                  </a:lnTo>
                  <a:lnTo>
                    <a:pt x="100" y="116"/>
                  </a:lnTo>
                  <a:lnTo>
                    <a:pt x="97" y="116"/>
                  </a:lnTo>
                  <a:lnTo>
                    <a:pt x="95" y="116"/>
                  </a:lnTo>
                  <a:lnTo>
                    <a:pt x="95" y="116"/>
                  </a:lnTo>
                  <a:lnTo>
                    <a:pt x="93" y="116"/>
                  </a:lnTo>
                  <a:lnTo>
                    <a:pt x="90" y="116"/>
                  </a:lnTo>
                  <a:lnTo>
                    <a:pt x="90" y="116"/>
                  </a:lnTo>
                  <a:lnTo>
                    <a:pt x="83" y="116"/>
                  </a:lnTo>
                  <a:lnTo>
                    <a:pt x="81" y="116"/>
                  </a:lnTo>
                  <a:lnTo>
                    <a:pt x="78" y="116"/>
                  </a:lnTo>
                  <a:lnTo>
                    <a:pt x="76" y="116"/>
                  </a:lnTo>
                  <a:lnTo>
                    <a:pt x="76" y="116"/>
                  </a:lnTo>
                  <a:lnTo>
                    <a:pt x="74" y="116"/>
                  </a:lnTo>
                  <a:lnTo>
                    <a:pt x="71" y="116"/>
                  </a:lnTo>
                  <a:lnTo>
                    <a:pt x="69" y="116"/>
                  </a:lnTo>
                  <a:lnTo>
                    <a:pt x="67" y="116"/>
                  </a:lnTo>
                  <a:lnTo>
                    <a:pt x="67" y="118"/>
                  </a:lnTo>
                  <a:lnTo>
                    <a:pt x="64" y="118"/>
                  </a:lnTo>
                  <a:lnTo>
                    <a:pt x="62" y="125"/>
                  </a:lnTo>
                  <a:lnTo>
                    <a:pt x="59" y="130"/>
                  </a:lnTo>
                  <a:lnTo>
                    <a:pt x="55" y="135"/>
                  </a:lnTo>
                  <a:lnTo>
                    <a:pt x="48" y="137"/>
                  </a:lnTo>
                  <a:lnTo>
                    <a:pt x="45" y="135"/>
                  </a:lnTo>
                  <a:lnTo>
                    <a:pt x="45" y="135"/>
                  </a:lnTo>
                  <a:lnTo>
                    <a:pt x="43" y="135"/>
                  </a:lnTo>
                  <a:lnTo>
                    <a:pt x="43" y="135"/>
                  </a:lnTo>
                  <a:lnTo>
                    <a:pt x="41" y="135"/>
                  </a:lnTo>
                  <a:lnTo>
                    <a:pt x="41" y="135"/>
                  </a:lnTo>
                  <a:lnTo>
                    <a:pt x="41" y="135"/>
                  </a:lnTo>
                  <a:lnTo>
                    <a:pt x="41" y="137"/>
                  </a:lnTo>
                  <a:lnTo>
                    <a:pt x="38" y="137"/>
                  </a:lnTo>
                  <a:lnTo>
                    <a:pt x="38" y="137"/>
                  </a:lnTo>
                  <a:lnTo>
                    <a:pt x="36" y="139"/>
                  </a:lnTo>
                  <a:lnTo>
                    <a:pt x="36" y="139"/>
                  </a:lnTo>
                  <a:lnTo>
                    <a:pt x="38" y="142"/>
                  </a:lnTo>
                  <a:lnTo>
                    <a:pt x="38" y="147"/>
                  </a:lnTo>
                  <a:lnTo>
                    <a:pt x="38" y="149"/>
                  </a:lnTo>
                  <a:lnTo>
                    <a:pt x="36" y="151"/>
                  </a:lnTo>
                  <a:lnTo>
                    <a:pt x="36" y="156"/>
                  </a:lnTo>
                  <a:lnTo>
                    <a:pt x="33" y="158"/>
                  </a:lnTo>
                  <a:lnTo>
                    <a:pt x="33" y="163"/>
                  </a:lnTo>
                  <a:lnTo>
                    <a:pt x="33" y="165"/>
                  </a:lnTo>
                  <a:lnTo>
                    <a:pt x="31" y="168"/>
                  </a:lnTo>
                  <a:lnTo>
                    <a:pt x="31" y="170"/>
                  </a:lnTo>
                  <a:lnTo>
                    <a:pt x="31" y="173"/>
                  </a:lnTo>
                  <a:lnTo>
                    <a:pt x="31" y="175"/>
                  </a:lnTo>
                  <a:lnTo>
                    <a:pt x="29" y="180"/>
                  </a:lnTo>
                  <a:lnTo>
                    <a:pt x="29" y="184"/>
                  </a:lnTo>
                  <a:lnTo>
                    <a:pt x="29" y="189"/>
                  </a:lnTo>
                  <a:lnTo>
                    <a:pt x="31" y="192"/>
                  </a:lnTo>
                  <a:lnTo>
                    <a:pt x="33" y="192"/>
                  </a:lnTo>
                  <a:lnTo>
                    <a:pt x="33" y="194"/>
                  </a:lnTo>
                  <a:lnTo>
                    <a:pt x="33" y="194"/>
                  </a:lnTo>
                  <a:lnTo>
                    <a:pt x="33" y="194"/>
                  </a:lnTo>
                  <a:lnTo>
                    <a:pt x="31" y="196"/>
                  </a:lnTo>
                  <a:lnTo>
                    <a:pt x="31" y="199"/>
                  </a:lnTo>
                  <a:lnTo>
                    <a:pt x="31" y="201"/>
                  </a:lnTo>
                  <a:lnTo>
                    <a:pt x="31" y="203"/>
                  </a:lnTo>
                  <a:lnTo>
                    <a:pt x="31" y="203"/>
                  </a:lnTo>
                  <a:lnTo>
                    <a:pt x="33" y="206"/>
                  </a:lnTo>
                  <a:lnTo>
                    <a:pt x="33" y="206"/>
                  </a:lnTo>
                  <a:lnTo>
                    <a:pt x="33" y="206"/>
                  </a:lnTo>
                  <a:lnTo>
                    <a:pt x="33" y="206"/>
                  </a:lnTo>
                  <a:lnTo>
                    <a:pt x="33" y="206"/>
                  </a:lnTo>
                  <a:lnTo>
                    <a:pt x="33" y="208"/>
                  </a:lnTo>
                  <a:lnTo>
                    <a:pt x="36" y="208"/>
                  </a:lnTo>
                  <a:lnTo>
                    <a:pt x="36" y="208"/>
                  </a:lnTo>
                  <a:lnTo>
                    <a:pt x="38" y="210"/>
                  </a:lnTo>
                  <a:lnTo>
                    <a:pt x="38" y="210"/>
                  </a:lnTo>
                  <a:lnTo>
                    <a:pt x="38" y="213"/>
                  </a:lnTo>
                  <a:lnTo>
                    <a:pt x="41" y="215"/>
                  </a:lnTo>
                  <a:lnTo>
                    <a:pt x="41" y="218"/>
                  </a:lnTo>
                  <a:lnTo>
                    <a:pt x="38" y="220"/>
                  </a:lnTo>
                  <a:lnTo>
                    <a:pt x="38" y="222"/>
                  </a:lnTo>
                  <a:lnTo>
                    <a:pt x="38" y="222"/>
                  </a:lnTo>
                  <a:lnTo>
                    <a:pt x="38" y="222"/>
                  </a:lnTo>
                  <a:lnTo>
                    <a:pt x="38" y="222"/>
                  </a:lnTo>
                  <a:lnTo>
                    <a:pt x="38" y="225"/>
                  </a:lnTo>
                  <a:lnTo>
                    <a:pt x="41" y="227"/>
                  </a:lnTo>
                  <a:lnTo>
                    <a:pt x="41" y="232"/>
                  </a:lnTo>
                  <a:lnTo>
                    <a:pt x="38" y="234"/>
                  </a:lnTo>
                  <a:lnTo>
                    <a:pt x="38" y="239"/>
                  </a:lnTo>
                  <a:lnTo>
                    <a:pt x="41" y="241"/>
                  </a:lnTo>
                  <a:lnTo>
                    <a:pt x="43" y="244"/>
                  </a:lnTo>
                  <a:lnTo>
                    <a:pt x="45" y="244"/>
                  </a:lnTo>
                  <a:lnTo>
                    <a:pt x="48" y="246"/>
                  </a:lnTo>
                  <a:lnTo>
                    <a:pt x="50" y="248"/>
                  </a:lnTo>
                  <a:lnTo>
                    <a:pt x="52" y="253"/>
                  </a:lnTo>
                  <a:lnTo>
                    <a:pt x="57" y="258"/>
                  </a:lnTo>
                  <a:lnTo>
                    <a:pt x="59" y="258"/>
                  </a:lnTo>
                  <a:lnTo>
                    <a:pt x="62" y="258"/>
                  </a:lnTo>
                  <a:lnTo>
                    <a:pt x="64" y="258"/>
                  </a:lnTo>
                  <a:lnTo>
                    <a:pt x="67" y="258"/>
                  </a:lnTo>
                  <a:lnTo>
                    <a:pt x="69" y="260"/>
                  </a:lnTo>
                  <a:lnTo>
                    <a:pt x="69" y="260"/>
                  </a:lnTo>
                  <a:lnTo>
                    <a:pt x="71" y="260"/>
                  </a:lnTo>
                  <a:lnTo>
                    <a:pt x="71" y="263"/>
                  </a:lnTo>
                  <a:lnTo>
                    <a:pt x="71" y="263"/>
                  </a:lnTo>
                  <a:lnTo>
                    <a:pt x="78" y="270"/>
                  </a:lnTo>
                  <a:lnTo>
                    <a:pt x="83" y="274"/>
                  </a:lnTo>
                  <a:lnTo>
                    <a:pt x="88" y="281"/>
                  </a:lnTo>
                  <a:lnTo>
                    <a:pt x="93" y="289"/>
                  </a:lnTo>
                  <a:lnTo>
                    <a:pt x="95" y="291"/>
                  </a:lnTo>
                  <a:lnTo>
                    <a:pt x="95" y="293"/>
                  </a:lnTo>
                  <a:lnTo>
                    <a:pt x="95" y="296"/>
                  </a:lnTo>
                  <a:lnTo>
                    <a:pt x="95" y="296"/>
                  </a:lnTo>
                  <a:lnTo>
                    <a:pt x="95" y="298"/>
                  </a:lnTo>
                  <a:lnTo>
                    <a:pt x="93" y="300"/>
                  </a:lnTo>
                  <a:lnTo>
                    <a:pt x="93" y="303"/>
                  </a:lnTo>
                  <a:lnTo>
                    <a:pt x="93" y="305"/>
                  </a:lnTo>
                  <a:lnTo>
                    <a:pt x="90" y="307"/>
                  </a:lnTo>
                  <a:lnTo>
                    <a:pt x="90" y="310"/>
                  </a:lnTo>
                  <a:lnTo>
                    <a:pt x="88" y="312"/>
                  </a:lnTo>
                  <a:lnTo>
                    <a:pt x="86" y="312"/>
                  </a:lnTo>
                  <a:lnTo>
                    <a:pt x="86" y="315"/>
                  </a:lnTo>
                  <a:lnTo>
                    <a:pt x="86" y="317"/>
                  </a:lnTo>
                  <a:lnTo>
                    <a:pt x="86" y="319"/>
                  </a:lnTo>
                  <a:lnTo>
                    <a:pt x="86" y="322"/>
                  </a:lnTo>
                  <a:lnTo>
                    <a:pt x="86" y="324"/>
                  </a:lnTo>
                  <a:lnTo>
                    <a:pt x="83" y="326"/>
                  </a:lnTo>
                  <a:lnTo>
                    <a:pt x="83" y="331"/>
                  </a:lnTo>
                  <a:lnTo>
                    <a:pt x="83" y="334"/>
                  </a:lnTo>
                  <a:lnTo>
                    <a:pt x="83" y="336"/>
                  </a:lnTo>
                  <a:lnTo>
                    <a:pt x="81" y="338"/>
                  </a:lnTo>
                  <a:lnTo>
                    <a:pt x="81" y="341"/>
                  </a:lnTo>
                  <a:lnTo>
                    <a:pt x="78" y="343"/>
                  </a:lnTo>
                  <a:lnTo>
                    <a:pt x="76" y="343"/>
                  </a:lnTo>
                  <a:lnTo>
                    <a:pt x="76" y="343"/>
                  </a:lnTo>
                  <a:lnTo>
                    <a:pt x="76" y="345"/>
                  </a:lnTo>
                  <a:lnTo>
                    <a:pt x="76" y="345"/>
                  </a:lnTo>
                  <a:lnTo>
                    <a:pt x="76" y="345"/>
                  </a:lnTo>
                  <a:lnTo>
                    <a:pt x="74" y="345"/>
                  </a:lnTo>
                  <a:lnTo>
                    <a:pt x="74" y="348"/>
                  </a:lnTo>
                  <a:lnTo>
                    <a:pt x="71" y="348"/>
                  </a:lnTo>
                  <a:lnTo>
                    <a:pt x="69" y="348"/>
                  </a:lnTo>
                  <a:lnTo>
                    <a:pt x="67" y="350"/>
                  </a:lnTo>
                  <a:lnTo>
                    <a:pt x="67" y="350"/>
                  </a:lnTo>
                  <a:lnTo>
                    <a:pt x="62" y="350"/>
                  </a:lnTo>
                  <a:lnTo>
                    <a:pt x="59" y="350"/>
                  </a:lnTo>
                  <a:lnTo>
                    <a:pt x="59" y="348"/>
                  </a:lnTo>
                  <a:lnTo>
                    <a:pt x="57" y="350"/>
                  </a:lnTo>
                  <a:lnTo>
                    <a:pt x="55" y="350"/>
                  </a:lnTo>
                  <a:lnTo>
                    <a:pt x="55" y="355"/>
                  </a:lnTo>
                  <a:lnTo>
                    <a:pt x="57" y="360"/>
                  </a:lnTo>
                  <a:lnTo>
                    <a:pt x="57" y="364"/>
                  </a:lnTo>
                  <a:lnTo>
                    <a:pt x="57" y="369"/>
                  </a:lnTo>
                  <a:lnTo>
                    <a:pt x="55" y="371"/>
                  </a:lnTo>
                  <a:lnTo>
                    <a:pt x="55" y="371"/>
                  </a:lnTo>
                  <a:lnTo>
                    <a:pt x="55" y="371"/>
                  </a:lnTo>
                  <a:lnTo>
                    <a:pt x="55" y="371"/>
                  </a:lnTo>
                  <a:lnTo>
                    <a:pt x="52" y="374"/>
                  </a:lnTo>
                  <a:lnTo>
                    <a:pt x="48" y="374"/>
                  </a:lnTo>
                  <a:lnTo>
                    <a:pt x="45" y="371"/>
                  </a:lnTo>
                  <a:lnTo>
                    <a:pt x="43" y="371"/>
                  </a:lnTo>
                  <a:lnTo>
                    <a:pt x="38" y="374"/>
                  </a:lnTo>
                  <a:lnTo>
                    <a:pt x="36" y="378"/>
                  </a:lnTo>
                  <a:lnTo>
                    <a:pt x="36" y="381"/>
                  </a:lnTo>
                  <a:lnTo>
                    <a:pt x="38" y="386"/>
                  </a:lnTo>
                  <a:lnTo>
                    <a:pt x="41" y="390"/>
                  </a:lnTo>
                  <a:lnTo>
                    <a:pt x="41" y="397"/>
                  </a:lnTo>
                  <a:lnTo>
                    <a:pt x="36" y="402"/>
                  </a:lnTo>
                  <a:lnTo>
                    <a:pt x="33" y="407"/>
                  </a:lnTo>
                  <a:lnTo>
                    <a:pt x="29" y="409"/>
                  </a:lnTo>
                  <a:lnTo>
                    <a:pt x="24" y="409"/>
                  </a:lnTo>
                  <a:lnTo>
                    <a:pt x="19" y="409"/>
                  </a:lnTo>
                  <a:lnTo>
                    <a:pt x="15" y="409"/>
                  </a:lnTo>
                  <a:lnTo>
                    <a:pt x="10" y="412"/>
                  </a:lnTo>
                  <a:lnTo>
                    <a:pt x="7" y="412"/>
                  </a:lnTo>
                  <a:lnTo>
                    <a:pt x="3" y="414"/>
                  </a:lnTo>
                  <a:lnTo>
                    <a:pt x="0" y="416"/>
                  </a:lnTo>
                  <a:lnTo>
                    <a:pt x="0" y="419"/>
                  </a:lnTo>
                  <a:lnTo>
                    <a:pt x="0" y="419"/>
                  </a:lnTo>
                  <a:lnTo>
                    <a:pt x="3" y="419"/>
                  </a:lnTo>
                  <a:lnTo>
                    <a:pt x="5" y="419"/>
                  </a:lnTo>
                  <a:lnTo>
                    <a:pt x="7" y="421"/>
                  </a:lnTo>
                  <a:lnTo>
                    <a:pt x="19" y="426"/>
                  </a:lnTo>
                  <a:lnTo>
                    <a:pt x="41" y="428"/>
                  </a:lnTo>
                  <a:lnTo>
                    <a:pt x="57" y="435"/>
                  </a:lnTo>
                  <a:lnTo>
                    <a:pt x="62" y="435"/>
                  </a:lnTo>
                  <a:lnTo>
                    <a:pt x="62" y="435"/>
                  </a:lnTo>
                  <a:lnTo>
                    <a:pt x="64" y="433"/>
                  </a:lnTo>
                  <a:lnTo>
                    <a:pt x="64" y="433"/>
                  </a:lnTo>
                  <a:lnTo>
                    <a:pt x="64" y="433"/>
                  </a:lnTo>
                  <a:lnTo>
                    <a:pt x="67" y="433"/>
                  </a:lnTo>
                  <a:lnTo>
                    <a:pt x="67" y="433"/>
                  </a:lnTo>
                  <a:lnTo>
                    <a:pt x="67" y="435"/>
                  </a:lnTo>
                  <a:lnTo>
                    <a:pt x="67" y="435"/>
                  </a:lnTo>
                  <a:lnTo>
                    <a:pt x="71" y="435"/>
                  </a:lnTo>
                  <a:lnTo>
                    <a:pt x="74" y="438"/>
                  </a:lnTo>
                  <a:lnTo>
                    <a:pt x="76" y="435"/>
                  </a:lnTo>
                  <a:lnTo>
                    <a:pt x="78" y="438"/>
                  </a:lnTo>
                  <a:lnTo>
                    <a:pt x="81" y="438"/>
                  </a:lnTo>
                  <a:lnTo>
                    <a:pt x="83" y="438"/>
                  </a:lnTo>
                  <a:lnTo>
                    <a:pt x="81" y="440"/>
                  </a:lnTo>
                  <a:lnTo>
                    <a:pt x="76" y="440"/>
                  </a:lnTo>
                  <a:lnTo>
                    <a:pt x="67" y="438"/>
                  </a:lnTo>
                  <a:lnTo>
                    <a:pt x="69" y="440"/>
                  </a:lnTo>
                  <a:lnTo>
                    <a:pt x="74" y="442"/>
                  </a:lnTo>
                  <a:lnTo>
                    <a:pt x="81" y="445"/>
                  </a:lnTo>
                  <a:lnTo>
                    <a:pt x="97" y="454"/>
                  </a:lnTo>
                  <a:lnTo>
                    <a:pt x="104" y="459"/>
                  </a:lnTo>
                  <a:lnTo>
                    <a:pt x="116" y="466"/>
                  </a:lnTo>
                  <a:lnTo>
                    <a:pt x="119" y="468"/>
                  </a:lnTo>
                  <a:lnTo>
                    <a:pt x="119" y="468"/>
                  </a:lnTo>
                  <a:lnTo>
                    <a:pt x="121" y="471"/>
                  </a:lnTo>
                  <a:lnTo>
                    <a:pt x="123" y="471"/>
                  </a:lnTo>
                  <a:lnTo>
                    <a:pt x="128" y="473"/>
                  </a:lnTo>
                  <a:lnTo>
                    <a:pt x="130" y="476"/>
                  </a:lnTo>
                  <a:lnTo>
                    <a:pt x="133" y="478"/>
                  </a:lnTo>
                  <a:lnTo>
                    <a:pt x="142" y="480"/>
                  </a:lnTo>
                  <a:lnTo>
                    <a:pt x="149" y="480"/>
                  </a:lnTo>
                  <a:lnTo>
                    <a:pt x="152" y="480"/>
                  </a:lnTo>
                  <a:lnTo>
                    <a:pt x="152" y="478"/>
                  </a:lnTo>
                  <a:lnTo>
                    <a:pt x="161" y="478"/>
                  </a:lnTo>
                  <a:lnTo>
                    <a:pt x="171" y="480"/>
                  </a:lnTo>
                  <a:lnTo>
                    <a:pt x="175" y="480"/>
                  </a:lnTo>
                  <a:lnTo>
                    <a:pt x="187" y="483"/>
                  </a:lnTo>
                  <a:lnTo>
                    <a:pt x="201" y="485"/>
                  </a:lnTo>
                  <a:lnTo>
                    <a:pt x="206" y="483"/>
                  </a:lnTo>
                  <a:lnTo>
                    <a:pt x="216" y="485"/>
                  </a:lnTo>
                  <a:lnTo>
                    <a:pt x="220" y="485"/>
                  </a:lnTo>
                  <a:lnTo>
                    <a:pt x="230" y="487"/>
                  </a:lnTo>
                  <a:lnTo>
                    <a:pt x="237" y="490"/>
                  </a:lnTo>
                  <a:lnTo>
                    <a:pt x="249" y="497"/>
                  </a:lnTo>
                  <a:lnTo>
                    <a:pt x="251" y="499"/>
                  </a:lnTo>
                  <a:lnTo>
                    <a:pt x="253" y="499"/>
                  </a:lnTo>
                  <a:lnTo>
                    <a:pt x="258" y="504"/>
                  </a:lnTo>
                  <a:lnTo>
                    <a:pt x="256" y="504"/>
                  </a:lnTo>
                  <a:lnTo>
                    <a:pt x="261" y="509"/>
                  </a:lnTo>
                  <a:lnTo>
                    <a:pt x="265" y="509"/>
                  </a:lnTo>
                  <a:lnTo>
                    <a:pt x="277" y="511"/>
                  </a:lnTo>
                  <a:lnTo>
                    <a:pt x="291" y="521"/>
                  </a:lnTo>
                  <a:lnTo>
                    <a:pt x="298" y="521"/>
                  </a:lnTo>
                  <a:lnTo>
                    <a:pt x="320" y="525"/>
                  </a:lnTo>
                  <a:lnTo>
                    <a:pt x="331" y="530"/>
                  </a:lnTo>
                  <a:lnTo>
                    <a:pt x="341" y="535"/>
                  </a:lnTo>
                  <a:lnTo>
                    <a:pt x="341" y="532"/>
                  </a:lnTo>
                  <a:lnTo>
                    <a:pt x="346" y="535"/>
                  </a:lnTo>
                  <a:lnTo>
                    <a:pt x="348" y="535"/>
                  </a:lnTo>
                  <a:lnTo>
                    <a:pt x="353" y="532"/>
                  </a:lnTo>
                  <a:lnTo>
                    <a:pt x="355" y="532"/>
                  </a:lnTo>
                  <a:lnTo>
                    <a:pt x="360" y="530"/>
                  </a:lnTo>
                  <a:lnTo>
                    <a:pt x="362" y="528"/>
                  </a:lnTo>
                  <a:lnTo>
                    <a:pt x="367" y="528"/>
                  </a:lnTo>
                  <a:lnTo>
                    <a:pt x="374" y="530"/>
                  </a:lnTo>
                  <a:lnTo>
                    <a:pt x="386" y="530"/>
                  </a:lnTo>
                  <a:lnTo>
                    <a:pt x="395" y="530"/>
                  </a:lnTo>
                  <a:lnTo>
                    <a:pt x="400" y="525"/>
                  </a:lnTo>
                  <a:lnTo>
                    <a:pt x="414" y="521"/>
                  </a:lnTo>
                  <a:lnTo>
                    <a:pt x="414" y="518"/>
                  </a:lnTo>
                  <a:lnTo>
                    <a:pt x="414" y="516"/>
                  </a:lnTo>
                  <a:lnTo>
                    <a:pt x="417" y="516"/>
                  </a:lnTo>
                  <a:lnTo>
                    <a:pt x="419" y="516"/>
                  </a:lnTo>
                  <a:lnTo>
                    <a:pt x="419" y="513"/>
                  </a:lnTo>
                  <a:lnTo>
                    <a:pt x="421" y="513"/>
                  </a:lnTo>
                  <a:lnTo>
                    <a:pt x="426" y="511"/>
                  </a:lnTo>
                  <a:lnTo>
                    <a:pt x="431" y="511"/>
                  </a:lnTo>
                  <a:lnTo>
                    <a:pt x="436" y="509"/>
                  </a:lnTo>
                  <a:lnTo>
                    <a:pt x="440" y="506"/>
                  </a:lnTo>
                  <a:lnTo>
                    <a:pt x="443" y="504"/>
                  </a:lnTo>
                  <a:lnTo>
                    <a:pt x="454" y="502"/>
                  </a:lnTo>
                  <a:lnTo>
                    <a:pt x="454" y="499"/>
                  </a:lnTo>
                  <a:lnTo>
                    <a:pt x="462" y="499"/>
                  </a:lnTo>
                  <a:lnTo>
                    <a:pt x="466" y="497"/>
                  </a:lnTo>
                  <a:lnTo>
                    <a:pt x="469" y="497"/>
                  </a:lnTo>
                  <a:lnTo>
                    <a:pt x="473" y="497"/>
                  </a:lnTo>
                  <a:lnTo>
                    <a:pt x="473" y="494"/>
                  </a:lnTo>
                  <a:lnTo>
                    <a:pt x="473" y="492"/>
                  </a:lnTo>
                  <a:lnTo>
                    <a:pt x="476" y="492"/>
                  </a:lnTo>
                  <a:lnTo>
                    <a:pt x="480" y="490"/>
                  </a:lnTo>
                  <a:lnTo>
                    <a:pt x="485" y="490"/>
                  </a:lnTo>
                  <a:lnTo>
                    <a:pt x="492" y="490"/>
                  </a:lnTo>
                  <a:lnTo>
                    <a:pt x="499" y="487"/>
                  </a:lnTo>
                  <a:lnTo>
                    <a:pt x="502" y="485"/>
                  </a:lnTo>
                  <a:lnTo>
                    <a:pt x="506" y="483"/>
                  </a:lnTo>
                  <a:lnTo>
                    <a:pt x="509" y="480"/>
                  </a:lnTo>
                  <a:lnTo>
                    <a:pt x="521" y="480"/>
                  </a:lnTo>
                  <a:lnTo>
                    <a:pt x="521" y="478"/>
                  </a:lnTo>
                  <a:lnTo>
                    <a:pt x="530" y="478"/>
                  </a:lnTo>
                  <a:lnTo>
                    <a:pt x="532" y="476"/>
                  </a:lnTo>
                  <a:lnTo>
                    <a:pt x="532" y="473"/>
                  </a:lnTo>
                  <a:lnTo>
                    <a:pt x="537" y="473"/>
                  </a:lnTo>
                  <a:lnTo>
                    <a:pt x="540" y="471"/>
                  </a:lnTo>
                  <a:lnTo>
                    <a:pt x="542" y="468"/>
                  </a:lnTo>
                  <a:lnTo>
                    <a:pt x="540" y="466"/>
                  </a:lnTo>
                  <a:lnTo>
                    <a:pt x="544" y="459"/>
                  </a:lnTo>
                  <a:lnTo>
                    <a:pt x="547" y="459"/>
                  </a:lnTo>
                  <a:lnTo>
                    <a:pt x="554" y="457"/>
                  </a:lnTo>
                  <a:lnTo>
                    <a:pt x="554" y="457"/>
                  </a:lnTo>
                  <a:lnTo>
                    <a:pt x="556" y="457"/>
                  </a:lnTo>
                  <a:lnTo>
                    <a:pt x="558" y="454"/>
                  </a:lnTo>
                  <a:lnTo>
                    <a:pt x="556" y="452"/>
                  </a:lnTo>
                  <a:lnTo>
                    <a:pt x="558" y="452"/>
                  </a:lnTo>
                  <a:lnTo>
                    <a:pt x="563" y="449"/>
                  </a:lnTo>
                  <a:lnTo>
                    <a:pt x="563" y="447"/>
                  </a:lnTo>
                  <a:lnTo>
                    <a:pt x="566" y="447"/>
                  </a:lnTo>
                  <a:lnTo>
                    <a:pt x="568" y="447"/>
                  </a:lnTo>
                  <a:lnTo>
                    <a:pt x="570" y="447"/>
                  </a:lnTo>
                  <a:lnTo>
                    <a:pt x="573" y="445"/>
                  </a:lnTo>
                  <a:lnTo>
                    <a:pt x="577" y="445"/>
                  </a:lnTo>
                  <a:lnTo>
                    <a:pt x="580" y="445"/>
                  </a:lnTo>
                  <a:lnTo>
                    <a:pt x="580" y="442"/>
                  </a:lnTo>
                  <a:lnTo>
                    <a:pt x="577" y="442"/>
                  </a:lnTo>
                  <a:lnTo>
                    <a:pt x="580" y="440"/>
                  </a:lnTo>
                  <a:lnTo>
                    <a:pt x="582" y="440"/>
                  </a:lnTo>
                  <a:lnTo>
                    <a:pt x="585" y="440"/>
                  </a:lnTo>
                  <a:lnTo>
                    <a:pt x="587" y="442"/>
                  </a:lnTo>
                  <a:lnTo>
                    <a:pt x="594" y="442"/>
                  </a:lnTo>
                  <a:lnTo>
                    <a:pt x="601" y="440"/>
                  </a:lnTo>
                  <a:lnTo>
                    <a:pt x="606" y="440"/>
                  </a:lnTo>
                  <a:lnTo>
                    <a:pt x="613" y="438"/>
                  </a:lnTo>
                  <a:lnTo>
                    <a:pt x="622" y="438"/>
                  </a:lnTo>
                  <a:lnTo>
                    <a:pt x="637" y="435"/>
                  </a:lnTo>
                  <a:lnTo>
                    <a:pt x="644" y="440"/>
                  </a:lnTo>
                  <a:lnTo>
                    <a:pt x="646" y="438"/>
                  </a:lnTo>
                  <a:lnTo>
                    <a:pt x="644" y="433"/>
                  </a:lnTo>
                  <a:lnTo>
                    <a:pt x="639" y="433"/>
                  </a:lnTo>
                  <a:lnTo>
                    <a:pt x="622" y="433"/>
                  </a:lnTo>
                  <a:lnTo>
                    <a:pt x="618" y="431"/>
                  </a:lnTo>
                  <a:lnTo>
                    <a:pt x="622" y="431"/>
                  </a:lnTo>
                  <a:lnTo>
                    <a:pt x="629" y="428"/>
                  </a:lnTo>
                  <a:lnTo>
                    <a:pt x="634" y="426"/>
                  </a:lnTo>
                  <a:lnTo>
                    <a:pt x="634" y="423"/>
                  </a:lnTo>
                  <a:lnTo>
                    <a:pt x="632" y="423"/>
                  </a:lnTo>
                  <a:lnTo>
                    <a:pt x="629" y="428"/>
                  </a:lnTo>
                  <a:lnTo>
                    <a:pt x="627" y="428"/>
                  </a:lnTo>
                  <a:lnTo>
                    <a:pt x="625" y="428"/>
                  </a:lnTo>
                  <a:lnTo>
                    <a:pt x="622" y="431"/>
                  </a:lnTo>
                  <a:lnTo>
                    <a:pt x="618" y="431"/>
                  </a:lnTo>
                  <a:lnTo>
                    <a:pt x="611" y="431"/>
                  </a:lnTo>
                  <a:lnTo>
                    <a:pt x="606" y="431"/>
                  </a:lnTo>
                  <a:lnTo>
                    <a:pt x="599" y="428"/>
                  </a:lnTo>
                  <a:lnTo>
                    <a:pt x="594" y="426"/>
                  </a:lnTo>
                  <a:lnTo>
                    <a:pt x="594" y="426"/>
                  </a:lnTo>
                  <a:lnTo>
                    <a:pt x="596" y="421"/>
                  </a:lnTo>
                  <a:lnTo>
                    <a:pt x="596" y="421"/>
                  </a:lnTo>
                  <a:lnTo>
                    <a:pt x="599" y="421"/>
                  </a:lnTo>
                  <a:lnTo>
                    <a:pt x="601" y="419"/>
                  </a:lnTo>
                  <a:lnTo>
                    <a:pt x="599" y="416"/>
                  </a:lnTo>
                  <a:lnTo>
                    <a:pt x="608" y="416"/>
                  </a:lnTo>
                  <a:lnTo>
                    <a:pt x="611" y="414"/>
                  </a:lnTo>
                  <a:lnTo>
                    <a:pt x="618" y="405"/>
                  </a:lnTo>
                  <a:lnTo>
                    <a:pt x="622" y="402"/>
                  </a:lnTo>
                  <a:lnTo>
                    <a:pt x="625" y="400"/>
                  </a:lnTo>
                  <a:lnTo>
                    <a:pt x="629" y="397"/>
                  </a:lnTo>
                  <a:lnTo>
                    <a:pt x="632" y="400"/>
                  </a:lnTo>
                  <a:lnTo>
                    <a:pt x="634" y="400"/>
                  </a:lnTo>
                  <a:lnTo>
                    <a:pt x="637" y="402"/>
                  </a:lnTo>
                  <a:lnTo>
                    <a:pt x="639" y="405"/>
                  </a:lnTo>
                  <a:lnTo>
                    <a:pt x="639" y="407"/>
                  </a:lnTo>
                  <a:lnTo>
                    <a:pt x="639" y="409"/>
                  </a:lnTo>
                  <a:lnTo>
                    <a:pt x="639" y="412"/>
                  </a:lnTo>
                  <a:lnTo>
                    <a:pt x="641" y="414"/>
                  </a:lnTo>
                  <a:lnTo>
                    <a:pt x="644" y="416"/>
                  </a:lnTo>
                  <a:lnTo>
                    <a:pt x="641" y="419"/>
                  </a:lnTo>
                  <a:lnTo>
                    <a:pt x="639" y="419"/>
                  </a:lnTo>
                  <a:lnTo>
                    <a:pt x="639" y="421"/>
                  </a:lnTo>
                  <a:lnTo>
                    <a:pt x="637" y="423"/>
                  </a:lnTo>
                  <a:lnTo>
                    <a:pt x="639" y="426"/>
                  </a:lnTo>
                  <a:lnTo>
                    <a:pt x="641" y="428"/>
                  </a:lnTo>
                  <a:lnTo>
                    <a:pt x="641" y="426"/>
                  </a:lnTo>
                  <a:lnTo>
                    <a:pt x="646" y="421"/>
                  </a:lnTo>
                  <a:lnTo>
                    <a:pt x="648" y="421"/>
                  </a:lnTo>
                  <a:lnTo>
                    <a:pt x="653" y="419"/>
                  </a:lnTo>
                  <a:lnTo>
                    <a:pt x="653" y="419"/>
                  </a:lnTo>
                  <a:lnTo>
                    <a:pt x="653" y="416"/>
                  </a:lnTo>
                  <a:lnTo>
                    <a:pt x="655" y="416"/>
                  </a:lnTo>
                  <a:lnTo>
                    <a:pt x="655" y="414"/>
                  </a:lnTo>
                  <a:lnTo>
                    <a:pt x="658" y="414"/>
                  </a:lnTo>
                  <a:lnTo>
                    <a:pt x="658" y="414"/>
                  </a:lnTo>
                  <a:lnTo>
                    <a:pt x="660" y="414"/>
                  </a:lnTo>
                  <a:lnTo>
                    <a:pt x="660" y="409"/>
                  </a:lnTo>
                  <a:lnTo>
                    <a:pt x="660" y="409"/>
                  </a:lnTo>
                  <a:lnTo>
                    <a:pt x="663" y="409"/>
                  </a:lnTo>
                  <a:lnTo>
                    <a:pt x="665" y="409"/>
                  </a:lnTo>
                  <a:lnTo>
                    <a:pt x="665" y="412"/>
                  </a:lnTo>
                  <a:lnTo>
                    <a:pt x="667" y="412"/>
                  </a:lnTo>
                  <a:lnTo>
                    <a:pt x="674" y="414"/>
                  </a:lnTo>
                  <a:lnTo>
                    <a:pt x="677" y="416"/>
                  </a:lnTo>
                  <a:lnTo>
                    <a:pt x="674" y="423"/>
                  </a:lnTo>
                  <a:lnTo>
                    <a:pt x="670" y="428"/>
                  </a:lnTo>
                  <a:lnTo>
                    <a:pt x="653" y="433"/>
                  </a:lnTo>
                  <a:lnTo>
                    <a:pt x="651" y="435"/>
                  </a:lnTo>
                  <a:lnTo>
                    <a:pt x="651" y="438"/>
                  </a:lnTo>
                  <a:lnTo>
                    <a:pt x="653" y="438"/>
                  </a:lnTo>
                  <a:lnTo>
                    <a:pt x="655" y="440"/>
                  </a:lnTo>
                  <a:lnTo>
                    <a:pt x="663" y="440"/>
                  </a:lnTo>
                  <a:lnTo>
                    <a:pt x="667" y="440"/>
                  </a:lnTo>
                  <a:lnTo>
                    <a:pt x="670" y="438"/>
                  </a:lnTo>
                  <a:lnTo>
                    <a:pt x="672" y="440"/>
                  </a:lnTo>
                  <a:lnTo>
                    <a:pt x="677" y="440"/>
                  </a:lnTo>
                  <a:lnTo>
                    <a:pt x="686" y="440"/>
                  </a:lnTo>
                  <a:lnTo>
                    <a:pt x="684" y="440"/>
                  </a:lnTo>
                  <a:lnTo>
                    <a:pt x="700" y="440"/>
                  </a:lnTo>
                  <a:lnTo>
                    <a:pt x="707" y="442"/>
                  </a:lnTo>
                  <a:lnTo>
                    <a:pt x="715" y="447"/>
                  </a:lnTo>
                  <a:lnTo>
                    <a:pt x="717" y="447"/>
                  </a:lnTo>
                  <a:lnTo>
                    <a:pt x="755" y="464"/>
                  </a:lnTo>
                  <a:lnTo>
                    <a:pt x="760" y="457"/>
                  </a:lnTo>
                  <a:lnTo>
                    <a:pt x="755" y="454"/>
                  </a:lnTo>
                  <a:lnTo>
                    <a:pt x="743" y="452"/>
                  </a:lnTo>
                  <a:lnTo>
                    <a:pt x="743" y="452"/>
                  </a:lnTo>
                  <a:lnTo>
                    <a:pt x="745" y="452"/>
                  </a:lnTo>
                  <a:lnTo>
                    <a:pt x="745" y="449"/>
                  </a:lnTo>
                  <a:lnTo>
                    <a:pt x="741" y="447"/>
                  </a:lnTo>
                  <a:lnTo>
                    <a:pt x="738" y="445"/>
                  </a:lnTo>
                  <a:lnTo>
                    <a:pt x="736" y="445"/>
                  </a:lnTo>
                  <a:lnTo>
                    <a:pt x="731" y="445"/>
                  </a:lnTo>
                  <a:lnTo>
                    <a:pt x="729" y="445"/>
                  </a:lnTo>
                  <a:lnTo>
                    <a:pt x="722" y="442"/>
                  </a:lnTo>
                  <a:lnTo>
                    <a:pt x="717" y="442"/>
                  </a:lnTo>
                  <a:lnTo>
                    <a:pt x="717" y="442"/>
                  </a:lnTo>
                  <a:lnTo>
                    <a:pt x="729" y="447"/>
                  </a:lnTo>
                  <a:lnTo>
                    <a:pt x="726" y="449"/>
                  </a:lnTo>
                  <a:lnTo>
                    <a:pt x="717" y="445"/>
                  </a:lnTo>
                  <a:lnTo>
                    <a:pt x="700" y="435"/>
                  </a:lnTo>
                  <a:lnTo>
                    <a:pt x="703" y="435"/>
                  </a:lnTo>
                  <a:lnTo>
                    <a:pt x="705" y="433"/>
                  </a:lnTo>
                  <a:lnTo>
                    <a:pt x="705" y="433"/>
                  </a:lnTo>
                  <a:lnTo>
                    <a:pt x="703" y="433"/>
                  </a:lnTo>
                  <a:lnTo>
                    <a:pt x="700" y="431"/>
                  </a:lnTo>
                  <a:lnTo>
                    <a:pt x="700" y="431"/>
                  </a:lnTo>
                  <a:lnTo>
                    <a:pt x="700" y="431"/>
                  </a:lnTo>
                  <a:lnTo>
                    <a:pt x="703" y="431"/>
                  </a:lnTo>
                  <a:lnTo>
                    <a:pt x="705" y="431"/>
                  </a:lnTo>
                  <a:lnTo>
                    <a:pt x="705" y="428"/>
                  </a:lnTo>
                  <a:lnTo>
                    <a:pt x="703" y="426"/>
                  </a:lnTo>
                  <a:lnTo>
                    <a:pt x="705" y="423"/>
                  </a:lnTo>
                  <a:lnTo>
                    <a:pt x="707" y="421"/>
                  </a:lnTo>
                  <a:lnTo>
                    <a:pt x="710" y="421"/>
                  </a:lnTo>
                  <a:lnTo>
                    <a:pt x="712" y="423"/>
                  </a:lnTo>
                  <a:lnTo>
                    <a:pt x="717" y="428"/>
                  </a:lnTo>
                  <a:lnTo>
                    <a:pt x="722" y="433"/>
                  </a:lnTo>
                  <a:lnTo>
                    <a:pt x="729" y="435"/>
                  </a:lnTo>
                  <a:lnTo>
                    <a:pt x="736" y="438"/>
                  </a:lnTo>
                  <a:lnTo>
                    <a:pt x="743" y="438"/>
                  </a:lnTo>
                  <a:lnTo>
                    <a:pt x="748" y="435"/>
                  </a:lnTo>
                  <a:lnTo>
                    <a:pt x="750" y="433"/>
                  </a:lnTo>
                  <a:lnTo>
                    <a:pt x="752" y="435"/>
                  </a:lnTo>
                  <a:lnTo>
                    <a:pt x="755" y="440"/>
                  </a:lnTo>
                  <a:lnTo>
                    <a:pt x="755" y="442"/>
                  </a:lnTo>
                  <a:lnTo>
                    <a:pt x="757" y="445"/>
                  </a:lnTo>
                  <a:lnTo>
                    <a:pt x="762" y="447"/>
                  </a:lnTo>
                  <a:lnTo>
                    <a:pt x="762" y="445"/>
                  </a:lnTo>
                  <a:lnTo>
                    <a:pt x="764" y="442"/>
                  </a:lnTo>
                  <a:lnTo>
                    <a:pt x="764" y="442"/>
                  </a:lnTo>
                  <a:lnTo>
                    <a:pt x="767" y="440"/>
                  </a:lnTo>
                  <a:lnTo>
                    <a:pt x="767" y="435"/>
                  </a:lnTo>
                  <a:lnTo>
                    <a:pt x="769" y="433"/>
                  </a:lnTo>
                  <a:lnTo>
                    <a:pt x="769" y="428"/>
                  </a:lnTo>
                  <a:lnTo>
                    <a:pt x="769" y="426"/>
                  </a:lnTo>
                  <a:lnTo>
                    <a:pt x="769" y="421"/>
                  </a:lnTo>
                  <a:lnTo>
                    <a:pt x="767" y="414"/>
                  </a:lnTo>
                  <a:lnTo>
                    <a:pt x="764" y="409"/>
                  </a:lnTo>
                  <a:lnTo>
                    <a:pt x="762" y="405"/>
                  </a:lnTo>
                  <a:lnTo>
                    <a:pt x="760" y="400"/>
                  </a:lnTo>
                  <a:lnTo>
                    <a:pt x="760" y="397"/>
                  </a:lnTo>
                  <a:lnTo>
                    <a:pt x="757" y="395"/>
                  </a:lnTo>
                  <a:lnTo>
                    <a:pt x="755" y="390"/>
                  </a:lnTo>
                  <a:lnTo>
                    <a:pt x="755" y="383"/>
                  </a:lnTo>
                  <a:lnTo>
                    <a:pt x="757" y="376"/>
                  </a:lnTo>
                  <a:lnTo>
                    <a:pt x="762" y="369"/>
                  </a:lnTo>
                  <a:lnTo>
                    <a:pt x="767" y="364"/>
                  </a:lnTo>
                  <a:lnTo>
                    <a:pt x="769" y="360"/>
                  </a:lnTo>
                  <a:lnTo>
                    <a:pt x="769" y="357"/>
                  </a:lnTo>
                  <a:lnTo>
                    <a:pt x="769" y="352"/>
                  </a:lnTo>
                  <a:lnTo>
                    <a:pt x="769" y="350"/>
                  </a:lnTo>
                  <a:lnTo>
                    <a:pt x="769" y="345"/>
                  </a:lnTo>
                  <a:lnTo>
                    <a:pt x="769" y="341"/>
                  </a:lnTo>
                  <a:lnTo>
                    <a:pt x="767" y="336"/>
                  </a:lnTo>
                  <a:lnTo>
                    <a:pt x="769" y="334"/>
                  </a:lnTo>
                  <a:lnTo>
                    <a:pt x="769" y="331"/>
                  </a:lnTo>
                  <a:lnTo>
                    <a:pt x="774" y="329"/>
                  </a:lnTo>
                  <a:lnTo>
                    <a:pt x="778" y="326"/>
                  </a:lnTo>
                  <a:lnTo>
                    <a:pt x="781" y="324"/>
                  </a:lnTo>
                  <a:lnTo>
                    <a:pt x="783" y="324"/>
                  </a:lnTo>
                  <a:lnTo>
                    <a:pt x="786" y="322"/>
                  </a:lnTo>
                  <a:lnTo>
                    <a:pt x="788" y="319"/>
                  </a:lnTo>
                  <a:lnTo>
                    <a:pt x="790" y="319"/>
                  </a:lnTo>
                  <a:lnTo>
                    <a:pt x="790" y="317"/>
                  </a:lnTo>
                  <a:lnTo>
                    <a:pt x="790" y="312"/>
                  </a:lnTo>
                  <a:lnTo>
                    <a:pt x="790" y="310"/>
                  </a:lnTo>
                  <a:lnTo>
                    <a:pt x="790" y="307"/>
                  </a:lnTo>
                  <a:lnTo>
                    <a:pt x="790" y="303"/>
                  </a:lnTo>
                  <a:lnTo>
                    <a:pt x="790" y="298"/>
                  </a:lnTo>
                  <a:lnTo>
                    <a:pt x="793" y="293"/>
                  </a:lnTo>
                  <a:lnTo>
                    <a:pt x="797" y="296"/>
                  </a:lnTo>
                  <a:lnTo>
                    <a:pt x="797" y="293"/>
                  </a:lnTo>
                  <a:lnTo>
                    <a:pt x="797" y="293"/>
                  </a:lnTo>
                  <a:lnTo>
                    <a:pt x="797" y="291"/>
                  </a:lnTo>
                  <a:lnTo>
                    <a:pt x="797" y="291"/>
                  </a:lnTo>
                  <a:lnTo>
                    <a:pt x="797" y="286"/>
                  </a:lnTo>
                  <a:lnTo>
                    <a:pt x="797" y="281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 noEditPoints="1"/>
            </p:cNvSpPr>
            <p:nvPr/>
          </p:nvSpPr>
          <p:spPr bwMode="auto">
            <a:xfrm>
              <a:off x="4973638" y="3695701"/>
              <a:ext cx="742950" cy="681038"/>
            </a:xfrm>
            <a:custGeom>
              <a:avLst/>
              <a:gdLst>
                <a:gd name="T0" fmla="*/ 42 w 468"/>
                <a:gd name="T1" fmla="*/ 284 h 429"/>
                <a:gd name="T2" fmla="*/ 45 w 468"/>
                <a:gd name="T3" fmla="*/ 294 h 429"/>
                <a:gd name="T4" fmla="*/ 54 w 468"/>
                <a:gd name="T5" fmla="*/ 287 h 429"/>
                <a:gd name="T6" fmla="*/ 2 w 468"/>
                <a:gd name="T7" fmla="*/ 232 h 429"/>
                <a:gd name="T8" fmla="*/ 31 w 468"/>
                <a:gd name="T9" fmla="*/ 263 h 429"/>
                <a:gd name="T10" fmla="*/ 24 w 468"/>
                <a:gd name="T11" fmla="*/ 251 h 429"/>
                <a:gd name="T12" fmla="*/ 7 w 468"/>
                <a:gd name="T13" fmla="*/ 251 h 429"/>
                <a:gd name="T14" fmla="*/ 12 w 468"/>
                <a:gd name="T15" fmla="*/ 263 h 429"/>
                <a:gd name="T16" fmla="*/ 26 w 468"/>
                <a:gd name="T17" fmla="*/ 272 h 429"/>
                <a:gd name="T18" fmla="*/ 31 w 468"/>
                <a:gd name="T19" fmla="*/ 270 h 429"/>
                <a:gd name="T20" fmla="*/ 456 w 468"/>
                <a:gd name="T21" fmla="*/ 298 h 429"/>
                <a:gd name="T22" fmla="*/ 433 w 468"/>
                <a:gd name="T23" fmla="*/ 258 h 429"/>
                <a:gd name="T24" fmla="*/ 440 w 468"/>
                <a:gd name="T25" fmla="*/ 232 h 429"/>
                <a:gd name="T26" fmla="*/ 409 w 468"/>
                <a:gd name="T27" fmla="*/ 194 h 429"/>
                <a:gd name="T28" fmla="*/ 395 w 468"/>
                <a:gd name="T29" fmla="*/ 161 h 429"/>
                <a:gd name="T30" fmla="*/ 404 w 468"/>
                <a:gd name="T31" fmla="*/ 133 h 429"/>
                <a:gd name="T32" fmla="*/ 383 w 468"/>
                <a:gd name="T33" fmla="*/ 111 h 429"/>
                <a:gd name="T34" fmla="*/ 350 w 468"/>
                <a:gd name="T35" fmla="*/ 97 h 429"/>
                <a:gd name="T36" fmla="*/ 340 w 468"/>
                <a:gd name="T37" fmla="*/ 74 h 429"/>
                <a:gd name="T38" fmla="*/ 305 w 468"/>
                <a:gd name="T39" fmla="*/ 83 h 429"/>
                <a:gd name="T40" fmla="*/ 288 w 468"/>
                <a:gd name="T41" fmla="*/ 76 h 429"/>
                <a:gd name="T42" fmla="*/ 303 w 468"/>
                <a:gd name="T43" fmla="*/ 52 h 429"/>
                <a:gd name="T44" fmla="*/ 298 w 468"/>
                <a:gd name="T45" fmla="*/ 24 h 429"/>
                <a:gd name="T46" fmla="*/ 258 w 468"/>
                <a:gd name="T47" fmla="*/ 3 h 429"/>
                <a:gd name="T48" fmla="*/ 210 w 468"/>
                <a:gd name="T49" fmla="*/ 3 h 429"/>
                <a:gd name="T50" fmla="*/ 213 w 468"/>
                <a:gd name="T51" fmla="*/ 22 h 429"/>
                <a:gd name="T52" fmla="*/ 196 w 468"/>
                <a:gd name="T53" fmla="*/ 38 h 429"/>
                <a:gd name="T54" fmla="*/ 194 w 468"/>
                <a:gd name="T55" fmla="*/ 55 h 429"/>
                <a:gd name="T56" fmla="*/ 203 w 468"/>
                <a:gd name="T57" fmla="*/ 64 h 429"/>
                <a:gd name="T58" fmla="*/ 206 w 468"/>
                <a:gd name="T59" fmla="*/ 71 h 429"/>
                <a:gd name="T60" fmla="*/ 213 w 468"/>
                <a:gd name="T61" fmla="*/ 97 h 429"/>
                <a:gd name="T62" fmla="*/ 187 w 468"/>
                <a:gd name="T63" fmla="*/ 93 h 429"/>
                <a:gd name="T64" fmla="*/ 175 w 468"/>
                <a:gd name="T65" fmla="*/ 102 h 429"/>
                <a:gd name="T66" fmla="*/ 163 w 468"/>
                <a:gd name="T67" fmla="*/ 100 h 429"/>
                <a:gd name="T68" fmla="*/ 177 w 468"/>
                <a:gd name="T69" fmla="*/ 192 h 429"/>
                <a:gd name="T70" fmla="*/ 234 w 468"/>
                <a:gd name="T71" fmla="*/ 275 h 429"/>
                <a:gd name="T72" fmla="*/ 253 w 468"/>
                <a:gd name="T73" fmla="*/ 282 h 429"/>
                <a:gd name="T74" fmla="*/ 248 w 468"/>
                <a:gd name="T75" fmla="*/ 303 h 429"/>
                <a:gd name="T76" fmla="*/ 248 w 468"/>
                <a:gd name="T77" fmla="*/ 351 h 429"/>
                <a:gd name="T78" fmla="*/ 236 w 468"/>
                <a:gd name="T79" fmla="*/ 367 h 429"/>
                <a:gd name="T80" fmla="*/ 225 w 468"/>
                <a:gd name="T81" fmla="*/ 381 h 429"/>
                <a:gd name="T82" fmla="*/ 208 w 468"/>
                <a:gd name="T83" fmla="*/ 403 h 429"/>
                <a:gd name="T84" fmla="*/ 196 w 468"/>
                <a:gd name="T85" fmla="*/ 414 h 429"/>
                <a:gd name="T86" fmla="*/ 225 w 468"/>
                <a:gd name="T87" fmla="*/ 417 h 429"/>
                <a:gd name="T88" fmla="*/ 246 w 468"/>
                <a:gd name="T89" fmla="*/ 422 h 429"/>
                <a:gd name="T90" fmla="*/ 279 w 468"/>
                <a:gd name="T91" fmla="*/ 384 h 429"/>
                <a:gd name="T92" fmla="*/ 284 w 468"/>
                <a:gd name="T93" fmla="*/ 386 h 429"/>
                <a:gd name="T94" fmla="*/ 307 w 468"/>
                <a:gd name="T95" fmla="*/ 381 h 429"/>
                <a:gd name="T96" fmla="*/ 333 w 468"/>
                <a:gd name="T97" fmla="*/ 369 h 429"/>
                <a:gd name="T98" fmla="*/ 343 w 468"/>
                <a:gd name="T99" fmla="*/ 379 h 429"/>
                <a:gd name="T100" fmla="*/ 369 w 468"/>
                <a:gd name="T101" fmla="*/ 391 h 429"/>
                <a:gd name="T102" fmla="*/ 390 w 468"/>
                <a:gd name="T103" fmla="*/ 410 h 429"/>
                <a:gd name="T104" fmla="*/ 409 w 468"/>
                <a:gd name="T105" fmla="*/ 424 h 429"/>
                <a:gd name="T106" fmla="*/ 411 w 468"/>
                <a:gd name="T107" fmla="*/ 403 h 429"/>
                <a:gd name="T108" fmla="*/ 421 w 468"/>
                <a:gd name="T109" fmla="*/ 381 h 429"/>
                <a:gd name="T110" fmla="*/ 423 w 468"/>
                <a:gd name="T111" fmla="*/ 365 h 429"/>
                <a:gd name="T112" fmla="*/ 421 w 468"/>
                <a:gd name="T113" fmla="*/ 341 h 429"/>
                <a:gd name="T114" fmla="*/ 452 w 468"/>
                <a:gd name="T115" fmla="*/ 334 h 429"/>
                <a:gd name="T116" fmla="*/ 466 w 468"/>
                <a:gd name="T117" fmla="*/ 303 h 429"/>
                <a:gd name="T118" fmla="*/ 78 w 468"/>
                <a:gd name="T119" fmla="*/ 320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68" h="429">
                  <a:moveTo>
                    <a:pt x="54" y="287"/>
                  </a:moveTo>
                  <a:lnTo>
                    <a:pt x="54" y="284"/>
                  </a:lnTo>
                  <a:lnTo>
                    <a:pt x="52" y="284"/>
                  </a:lnTo>
                  <a:lnTo>
                    <a:pt x="50" y="284"/>
                  </a:lnTo>
                  <a:lnTo>
                    <a:pt x="45" y="284"/>
                  </a:lnTo>
                  <a:lnTo>
                    <a:pt x="42" y="282"/>
                  </a:lnTo>
                  <a:lnTo>
                    <a:pt x="42" y="284"/>
                  </a:lnTo>
                  <a:lnTo>
                    <a:pt x="40" y="282"/>
                  </a:lnTo>
                  <a:lnTo>
                    <a:pt x="38" y="284"/>
                  </a:lnTo>
                  <a:lnTo>
                    <a:pt x="33" y="287"/>
                  </a:lnTo>
                  <a:lnTo>
                    <a:pt x="35" y="291"/>
                  </a:lnTo>
                  <a:lnTo>
                    <a:pt x="40" y="291"/>
                  </a:lnTo>
                  <a:lnTo>
                    <a:pt x="42" y="294"/>
                  </a:lnTo>
                  <a:lnTo>
                    <a:pt x="45" y="294"/>
                  </a:lnTo>
                  <a:lnTo>
                    <a:pt x="50" y="296"/>
                  </a:lnTo>
                  <a:lnTo>
                    <a:pt x="52" y="296"/>
                  </a:lnTo>
                  <a:lnTo>
                    <a:pt x="52" y="294"/>
                  </a:lnTo>
                  <a:lnTo>
                    <a:pt x="54" y="291"/>
                  </a:lnTo>
                  <a:lnTo>
                    <a:pt x="57" y="289"/>
                  </a:lnTo>
                  <a:lnTo>
                    <a:pt x="57" y="289"/>
                  </a:lnTo>
                  <a:lnTo>
                    <a:pt x="54" y="287"/>
                  </a:lnTo>
                  <a:close/>
                  <a:moveTo>
                    <a:pt x="5" y="237"/>
                  </a:moveTo>
                  <a:lnTo>
                    <a:pt x="7" y="235"/>
                  </a:lnTo>
                  <a:lnTo>
                    <a:pt x="7" y="232"/>
                  </a:lnTo>
                  <a:lnTo>
                    <a:pt x="5" y="232"/>
                  </a:lnTo>
                  <a:lnTo>
                    <a:pt x="5" y="232"/>
                  </a:lnTo>
                  <a:lnTo>
                    <a:pt x="5" y="232"/>
                  </a:lnTo>
                  <a:lnTo>
                    <a:pt x="2" y="232"/>
                  </a:lnTo>
                  <a:lnTo>
                    <a:pt x="2" y="235"/>
                  </a:lnTo>
                  <a:lnTo>
                    <a:pt x="0" y="237"/>
                  </a:lnTo>
                  <a:lnTo>
                    <a:pt x="2" y="242"/>
                  </a:lnTo>
                  <a:lnTo>
                    <a:pt x="7" y="239"/>
                  </a:lnTo>
                  <a:lnTo>
                    <a:pt x="5" y="237"/>
                  </a:lnTo>
                  <a:close/>
                  <a:moveTo>
                    <a:pt x="33" y="263"/>
                  </a:moveTo>
                  <a:lnTo>
                    <a:pt x="31" y="263"/>
                  </a:lnTo>
                  <a:lnTo>
                    <a:pt x="31" y="263"/>
                  </a:lnTo>
                  <a:lnTo>
                    <a:pt x="31" y="261"/>
                  </a:lnTo>
                  <a:lnTo>
                    <a:pt x="28" y="261"/>
                  </a:lnTo>
                  <a:lnTo>
                    <a:pt x="26" y="258"/>
                  </a:lnTo>
                  <a:lnTo>
                    <a:pt x="26" y="256"/>
                  </a:lnTo>
                  <a:lnTo>
                    <a:pt x="26" y="253"/>
                  </a:lnTo>
                  <a:lnTo>
                    <a:pt x="24" y="251"/>
                  </a:lnTo>
                  <a:lnTo>
                    <a:pt x="19" y="249"/>
                  </a:lnTo>
                  <a:lnTo>
                    <a:pt x="16" y="246"/>
                  </a:lnTo>
                  <a:lnTo>
                    <a:pt x="12" y="246"/>
                  </a:lnTo>
                  <a:lnTo>
                    <a:pt x="9" y="246"/>
                  </a:lnTo>
                  <a:lnTo>
                    <a:pt x="5" y="246"/>
                  </a:lnTo>
                  <a:lnTo>
                    <a:pt x="7" y="249"/>
                  </a:lnTo>
                  <a:lnTo>
                    <a:pt x="7" y="251"/>
                  </a:lnTo>
                  <a:lnTo>
                    <a:pt x="7" y="253"/>
                  </a:lnTo>
                  <a:lnTo>
                    <a:pt x="7" y="253"/>
                  </a:lnTo>
                  <a:lnTo>
                    <a:pt x="7" y="253"/>
                  </a:lnTo>
                  <a:lnTo>
                    <a:pt x="9" y="256"/>
                  </a:lnTo>
                  <a:lnTo>
                    <a:pt x="9" y="258"/>
                  </a:lnTo>
                  <a:lnTo>
                    <a:pt x="12" y="261"/>
                  </a:lnTo>
                  <a:lnTo>
                    <a:pt x="12" y="263"/>
                  </a:lnTo>
                  <a:lnTo>
                    <a:pt x="12" y="263"/>
                  </a:lnTo>
                  <a:lnTo>
                    <a:pt x="12" y="263"/>
                  </a:lnTo>
                  <a:lnTo>
                    <a:pt x="16" y="268"/>
                  </a:lnTo>
                  <a:lnTo>
                    <a:pt x="24" y="270"/>
                  </a:lnTo>
                  <a:lnTo>
                    <a:pt x="26" y="270"/>
                  </a:lnTo>
                  <a:lnTo>
                    <a:pt x="26" y="272"/>
                  </a:lnTo>
                  <a:lnTo>
                    <a:pt x="26" y="272"/>
                  </a:lnTo>
                  <a:lnTo>
                    <a:pt x="26" y="275"/>
                  </a:lnTo>
                  <a:lnTo>
                    <a:pt x="26" y="275"/>
                  </a:lnTo>
                  <a:lnTo>
                    <a:pt x="28" y="275"/>
                  </a:lnTo>
                  <a:lnTo>
                    <a:pt x="28" y="272"/>
                  </a:lnTo>
                  <a:lnTo>
                    <a:pt x="28" y="272"/>
                  </a:lnTo>
                  <a:lnTo>
                    <a:pt x="28" y="270"/>
                  </a:lnTo>
                  <a:lnTo>
                    <a:pt x="31" y="270"/>
                  </a:lnTo>
                  <a:lnTo>
                    <a:pt x="31" y="270"/>
                  </a:lnTo>
                  <a:lnTo>
                    <a:pt x="31" y="268"/>
                  </a:lnTo>
                  <a:lnTo>
                    <a:pt x="31" y="265"/>
                  </a:lnTo>
                  <a:lnTo>
                    <a:pt x="31" y="265"/>
                  </a:lnTo>
                  <a:lnTo>
                    <a:pt x="33" y="263"/>
                  </a:lnTo>
                  <a:close/>
                  <a:moveTo>
                    <a:pt x="466" y="303"/>
                  </a:moveTo>
                  <a:lnTo>
                    <a:pt x="456" y="298"/>
                  </a:lnTo>
                  <a:lnTo>
                    <a:pt x="444" y="291"/>
                  </a:lnTo>
                  <a:lnTo>
                    <a:pt x="433" y="284"/>
                  </a:lnTo>
                  <a:lnTo>
                    <a:pt x="423" y="280"/>
                  </a:lnTo>
                  <a:lnTo>
                    <a:pt x="426" y="275"/>
                  </a:lnTo>
                  <a:lnTo>
                    <a:pt x="428" y="270"/>
                  </a:lnTo>
                  <a:lnTo>
                    <a:pt x="430" y="265"/>
                  </a:lnTo>
                  <a:lnTo>
                    <a:pt x="433" y="258"/>
                  </a:lnTo>
                  <a:lnTo>
                    <a:pt x="433" y="256"/>
                  </a:lnTo>
                  <a:lnTo>
                    <a:pt x="433" y="253"/>
                  </a:lnTo>
                  <a:lnTo>
                    <a:pt x="435" y="249"/>
                  </a:lnTo>
                  <a:lnTo>
                    <a:pt x="435" y="246"/>
                  </a:lnTo>
                  <a:lnTo>
                    <a:pt x="437" y="244"/>
                  </a:lnTo>
                  <a:lnTo>
                    <a:pt x="437" y="237"/>
                  </a:lnTo>
                  <a:lnTo>
                    <a:pt x="440" y="232"/>
                  </a:lnTo>
                  <a:lnTo>
                    <a:pt x="442" y="230"/>
                  </a:lnTo>
                  <a:lnTo>
                    <a:pt x="437" y="223"/>
                  </a:lnTo>
                  <a:lnTo>
                    <a:pt x="433" y="218"/>
                  </a:lnTo>
                  <a:lnTo>
                    <a:pt x="426" y="211"/>
                  </a:lnTo>
                  <a:lnTo>
                    <a:pt x="421" y="206"/>
                  </a:lnTo>
                  <a:lnTo>
                    <a:pt x="414" y="199"/>
                  </a:lnTo>
                  <a:lnTo>
                    <a:pt x="409" y="194"/>
                  </a:lnTo>
                  <a:lnTo>
                    <a:pt x="402" y="187"/>
                  </a:lnTo>
                  <a:lnTo>
                    <a:pt x="395" y="182"/>
                  </a:lnTo>
                  <a:lnTo>
                    <a:pt x="390" y="178"/>
                  </a:lnTo>
                  <a:lnTo>
                    <a:pt x="390" y="175"/>
                  </a:lnTo>
                  <a:lnTo>
                    <a:pt x="390" y="173"/>
                  </a:lnTo>
                  <a:lnTo>
                    <a:pt x="392" y="166"/>
                  </a:lnTo>
                  <a:lnTo>
                    <a:pt x="395" y="161"/>
                  </a:lnTo>
                  <a:lnTo>
                    <a:pt x="397" y="154"/>
                  </a:lnTo>
                  <a:lnTo>
                    <a:pt x="400" y="149"/>
                  </a:lnTo>
                  <a:lnTo>
                    <a:pt x="402" y="142"/>
                  </a:lnTo>
                  <a:lnTo>
                    <a:pt x="402" y="140"/>
                  </a:lnTo>
                  <a:lnTo>
                    <a:pt x="404" y="138"/>
                  </a:lnTo>
                  <a:lnTo>
                    <a:pt x="404" y="135"/>
                  </a:lnTo>
                  <a:lnTo>
                    <a:pt x="404" y="133"/>
                  </a:lnTo>
                  <a:lnTo>
                    <a:pt x="404" y="126"/>
                  </a:lnTo>
                  <a:lnTo>
                    <a:pt x="402" y="119"/>
                  </a:lnTo>
                  <a:lnTo>
                    <a:pt x="402" y="111"/>
                  </a:lnTo>
                  <a:lnTo>
                    <a:pt x="402" y="104"/>
                  </a:lnTo>
                  <a:lnTo>
                    <a:pt x="395" y="107"/>
                  </a:lnTo>
                  <a:lnTo>
                    <a:pt x="388" y="109"/>
                  </a:lnTo>
                  <a:lnTo>
                    <a:pt x="383" y="111"/>
                  </a:lnTo>
                  <a:lnTo>
                    <a:pt x="376" y="114"/>
                  </a:lnTo>
                  <a:lnTo>
                    <a:pt x="371" y="114"/>
                  </a:lnTo>
                  <a:lnTo>
                    <a:pt x="366" y="114"/>
                  </a:lnTo>
                  <a:lnTo>
                    <a:pt x="362" y="109"/>
                  </a:lnTo>
                  <a:lnTo>
                    <a:pt x="357" y="107"/>
                  </a:lnTo>
                  <a:lnTo>
                    <a:pt x="355" y="102"/>
                  </a:lnTo>
                  <a:lnTo>
                    <a:pt x="350" y="97"/>
                  </a:lnTo>
                  <a:lnTo>
                    <a:pt x="350" y="93"/>
                  </a:lnTo>
                  <a:lnTo>
                    <a:pt x="348" y="85"/>
                  </a:lnTo>
                  <a:lnTo>
                    <a:pt x="348" y="83"/>
                  </a:lnTo>
                  <a:lnTo>
                    <a:pt x="348" y="81"/>
                  </a:lnTo>
                  <a:lnTo>
                    <a:pt x="345" y="78"/>
                  </a:lnTo>
                  <a:lnTo>
                    <a:pt x="345" y="76"/>
                  </a:lnTo>
                  <a:lnTo>
                    <a:pt x="340" y="74"/>
                  </a:lnTo>
                  <a:lnTo>
                    <a:pt x="336" y="71"/>
                  </a:lnTo>
                  <a:lnTo>
                    <a:pt x="329" y="66"/>
                  </a:lnTo>
                  <a:lnTo>
                    <a:pt x="326" y="66"/>
                  </a:lnTo>
                  <a:lnTo>
                    <a:pt x="322" y="71"/>
                  </a:lnTo>
                  <a:lnTo>
                    <a:pt x="317" y="74"/>
                  </a:lnTo>
                  <a:lnTo>
                    <a:pt x="312" y="78"/>
                  </a:lnTo>
                  <a:lnTo>
                    <a:pt x="305" y="83"/>
                  </a:lnTo>
                  <a:lnTo>
                    <a:pt x="303" y="85"/>
                  </a:lnTo>
                  <a:lnTo>
                    <a:pt x="298" y="90"/>
                  </a:lnTo>
                  <a:lnTo>
                    <a:pt x="293" y="93"/>
                  </a:lnTo>
                  <a:lnTo>
                    <a:pt x="288" y="93"/>
                  </a:lnTo>
                  <a:lnTo>
                    <a:pt x="288" y="88"/>
                  </a:lnTo>
                  <a:lnTo>
                    <a:pt x="288" y="83"/>
                  </a:lnTo>
                  <a:lnTo>
                    <a:pt x="288" y="76"/>
                  </a:lnTo>
                  <a:lnTo>
                    <a:pt x="288" y="71"/>
                  </a:lnTo>
                  <a:lnTo>
                    <a:pt x="288" y="66"/>
                  </a:lnTo>
                  <a:lnTo>
                    <a:pt x="291" y="64"/>
                  </a:lnTo>
                  <a:lnTo>
                    <a:pt x="291" y="62"/>
                  </a:lnTo>
                  <a:lnTo>
                    <a:pt x="296" y="59"/>
                  </a:lnTo>
                  <a:lnTo>
                    <a:pt x="298" y="57"/>
                  </a:lnTo>
                  <a:lnTo>
                    <a:pt x="303" y="52"/>
                  </a:lnTo>
                  <a:lnTo>
                    <a:pt x="305" y="48"/>
                  </a:lnTo>
                  <a:lnTo>
                    <a:pt x="307" y="45"/>
                  </a:lnTo>
                  <a:lnTo>
                    <a:pt x="305" y="40"/>
                  </a:lnTo>
                  <a:lnTo>
                    <a:pt x="303" y="36"/>
                  </a:lnTo>
                  <a:lnTo>
                    <a:pt x="300" y="31"/>
                  </a:lnTo>
                  <a:lnTo>
                    <a:pt x="298" y="26"/>
                  </a:lnTo>
                  <a:lnTo>
                    <a:pt x="298" y="24"/>
                  </a:lnTo>
                  <a:lnTo>
                    <a:pt x="296" y="22"/>
                  </a:lnTo>
                  <a:lnTo>
                    <a:pt x="293" y="19"/>
                  </a:lnTo>
                  <a:lnTo>
                    <a:pt x="288" y="17"/>
                  </a:lnTo>
                  <a:lnTo>
                    <a:pt x="281" y="12"/>
                  </a:lnTo>
                  <a:lnTo>
                    <a:pt x="274" y="10"/>
                  </a:lnTo>
                  <a:lnTo>
                    <a:pt x="265" y="5"/>
                  </a:lnTo>
                  <a:lnTo>
                    <a:pt x="258" y="3"/>
                  </a:lnTo>
                  <a:lnTo>
                    <a:pt x="248" y="0"/>
                  </a:lnTo>
                  <a:lnTo>
                    <a:pt x="239" y="0"/>
                  </a:lnTo>
                  <a:lnTo>
                    <a:pt x="232" y="0"/>
                  </a:lnTo>
                  <a:lnTo>
                    <a:pt x="222" y="3"/>
                  </a:lnTo>
                  <a:lnTo>
                    <a:pt x="217" y="0"/>
                  </a:lnTo>
                  <a:lnTo>
                    <a:pt x="215" y="3"/>
                  </a:lnTo>
                  <a:lnTo>
                    <a:pt x="210" y="3"/>
                  </a:lnTo>
                  <a:lnTo>
                    <a:pt x="208" y="7"/>
                  </a:lnTo>
                  <a:lnTo>
                    <a:pt x="208" y="10"/>
                  </a:lnTo>
                  <a:lnTo>
                    <a:pt x="208" y="12"/>
                  </a:lnTo>
                  <a:lnTo>
                    <a:pt x="208" y="14"/>
                  </a:lnTo>
                  <a:lnTo>
                    <a:pt x="210" y="17"/>
                  </a:lnTo>
                  <a:lnTo>
                    <a:pt x="210" y="19"/>
                  </a:lnTo>
                  <a:lnTo>
                    <a:pt x="213" y="22"/>
                  </a:lnTo>
                  <a:lnTo>
                    <a:pt x="213" y="24"/>
                  </a:lnTo>
                  <a:lnTo>
                    <a:pt x="210" y="26"/>
                  </a:lnTo>
                  <a:lnTo>
                    <a:pt x="208" y="29"/>
                  </a:lnTo>
                  <a:lnTo>
                    <a:pt x="206" y="31"/>
                  </a:lnTo>
                  <a:lnTo>
                    <a:pt x="203" y="33"/>
                  </a:lnTo>
                  <a:lnTo>
                    <a:pt x="199" y="36"/>
                  </a:lnTo>
                  <a:lnTo>
                    <a:pt x="196" y="38"/>
                  </a:lnTo>
                  <a:lnTo>
                    <a:pt x="194" y="43"/>
                  </a:lnTo>
                  <a:lnTo>
                    <a:pt x="191" y="45"/>
                  </a:lnTo>
                  <a:lnTo>
                    <a:pt x="189" y="50"/>
                  </a:lnTo>
                  <a:lnTo>
                    <a:pt x="189" y="52"/>
                  </a:lnTo>
                  <a:lnTo>
                    <a:pt x="191" y="52"/>
                  </a:lnTo>
                  <a:lnTo>
                    <a:pt x="191" y="55"/>
                  </a:lnTo>
                  <a:lnTo>
                    <a:pt x="194" y="55"/>
                  </a:lnTo>
                  <a:lnTo>
                    <a:pt x="196" y="57"/>
                  </a:lnTo>
                  <a:lnTo>
                    <a:pt x="196" y="57"/>
                  </a:lnTo>
                  <a:lnTo>
                    <a:pt x="199" y="59"/>
                  </a:lnTo>
                  <a:lnTo>
                    <a:pt x="199" y="62"/>
                  </a:lnTo>
                  <a:lnTo>
                    <a:pt x="201" y="64"/>
                  </a:lnTo>
                  <a:lnTo>
                    <a:pt x="201" y="64"/>
                  </a:lnTo>
                  <a:lnTo>
                    <a:pt x="203" y="64"/>
                  </a:lnTo>
                  <a:lnTo>
                    <a:pt x="206" y="66"/>
                  </a:lnTo>
                  <a:lnTo>
                    <a:pt x="206" y="66"/>
                  </a:lnTo>
                  <a:lnTo>
                    <a:pt x="206" y="69"/>
                  </a:lnTo>
                  <a:lnTo>
                    <a:pt x="203" y="69"/>
                  </a:lnTo>
                  <a:lnTo>
                    <a:pt x="203" y="71"/>
                  </a:lnTo>
                  <a:lnTo>
                    <a:pt x="206" y="71"/>
                  </a:lnTo>
                  <a:lnTo>
                    <a:pt x="206" y="71"/>
                  </a:lnTo>
                  <a:lnTo>
                    <a:pt x="208" y="71"/>
                  </a:lnTo>
                  <a:lnTo>
                    <a:pt x="208" y="71"/>
                  </a:lnTo>
                  <a:lnTo>
                    <a:pt x="208" y="76"/>
                  </a:lnTo>
                  <a:lnTo>
                    <a:pt x="210" y="81"/>
                  </a:lnTo>
                  <a:lnTo>
                    <a:pt x="213" y="85"/>
                  </a:lnTo>
                  <a:lnTo>
                    <a:pt x="213" y="90"/>
                  </a:lnTo>
                  <a:lnTo>
                    <a:pt x="213" y="97"/>
                  </a:lnTo>
                  <a:lnTo>
                    <a:pt x="208" y="100"/>
                  </a:lnTo>
                  <a:lnTo>
                    <a:pt x="203" y="102"/>
                  </a:lnTo>
                  <a:lnTo>
                    <a:pt x="196" y="100"/>
                  </a:lnTo>
                  <a:lnTo>
                    <a:pt x="194" y="97"/>
                  </a:lnTo>
                  <a:lnTo>
                    <a:pt x="191" y="95"/>
                  </a:lnTo>
                  <a:lnTo>
                    <a:pt x="189" y="93"/>
                  </a:lnTo>
                  <a:lnTo>
                    <a:pt x="187" y="93"/>
                  </a:lnTo>
                  <a:lnTo>
                    <a:pt x="184" y="90"/>
                  </a:lnTo>
                  <a:lnTo>
                    <a:pt x="180" y="90"/>
                  </a:lnTo>
                  <a:lnTo>
                    <a:pt x="177" y="93"/>
                  </a:lnTo>
                  <a:lnTo>
                    <a:pt x="173" y="93"/>
                  </a:lnTo>
                  <a:lnTo>
                    <a:pt x="173" y="97"/>
                  </a:lnTo>
                  <a:lnTo>
                    <a:pt x="175" y="100"/>
                  </a:lnTo>
                  <a:lnTo>
                    <a:pt x="175" y="102"/>
                  </a:lnTo>
                  <a:lnTo>
                    <a:pt x="175" y="107"/>
                  </a:lnTo>
                  <a:lnTo>
                    <a:pt x="173" y="109"/>
                  </a:lnTo>
                  <a:lnTo>
                    <a:pt x="170" y="107"/>
                  </a:lnTo>
                  <a:lnTo>
                    <a:pt x="165" y="102"/>
                  </a:lnTo>
                  <a:lnTo>
                    <a:pt x="165" y="97"/>
                  </a:lnTo>
                  <a:lnTo>
                    <a:pt x="165" y="97"/>
                  </a:lnTo>
                  <a:lnTo>
                    <a:pt x="163" y="100"/>
                  </a:lnTo>
                  <a:lnTo>
                    <a:pt x="165" y="104"/>
                  </a:lnTo>
                  <a:lnTo>
                    <a:pt x="168" y="114"/>
                  </a:lnTo>
                  <a:lnTo>
                    <a:pt x="173" y="128"/>
                  </a:lnTo>
                  <a:lnTo>
                    <a:pt x="177" y="145"/>
                  </a:lnTo>
                  <a:lnTo>
                    <a:pt x="177" y="156"/>
                  </a:lnTo>
                  <a:lnTo>
                    <a:pt x="177" y="182"/>
                  </a:lnTo>
                  <a:lnTo>
                    <a:pt x="177" y="192"/>
                  </a:lnTo>
                  <a:lnTo>
                    <a:pt x="180" y="199"/>
                  </a:lnTo>
                  <a:lnTo>
                    <a:pt x="194" y="223"/>
                  </a:lnTo>
                  <a:lnTo>
                    <a:pt x="208" y="251"/>
                  </a:lnTo>
                  <a:lnTo>
                    <a:pt x="213" y="258"/>
                  </a:lnTo>
                  <a:lnTo>
                    <a:pt x="217" y="263"/>
                  </a:lnTo>
                  <a:lnTo>
                    <a:pt x="222" y="265"/>
                  </a:lnTo>
                  <a:lnTo>
                    <a:pt x="234" y="275"/>
                  </a:lnTo>
                  <a:lnTo>
                    <a:pt x="241" y="277"/>
                  </a:lnTo>
                  <a:lnTo>
                    <a:pt x="243" y="280"/>
                  </a:lnTo>
                  <a:lnTo>
                    <a:pt x="246" y="280"/>
                  </a:lnTo>
                  <a:lnTo>
                    <a:pt x="246" y="277"/>
                  </a:lnTo>
                  <a:lnTo>
                    <a:pt x="248" y="277"/>
                  </a:lnTo>
                  <a:lnTo>
                    <a:pt x="251" y="280"/>
                  </a:lnTo>
                  <a:lnTo>
                    <a:pt x="253" y="282"/>
                  </a:lnTo>
                  <a:lnTo>
                    <a:pt x="253" y="284"/>
                  </a:lnTo>
                  <a:lnTo>
                    <a:pt x="255" y="287"/>
                  </a:lnTo>
                  <a:lnTo>
                    <a:pt x="255" y="291"/>
                  </a:lnTo>
                  <a:lnTo>
                    <a:pt x="255" y="291"/>
                  </a:lnTo>
                  <a:lnTo>
                    <a:pt x="253" y="294"/>
                  </a:lnTo>
                  <a:lnTo>
                    <a:pt x="251" y="298"/>
                  </a:lnTo>
                  <a:lnTo>
                    <a:pt x="248" y="303"/>
                  </a:lnTo>
                  <a:lnTo>
                    <a:pt x="246" y="310"/>
                  </a:lnTo>
                  <a:lnTo>
                    <a:pt x="251" y="322"/>
                  </a:lnTo>
                  <a:lnTo>
                    <a:pt x="251" y="336"/>
                  </a:lnTo>
                  <a:lnTo>
                    <a:pt x="248" y="339"/>
                  </a:lnTo>
                  <a:lnTo>
                    <a:pt x="248" y="343"/>
                  </a:lnTo>
                  <a:lnTo>
                    <a:pt x="248" y="348"/>
                  </a:lnTo>
                  <a:lnTo>
                    <a:pt x="248" y="351"/>
                  </a:lnTo>
                  <a:lnTo>
                    <a:pt x="248" y="355"/>
                  </a:lnTo>
                  <a:lnTo>
                    <a:pt x="248" y="362"/>
                  </a:lnTo>
                  <a:lnTo>
                    <a:pt x="246" y="365"/>
                  </a:lnTo>
                  <a:lnTo>
                    <a:pt x="241" y="367"/>
                  </a:lnTo>
                  <a:lnTo>
                    <a:pt x="241" y="367"/>
                  </a:lnTo>
                  <a:lnTo>
                    <a:pt x="239" y="367"/>
                  </a:lnTo>
                  <a:lnTo>
                    <a:pt x="236" y="367"/>
                  </a:lnTo>
                  <a:lnTo>
                    <a:pt x="236" y="367"/>
                  </a:lnTo>
                  <a:lnTo>
                    <a:pt x="234" y="369"/>
                  </a:lnTo>
                  <a:lnTo>
                    <a:pt x="232" y="372"/>
                  </a:lnTo>
                  <a:lnTo>
                    <a:pt x="232" y="374"/>
                  </a:lnTo>
                  <a:lnTo>
                    <a:pt x="229" y="379"/>
                  </a:lnTo>
                  <a:lnTo>
                    <a:pt x="227" y="381"/>
                  </a:lnTo>
                  <a:lnTo>
                    <a:pt x="225" y="381"/>
                  </a:lnTo>
                  <a:lnTo>
                    <a:pt x="220" y="386"/>
                  </a:lnTo>
                  <a:lnTo>
                    <a:pt x="215" y="393"/>
                  </a:lnTo>
                  <a:lnTo>
                    <a:pt x="213" y="395"/>
                  </a:lnTo>
                  <a:lnTo>
                    <a:pt x="210" y="395"/>
                  </a:lnTo>
                  <a:lnTo>
                    <a:pt x="210" y="398"/>
                  </a:lnTo>
                  <a:lnTo>
                    <a:pt x="210" y="398"/>
                  </a:lnTo>
                  <a:lnTo>
                    <a:pt x="208" y="403"/>
                  </a:lnTo>
                  <a:lnTo>
                    <a:pt x="208" y="405"/>
                  </a:lnTo>
                  <a:lnTo>
                    <a:pt x="206" y="410"/>
                  </a:lnTo>
                  <a:lnTo>
                    <a:pt x="203" y="412"/>
                  </a:lnTo>
                  <a:lnTo>
                    <a:pt x="201" y="412"/>
                  </a:lnTo>
                  <a:lnTo>
                    <a:pt x="199" y="410"/>
                  </a:lnTo>
                  <a:lnTo>
                    <a:pt x="196" y="412"/>
                  </a:lnTo>
                  <a:lnTo>
                    <a:pt x="196" y="414"/>
                  </a:lnTo>
                  <a:lnTo>
                    <a:pt x="196" y="417"/>
                  </a:lnTo>
                  <a:lnTo>
                    <a:pt x="201" y="414"/>
                  </a:lnTo>
                  <a:lnTo>
                    <a:pt x="206" y="417"/>
                  </a:lnTo>
                  <a:lnTo>
                    <a:pt x="213" y="419"/>
                  </a:lnTo>
                  <a:lnTo>
                    <a:pt x="217" y="422"/>
                  </a:lnTo>
                  <a:lnTo>
                    <a:pt x="222" y="419"/>
                  </a:lnTo>
                  <a:lnTo>
                    <a:pt x="225" y="417"/>
                  </a:lnTo>
                  <a:lnTo>
                    <a:pt x="227" y="417"/>
                  </a:lnTo>
                  <a:lnTo>
                    <a:pt x="229" y="417"/>
                  </a:lnTo>
                  <a:lnTo>
                    <a:pt x="234" y="422"/>
                  </a:lnTo>
                  <a:lnTo>
                    <a:pt x="239" y="429"/>
                  </a:lnTo>
                  <a:lnTo>
                    <a:pt x="241" y="429"/>
                  </a:lnTo>
                  <a:lnTo>
                    <a:pt x="243" y="426"/>
                  </a:lnTo>
                  <a:lnTo>
                    <a:pt x="246" y="422"/>
                  </a:lnTo>
                  <a:lnTo>
                    <a:pt x="251" y="417"/>
                  </a:lnTo>
                  <a:lnTo>
                    <a:pt x="255" y="410"/>
                  </a:lnTo>
                  <a:lnTo>
                    <a:pt x="258" y="405"/>
                  </a:lnTo>
                  <a:lnTo>
                    <a:pt x="262" y="398"/>
                  </a:lnTo>
                  <a:lnTo>
                    <a:pt x="267" y="393"/>
                  </a:lnTo>
                  <a:lnTo>
                    <a:pt x="272" y="388"/>
                  </a:lnTo>
                  <a:lnTo>
                    <a:pt x="279" y="384"/>
                  </a:lnTo>
                  <a:lnTo>
                    <a:pt x="281" y="384"/>
                  </a:lnTo>
                  <a:lnTo>
                    <a:pt x="281" y="386"/>
                  </a:lnTo>
                  <a:lnTo>
                    <a:pt x="281" y="386"/>
                  </a:lnTo>
                  <a:lnTo>
                    <a:pt x="281" y="388"/>
                  </a:lnTo>
                  <a:lnTo>
                    <a:pt x="284" y="388"/>
                  </a:lnTo>
                  <a:lnTo>
                    <a:pt x="284" y="388"/>
                  </a:lnTo>
                  <a:lnTo>
                    <a:pt x="284" y="386"/>
                  </a:lnTo>
                  <a:lnTo>
                    <a:pt x="286" y="386"/>
                  </a:lnTo>
                  <a:lnTo>
                    <a:pt x="286" y="386"/>
                  </a:lnTo>
                  <a:lnTo>
                    <a:pt x="288" y="386"/>
                  </a:lnTo>
                  <a:lnTo>
                    <a:pt x="291" y="386"/>
                  </a:lnTo>
                  <a:lnTo>
                    <a:pt x="293" y="386"/>
                  </a:lnTo>
                  <a:lnTo>
                    <a:pt x="300" y="386"/>
                  </a:lnTo>
                  <a:lnTo>
                    <a:pt x="307" y="381"/>
                  </a:lnTo>
                  <a:lnTo>
                    <a:pt x="314" y="374"/>
                  </a:lnTo>
                  <a:lnTo>
                    <a:pt x="322" y="369"/>
                  </a:lnTo>
                  <a:lnTo>
                    <a:pt x="324" y="369"/>
                  </a:lnTo>
                  <a:lnTo>
                    <a:pt x="326" y="369"/>
                  </a:lnTo>
                  <a:lnTo>
                    <a:pt x="326" y="369"/>
                  </a:lnTo>
                  <a:lnTo>
                    <a:pt x="329" y="369"/>
                  </a:lnTo>
                  <a:lnTo>
                    <a:pt x="333" y="369"/>
                  </a:lnTo>
                  <a:lnTo>
                    <a:pt x="333" y="372"/>
                  </a:lnTo>
                  <a:lnTo>
                    <a:pt x="336" y="372"/>
                  </a:lnTo>
                  <a:lnTo>
                    <a:pt x="338" y="374"/>
                  </a:lnTo>
                  <a:lnTo>
                    <a:pt x="340" y="377"/>
                  </a:lnTo>
                  <a:lnTo>
                    <a:pt x="340" y="377"/>
                  </a:lnTo>
                  <a:lnTo>
                    <a:pt x="343" y="379"/>
                  </a:lnTo>
                  <a:lnTo>
                    <a:pt x="343" y="379"/>
                  </a:lnTo>
                  <a:lnTo>
                    <a:pt x="348" y="381"/>
                  </a:lnTo>
                  <a:lnTo>
                    <a:pt x="350" y="384"/>
                  </a:lnTo>
                  <a:lnTo>
                    <a:pt x="352" y="386"/>
                  </a:lnTo>
                  <a:lnTo>
                    <a:pt x="357" y="388"/>
                  </a:lnTo>
                  <a:lnTo>
                    <a:pt x="362" y="386"/>
                  </a:lnTo>
                  <a:lnTo>
                    <a:pt x="366" y="388"/>
                  </a:lnTo>
                  <a:lnTo>
                    <a:pt x="369" y="391"/>
                  </a:lnTo>
                  <a:lnTo>
                    <a:pt x="371" y="393"/>
                  </a:lnTo>
                  <a:lnTo>
                    <a:pt x="374" y="398"/>
                  </a:lnTo>
                  <a:lnTo>
                    <a:pt x="376" y="400"/>
                  </a:lnTo>
                  <a:lnTo>
                    <a:pt x="378" y="403"/>
                  </a:lnTo>
                  <a:lnTo>
                    <a:pt x="383" y="405"/>
                  </a:lnTo>
                  <a:lnTo>
                    <a:pt x="385" y="407"/>
                  </a:lnTo>
                  <a:lnTo>
                    <a:pt x="390" y="410"/>
                  </a:lnTo>
                  <a:lnTo>
                    <a:pt x="392" y="412"/>
                  </a:lnTo>
                  <a:lnTo>
                    <a:pt x="395" y="417"/>
                  </a:lnTo>
                  <a:lnTo>
                    <a:pt x="397" y="419"/>
                  </a:lnTo>
                  <a:lnTo>
                    <a:pt x="402" y="422"/>
                  </a:lnTo>
                  <a:lnTo>
                    <a:pt x="407" y="424"/>
                  </a:lnTo>
                  <a:lnTo>
                    <a:pt x="409" y="426"/>
                  </a:lnTo>
                  <a:lnTo>
                    <a:pt x="409" y="424"/>
                  </a:lnTo>
                  <a:lnTo>
                    <a:pt x="409" y="424"/>
                  </a:lnTo>
                  <a:lnTo>
                    <a:pt x="409" y="422"/>
                  </a:lnTo>
                  <a:lnTo>
                    <a:pt x="409" y="422"/>
                  </a:lnTo>
                  <a:lnTo>
                    <a:pt x="409" y="417"/>
                  </a:lnTo>
                  <a:lnTo>
                    <a:pt x="409" y="414"/>
                  </a:lnTo>
                  <a:lnTo>
                    <a:pt x="409" y="410"/>
                  </a:lnTo>
                  <a:lnTo>
                    <a:pt x="411" y="403"/>
                  </a:lnTo>
                  <a:lnTo>
                    <a:pt x="411" y="398"/>
                  </a:lnTo>
                  <a:lnTo>
                    <a:pt x="414" y="393"/>
                  </a:lnTo>
                  <a:lnTo>
                    <a:pt x="416" y="388"/>
                  </a:lnTo>
                  <a:lnTo>
                    <a:pt x="416" y="386"/>
                  </a:lnTo>
                  <a:lnTo>
                    <a:pt x="418" y="384"/>
                  </a:lnTo>
                  <a:lnTo>
                    <a:pt x="418" y="384"/>
                  </a:lnTo>
                  <a:lnTo>
                    <a:pt x="421" y="381"/>
                  </a:lnTo>
                  <a:lnTo>
                    <a:pt x="421" y="377"/>
                  </a:lnTo>
                  <a:lnTo>
                    <a:pt x="423" y="374"/>
                  </a:lnTo>
                  <a:lnTo>
                    <a:pt x="423" y="369"/>
                  </a:lnTo>
                  <a:lnTo>
                    <a:pt x="423" y="367"/>
                  </a:lnTo>
                  <a:lnTo>
                    <a:pt x="423" y="365"/>
                  </a:lnTo>
                  <a:lnTo>
                    <a:pt x="423" y="365"/>
                  </a:lnTo>
                  <a:lnTo>
                    <a:pt x="423" y="365"/>
                  </a:lnTo>
                  <a:lnTo>
                    <a:pt x="423" y="362"/>
                  </a:lnTo>
                  <a:lnTo>
                    <a:pt x="423" y="360"/>
                  </a:lnTo>
                  <a:lnTo>
                    <a:pt x="423" y="355"/>
                  </a:lnTo>
                  <a:lnTo>
                    <a:pt x="423" y="353"/>
                  </a:lnTo>
                  <a:lnTo>
                    <a:pt x="421" y="351"/>
                  </a:lnTo>
                  <a:lnTo>
                    <a:pt x="421" y="346"/>
                  </a:lnTo>
                  <a:lnTo>
                    <a:pt x="421" y="341"/>
                  </a:lnTo>
                  <a:lnTo>
                    <a:pt x="421" y="339"/>
                  </a:lnTo>
                  <a:lnTo>
                    <a:pt x="423" y="336"/>
                  </a:lnTo>
                  <a:lnTo>
                    <a:pt x="426" y="336"/>
                  </a:lnTo>
                  <a:lnTo>
                    <a:pt x="430" y="336"/>
                  </a:lnTo>
                  <a:lnTo>
                    <a:pt x="444" y="336"/>
                  </a:lnTo>
                  <a:lnTo>
                    <a:pt x="447" y="334"/>
                  </a:lnTo>
                  <a:lnTo>
                    <a:pt x="452" y="334"/>
                  </a:lnTo>
                  <a:lnTo>
                    <a:pt x="461" y="324"/>
                  </a:lnTo>
                  <a:lnTo>
                    <a:pt x="463" y="320"/>
                  </a:lnTo>
                  <a:lnTo>
                    <a:pt x="463" y="317"/>
                  </a:lnTo>
                  <a:lnTo>
                    <a:pt x="463" y="310"/>
                  </a:lnTo>
                  <a:lnTo>
                    <a:pt x="466" y="306"/>
                  </a:lnTo>
                  <a:lnTo>
                    <a:pt x="468" y="306"/>
                  </a:lnTo>
                  <a:lnTo>
                    <a:pt x="466" y="303"/>
                  </a:lnTo>
                  <a:close/>
                  <a:moveTo>
                    <a:pt x="78" y="313"/>
                  </a:moveTo>
                  <a:lnTo>
                    <a:pt x="76" y="313"/>
                  </a:lnTo>
                  <a:lnTo>
                    <a:pt x="73" y="313"/>
                  </a:lnTo>
                  <a:lnTo>
                    <a:pt x="71" y="315"/>
                  </a:lnTo>
                  <a:lnTo>
                    <a:pt x="71" y="317"/>
                  </a:lnTo>
                  <a:lnTo>
                    <a:pt x="76" y="320"/>
                  </a:lnTo>
                  <a:lnTo>
                    <a:pt x="78" y="320"/>
                  </a:lnTo>
                  <a:lnTo>
                    <a:pt x="80" y="320"/>
                  </a:lnTo>
                  <a:lnTo>
                    <a:pt x="80" y="317"/>
                  </a:lnTo>
                  <a:lnTo>
                    <a:pt x="80" y="313"/>
                  </a:lnTo>
                  <a:lnTo>
                    <a:pt x="80" y="313"/>
                  </a:lnTo>
                  <a:lnTo>
                    <a:pt x="78" y="313"/>
                  </a:lnTo>
                  <a:close/>
                </a:path>
              </a:pathLst>
            </a:custGeom>
            <a:solidFill>
              <a:schemeClr val="bg2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19" name="Freeform 19"/>
            <p:cNvSpPr>
              <a:spLocks/>
            </p:cNvSpPr>
            <p:nvPr/>
          </p:nvSpPr>
          <p:spPr bwMode="auto">
            <a:xfrm>
              <a:off x="6910388" y="4819651"/>
              <a:ext cx="236538" cy="225425"/>
            </a:xfrm>
            <a:custGeom>
              <a:avLst/>
              <a:gdLst>
                <a:gd name="T0" fmla="*/ 144 w 149"/>
                <a:gd name="T1" fmla="*/ 21 h 142"/>
                <a:gd name="T2" fmla="*/ 137 w 149"/>
                <a:gd name="T3" fmla="*/ 28 h 142"/>
                <a:gd name="T4" fmla="*/ 130 w 149"/>
                <a:gd name="T5" fmla="*/ 31 h 142"/>
                <a:gd name="T6" fmla="*/ 123 w 149"/>
                <a:gd name="T7" fmla="*/ 31 h 142"/>
                <a:gd name="T8" fmla="*/ 118 w 149"/>
                <a:gd name="T9" fmla="*/ 28 h 142"/>
                <a:gd name="T10" fmla="*/ 118 w 149"/>
                <a:gd name="T11" fmla="*/ 26 h 142"/>
                <a:gd name="T12" fmla="*/ 116 w 149"/>
                <a:gd name="T13" fmla="*/ 21 h 142"/>
                <a:gd name="T14" fmla="*/ 116 w 149"/>
                <a:gd name="T15" fmla="*/ 19 h 142"/>
                <a:gd name="T16" fmla="*/ 111 w 149"/>
                <a:gd name="T17" fmla="*/ 17 h 142"/>
                <a:gd name="T18" fmla="*/ 107 w 149"/>
                <a:gd name="T19" fmla="*/ 12 h 142"/>
                <a:gd name="T20" fmla="*/ 104 w 149"/>
                <a:gd name="T21" fmla="*/ 12 h 142"/>
                <a:gd name="T22" fmla="*/ 95 w 149"/>
                <a:gd name="T23" fmla="*/ 9 h 142"/>
                <a:gd name="T24" fmla="*/ 85 w 149"/>
                <a:gd name="T25" fmla="*/ 9 h 142"/>
                <a:gd name="T26" fmla="*/ 78 w 149"/>
                <a:gd name="T27" fmla="*/ 14 h 142"/>
                <a:gd name="T28" fmla="*/ 66 w 149"/>
                <a:gd name="T29" fmla="*/ 7 h 142"/>
                <a:gd name="T30" fmla="*/ 62 w 149"/>
                <a:gd name="T31" fmla="*/ 7 h 142"/>
                <a:gd name="T32" fmla="*/ 40 w 149"/>
                <a:gd name="T33" fmla="*/ 0 h 142"/>
                <a:gd name="T34" fmla="*/ 33 w 149"/>
                <a:gd name="T35" fmla="*/ 7 h 142"/>
                <a:gd name="T36" fmla="*/ 36 w 149"/>
                <a:gd name="T37" fmla="*/ 17 h 142"/>
                <a:gd name="T38" fmla="*/ 31 w 149"/>
                <a:gd name="T39" fmla="*/ 26 h 142"/>
                <a:gd name="T40" fmla="*/ 36 w 149"/>
                <a:gd name="T41" fmla="*/ 28 h 142"/>
                <a:gd name="T42" fmla="*/ 29 w 149"/>
                <a:gd name="T43" fmla="*/ 40 h 142"/>
                <a:gd name="T44" fmla="*/ 21 w 149"/>
                <a:gd name="T45" fmla="*/ 43 h 142"/>
                <a:gd name="T46" fmla="*/ 14 w 149"/>
                <a:gd name="T47" fmla="*/ 54 h 142"/>
                <a:gd name="T48" fmla="*/ 7 w 149"/>
                <a:gd name="T49" fmla="*/ 61 h 142"/>
                <a:gd name="T50" fmla="*/ 7 w 149"/>
                <a:gd name="T51" fmla="*/ 61 h 142"/>
                <a:gd name="T52" fmla="*/ 5 w 149"/>
                <a:gd name="T53" fmla="*/ 83 h 142"/>
                <a:gd name="T54" fmla="*/ 3 w 149"/>
                <a:gd name="T55" fmla="*/ 83 h 142"/>
                <a:gd name="T56" fmla="*/ 5 w 149"/>
                <a:gd name="T57" fmla="*/ 92 h 142"/>
                <a:gd name="T58" fmla="*/ 14 w 149"/>
                <a:gd name="T59" fmla="*/ 102 h 142"/>
                <a:gd name="T60" fmla="*/ 19 w 149"/>
                <a:gd name="T61" fmla="*/ 109 h 142"/>
                <a:gd name="T62" fmla="*/ 26 w 149"/>
                <a:gd name="T63" fmla="*/ 114 h 142"/>
                <a:gd name="T64" fmla="*/ 31 w 149"/>
                <a:gd name="T65" fmla="*/ 123 h 142"/>
                <a:gd name="T66" fmla="*/ 47 w 149"/>
                <a:gd name="T67" fmla="*/ 123 h 142"/>
                <a:gd name="T68" fmla="*/ 47 w 149"/>
                <a:gd name="T69" fmla="*/ 114 h 142"/>
                <a:gd name="T70" fmla="*/ 59 w 149"/>
                <a:gd name="T71" fmla="*/ 104 h 142"/>
                <a:gd name="T72" fmla="*/ 62 w 149"/>
                <a:gd name="T73" fmla="*/ 109 h 142"/>
                <a:gd name="T74" fmla="*/ 64 w 149"/>
                <a:gd name="T75" fmla="*/ 116 h 142"/>
                <a:gd name="T76" fmla="*/ 69 w 149"/>
                <a:gd name="T77" fmla="*/ 123 h 142"/>
                <a:gd name="T78" fmla="*/ 81 w 149"/>
                <a:gd name="T79" fmla="*/ 142 h 142"/>
                <a:gd name="T80" fmla="*/ 95 w 149"/>
                <a:gd name="T81" fmla="*/ 132 h 142"/>
                <a:gd name="T82" fmla="*/ 102 w 149"/>
                <a:gd name="T83" fmla="*/ 123 h 142"/>
                <a:gd name="T84" fmla="*/ 102 w 149"/>
                <a:gd name="T85" fmla="*/ 123 h 142"/>
                <a:gd name="T86" fmla="*/ 109 w 149"/>
                <a:gd name="T87" fmla="*/ 118 h 142"/>
                <a:gd name="T88" fmla="*/ 118 w 149"/>
                <a:gd name="T89" fmla="*/ 116 h 142"/>
                <a:gd name="T90" fmla="*/ 130 w 149"/>
                <a:gd name="T91" fmla="*/ 121 h 142"/>
                <a:gd name="T92" fmla="*/ 142 w 149"/>
                <a:gd name="T93" fmla="*/ 128 h 142"/>
                <a:gd name="T94" fmla="*/ 140 w 149"/>
                <a:gd name="T95" fmla="*/ 116 h 142"/>
                <a:gd name="T96" fmla="*/ 135 w 149"/>
                <a:gd name="T97" fmla="*/ 99 h 142"/>
                <a:gd name="T98" fmla="*/ 135 w 149"/>
                <a:gd name="T99" fmla="*/ 97 h 142"/>
                <a:gd name="T100" fmla="*/ 133 w 149"/>
                <a:gd name="T101" fmla="*/ 88 h 142"/>
                <a:gd name="T102" fmla="*/ 130 w 149"/>
                <a:gd name="T103" fmla="*/ 80 h 142"/>
                <a:gd name="T104" fmla="*/ 144 w 149"/>
                <a:gd name="T105" fmla="*/ 80 h 142"/>
                <a:gd name="T106" fmla="*/ 144 w 149"/>
                <a:gd name="T107" fmla="*/ 78 h 142"/>
                <a:gd name="T108" fmla="*/ 140 w 149"/>
                <a:gd name="T109" fmla="*/ 69 h 142"/>
                <a:gd name="T110" fmla="*/ 137 w 149"/>
                <a:gd name="T111" fmla="*/ 66 h 142"/>
                <a:gd name="T112" fmla="*/ 137 w 149"/>
                <a:gd name="T113" fmla="*/ 61 h 142"/>
                <a:gd name="T114" fmla="*/ 137 w 149"/>
                <a:gd name="T115" fmla="*/ 61 h 142"/>
                <a:gd name="T116" fmla="*/ 133 w 149"/>
                <a:gd name="T117" fmla="*/ 59 h 142"/>
                <a:gd name="T118" fmla="*/ 142 w 149"/>
                <a:gd name="T119" fmla="*/ 47 h 142"/>
                <a:gd name="T120" fmla="*/ 142 w 149"/>
                <a:gd name="T121" fmla="*/ 35 h 142"/>
                <a:gd name="T122" fmla="*/ 147 w 149"/>
                <a:gd name="T123" fmla="*/ 33 h 142"/>
                <a:gd name="T124" fmla="*/ 149 w 149"/>
                <a:gd name="T125" fmla="*/ 21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9" h="142">
                  <a:moveTo>
                    <a:pt x="147" y="21"/>
                  </a:moveTo>
                  <a:lnTo>
                    <a:pt x="147" y="21"/>
                  </a:lnTo>
                  <a:lnTo>
                    <a:pt x="147" y="21"/>
                  </a:lnTo>
                  <a:lnTo>
                    <a:pt x="144" y="21"/>
                  </a:lnTo>
                  <a:lnTo>
                    <a:pt x="142" y="24"/>
                  </a:lnTo>
                  <a:lnTo>
                    <a:pt x="140" y="24"/>
                  </a:lnTo>
                  <a:lnTo>
                    <a:pt x="140" y="26"/>
                  </a:lnTo>
                  <a:lnTo>
                    <a:pt x="137" y="28"/>
                  </a:lnTo>
                  <a:lnTo>
                    <a:pt x="137" y="31"/>
                  </a:lnTo>
                  <a:lnTo>
                    <a:pt x="135" y="31"/>
                  </a:lnTo>
                  <a:lnTo>
                    <a:pt x="133" y="31"/>
                  </a:lnTo>
                  <a:lnTo>
                    <a:pt x="130" y="31"/>
                  </a:lnTo>
                  <a:lnTo>
                    <a:pt x="128" y="31"/>
                  </a:lnTo>
                  <a:lnTo>
                    <a:pt x="126" y="31"/>
                  </a:lnTo>
                  <a:lnTo>
                    <a:pt x="126" y="31"/>
                  </a:lnTo>
                  <a:lnTo>
                    <a:pt x="123" y="31"/>
                  </a:lnTo>
                  <a:lnTo>
                    <a:pt x="121" y="31"/>
                  </a:lnTo>
                  <a:lnTo>
                    <a:pt x="121" y="31"/>
                  </a:lnTo>
                  <a:lnTo>
                    <a:pt x="118" y="28"/>
                  </a:lnTo>
                  <a:lnTo>
                    <a:pt x="118" y="28"/>
                  </a:lnTo>
                  <a:lnTo>
                    <a:pt x="118" y="28"/>
                  </a:lnTo>
                  <a:lnTo>
                    <a:pt x="118" y="28"/>
                  </a:lnTo>
                  <a:lnTo>
                    <a:pt x="118" y="26"/>
                  </a:lnTo>
                  <a:lnTo>
                    <a:pt x="118" y="26"/>
                  </a:lnTo>
                  <a:lnTo>
                    <a:pt x="118" y="26"/>
                  </a:lnTo>
                  <a:lnTo>
                    <a:pt x="118" y="24"/>
                  </a:lnTo>
                  <a:lnTo>
                    <a:pt x="116" y="21"/>
                  </a:lnTo>
                  <a:lnTo>
                    <a:pt x="116" y="21"/>
                  </a:lnTo>
                  <a:lnTo>
                    <a:pt x="116" y="19"/>
                  </a:lnTo>
                  <a:lnTo>
                    <a:pt x="116" y="19"/>
                  </a:lnTo>
                  <a:lnTo>
                    <a:pt x="116" y="19"/>
                  </a:lnTo>
                  <a:lnTo>
                    <a:pt x="116" y="19"/>
                  </a:lnTo>
                  <a:lnTo>
                    <a:pt x="116" y="17"/>
                  </a:lnTo>
                  <a:lnTo>
                    <a:pt x="114" y="17"/>
                  </a:lnTo>
                  <a:lnTo>
                    <a:pt x="114" y="17"/>
                  </a:lnTo>
                  <a:lnTo>
                    <a:pt x="111" y="17"/>
                  </a:lnTo>
                  <a:lnTo>
                    <a:pt x="111" y="17"/>
                  </a:lnTo>
                  <a:lnTo>
                    <a:pt x="109" y="14"/>
                  </a:lnTo>
                  <a:lnTo>
                    <a:pt x="107" y="14"/>
                  </a:lnTo>
                  <a:lnTo>
                    <a:pt x="107" y="12"/>
                  </a:lnTo>
                  <a:lnTo>
                    <a:pt x="107" y="12"/>
                  </a:lnTo>
                  <a:lnTo>
                    <a:pt x="107" y="12"/>
                  </a:lnTo>
                  <a:lnTo>
                    <a:pt x="104" y="12"/>
                  </a:lnTo>
                  <a:lnTo>
                    <a:pt x="104" y="12"/>
                  </a:lnTo>
                  <a:lnTo>
                    <a:pt x="102" y="9"/>
                  </a:lnTo>
                  <a:lnTo>
                    <a:pt x="100" y="9"/>
                  </a:lnTo>
                  <a:lnTo>
                    <a:pt x="97" y="9"/>
                  </a:lnTo>
                  <a:lnTo>
                    <a:pt x="95" y="9"/>
                  </a:lnTo>
                  <a:lnTo>
                    <a:pt x="92" y="9"/>
                  </a:lnTo>
                  <a:lnTo>
                    <a:pt x="90" y="9"/>
                  </a:lnTo>
                  <a:lnTo>
                    <a:pt x="88" y="9"/>
                  </a:lnTo>
                  <a:lnTo>
                    <a:pt x="85" y="9"/>
                  </a:lnTo>
                  <a:lnTo>
                    <a:pt x="83" y="12"/>
                  </a:lnTo>
                  <a:lnTo>
                    <a:pt x="83" y="14"/>
                  </a:lnTo>
                  <a:lnTo>
                    <a:pt x="81" y="14"/>
                  </a:lnTo>
                  <a:lnTo>
                    <a:pt x="78" y="14"/>
                  </a:lnTo>
                  <a:lnTo>
                    <a:pt x="76" y="12"/>
                  </a:lnTo>
                  <a:lnTo>
                    <a:pt x="74" y="9"/>
                  </a:lnTo>
                  <a:lnTo>
                    <a:pt x="69" y="9"/>
                  </a:lnTo>
                  <a:lnTo>
                    <a:pt x="66" y="7"/>
                  </a:lnTo>
                  <a:lnTo>
                    <a:pt x="64" y="7"/>
                  </a:lnTo>
                  <a:lnTo>
                    <a:pt x="64" y="7"/>
                  </a:lnTo>
                  <a:lnTo>
                    <a:pt x="62" y="7"/>
                  </a:lnTo>
                  <a:lnTo>
                    <a:pt x="62" y="7"/>
                  </a:lnTo>
                  <a:lnTo>
                    <a:pt x="55" y="7"/>
                  </a:lnTo>
                  <a:lnTo>
                    <a:pt x="50" y="5"/>
                  </a:lnTo>
                  <a:lnTo>
                    <a:pt x="43" y="2"/>
                  </a:lnTo>
                  <a:lnTo>
                    <a:pt x="40" y="0"/>
                  </a:lnTo>
                  <a:lnTo>
                    <a:pt x="38" y="0"/>
                  </a:lnTo>
                  <a:lnTo>
                    <a:pt x="36" y="2"/>
                  </a:lnTo>
                  <a:lnTo>
                    <a:pt x="36" y="5"/>
                  </a:lnTo>
                  <a:lnTo>
                    <a:pt x="33" y="7"/>
                  </a:lnTo>
                  <a:lnTo>
                    <a:pt x="31" y="9"/>
                  </a:lnTo>
                  <a:lnTo>
                    <a:pt x="31" y="12"/>
                  </a:lnTo>
                  <a:lnTo>
                    <a:pt x="33" y="14"/>
                  </a:lnTo>
                  <a:lnTo>
                    <a:pt x="36" y="17"/>
                  </a:lnTo>
                  <a:lnTo>
                    <a:pt x="33" y="19"/>
                  </a:lnTo>
                  <a:lnTo>
                    <a:pt x="31" y="19"/>
                  </a:lnTo>
                  <a:lnTo>
                    <a:pt x="31" y="21"/>
                  </a:lnTo>
                  <a:lnTo>
                    <a:pt x="31" y="26"/>
                  </a:lnTo>
                  <a:lnTo>
                    <a:pt x="33" y="26"/>
                  </a:lnTo>
                  <a:lnTo>
                    <a:pt x="33" y="26"/>
                  </a:lnTo>
                  <a:lnTo>
                    <a:pt x="36" y="28"/>
                  </a:lnTo>
                  <a:lnTo>
                    <a:pt x="36" y="28"/>
                  </a:lnTo>
                  <a:lnTo>
                    <a:pt x="36" y="33"/>
                  </a:lnTo>
                  <a:lnTo>
                    <a:pt x="36" y="35"/>
                  </a:lnTo>
                  <a:lnTo>
                    <a:pt x="33" y="38"/>
                  </a:lnTo>
                  <a:lnTo>
                    <a:pt x="29" y="40"/>
                  </a:lnTo>
                  <a:lnTo>
                    <a:pt x="26" y="40"/>
                  </a:lnTo>
                  <a:lnTo>
                    <a:pt x="26" y="43"/>
                  </a:lnTo>
                  <a:lnTo>
                    <a:pt x="24" y="43"/>
                  </a:lnTo>
                  <a:lnTo>
                    <a:pt x="21" y="43"/>
                  </a:lnTo>
                  <a:lnTo>
                    <a:pt x="19" y="45"/>
                  </a:lnTo>
                  <a:lnTo>
                    <a:pt x="17" y="47"/>
                  </a:lnTo>
                  <a:lnTo>
                    <a:pt x="17" y="52"/>
                  </a:lnTo>
                  <a:lnTo>
                    <a:pt x="14" y="54"/>
                  </a:lnTo>
                  <a:lnTo>
                    <a:pt x="14" y="57"/>
                  </a:lnTo>
                  <a:lnTo>
                    <a:pt x="12" y="57"/>
                  </a:lnTo>
                  <a:lnTo>
                    <a:pt x="10" y="59"/>
                  </a:lnTo>
                  <a:lnTo>
                    <a:pt x="7" y="61"/>
                  </a:lnTo>
                  <a:lnTo>
                    <a:pt x="7" y="61"/>
                  </a:lnTo>
                  <a:lnTo>
                    <a:pt x="7" y="61"/>
                  </a:lnTo>
                  <a:lnTo>
                    <a:pt x="7" y="61"/>
                  </a:lnTo>
                  <a:lnTo>
                    <a:pt x="7" y="61"/>
                  </a:lnTo>
                  <a:lnTo>
                    <a:pt x="7" y="66"/>
                  </a:lnTo>
                  <a:lnTo>
                    <a:pt x="7" y="71"/>
                  </a:lnTo>
                  <a:lnTo>
                    <a:pt x="5" y="78"/>
                  </a:lnTo>
                  <a:lnTo>
                    <a:pt x="5" y="83"/>
                  </a:lnTo>
                  <a:lnTo>
                    <a:pt x="5" y="83"/>
                  </a:lnTo>
                  <a:lnTo>
                    <a:pt x="5" y="83"/>
                  </a:lnTo>
                  <a:lnTo>
                    <a:pt x="3" y="83"/>
                  </a:lnTo>
                  <a:lnTo>
                    <a:pt x="3" y="83"/>
                  </a:lnTo>
                  <a:lnTo>
                    <a:pt x="3" y="85"/>
                  </a:lnTo>
                  <a:lnTo>
                    <a:pt x="0" y="90"/>
                  </a:lnTo>
                  <a:lnTo>
                    <a:pt x="3" y="92"/>
                  </a:lnTo>
                  <a:lnTo>
                    <a:pt x="5" y="92"/>
                  </a:lnTo>
                  <a:lnTo>
                    <a:pt x="7" y="95"/>
                  </a:lnTo>
                  <a:lnTo>
                    <a:pt x="10" y="97"/>
                  </a:lnTo>
                  <a:lnTo>
                    <a:pt x="10" y="99"/>
                  </a:lnTo>
                  <a:lnTo>
                    <a:pt x="14" y="102"/>
                  </a:lnTo>
                  <a:lnTo>
                    <a:pt x="14" y="102"/>
                  </a:lnTo>
                  <a:lnTo>
                    <a:pt x="17" y="104"/>
                  </a:lnTo>
                  <a:lnTo>
                    <a:pt x="17" y="106"/>
                  </a:lnTo>
                  <a:lnTo>
                    <a:pt x="19" y="109"/>
                  </a:lnTo>
                  <a:lnTo>
                    <a:pt x="19" y="111"/>
                  </a:lnTo>
                  <a:lnTo>
                    <a:pt x="21" y="114"/>
                  </a:lnTo>
                  <a:lnTo>
                    <a:pt x="24" y="114"/>
                  </a:lnTo>
                  <a:lnTo>
                    <a:pt x="26" y="114"/>
                  </a:lnTo>
                  <a:lnTo>
                    <a:pt x="29" y="114"/>
                  </a:lnTo>
                  <a:lnTo>
                    <a:pt x="31" y="118"/>
                  </a:lnTo>
                  <a:lnTo>
                    <a:pt x="31" y="121"/>
                  </a:lnTo>
                  <a:lnTo>
                    <a:pt x="31" y="123"/>
                  </a:lnTo>
                  <a:lnTo>
                    <a:pt x="36" y="123"/>
                  </a:lnTo>
                  <a:lnTo>
                    <a:pt x="38" y="123"/>
                  </a:lnTo>
                  <a:lnTo>
                    <a:pt x="43" y="123"/>
                  </a:lnTo>
                  <a:lnTo>
                    <a:pt x="47" y="123"/>
                  </a:lnTo>
                  <a:lnTo>
                    <a:pt x="47" y="121"/>
                  </a:lnTo>
                  <a:lnTo>
                    <a:pt x="47" y="118"/>
                  </a:lnTo>
                  <a:lnTo>
                    <a:pt x="47" y="116"/>
                  </a:lnTo>
                  <a:lnTo>
                    <a:pt x="47" y="114"/>
                  </a:lnTo>
                  <a:lnTo>
                    <a:pt x="50" y="109"/>
                  </a:lnTo>
                  <a:lnTo>
                    <a:pt x="52" y="106"/>
                  </a:lnTo>
                  <a:lnTo>
                    <a:pt x="55" y="104"/>
                  </a:lnTo>
                  <a:lnTo>
                    <a:pt x="59" y="104"/>
                  </a:lnTo>
                  <a:lnTo>
                    <a:pt x="62" y="104"/>
                  </a:lnTo>
                  <a:lnTo>
                    <a:pt x="62" y="106"/>
                  </a:lnTo>
                  <a:lnTo>
                    <a:pt x="62" y="106"/>
                  </a:lnTo>
                  <a:lnTo>
                    <a:pt x="62" y="109"/>
                  </a:lnTo>
                  <a:lnTo>
                    <a:pt x="64" y="111"/>
                  </a:lnTo>
                  <a:lnTo>
                    <a:pt x="64" y="114"/>
                  </a:lnTo>
                  <a:lnTo>
                    <a:pt x="64" y="114"/>
                  </a:lnTo>
                  <a:lnTo>
                    <a:pt x="64" y="116"/>
                  </a:lnTo>
                  <a:lnTo>
                    <a:pt x="66" y="118"/>
                  </a:lnTo>
                  <a:lnTo>
                    <a:pt x="66" y="118"/>
                  </a:lnTo>
                  <a:lnTo>
                    <a:pt x="69" y="121"/>
                  </a:lnTo>
                  <a:lnTo>
                    <a:pt x="69" y="123"/>
                  </a:lnTo>
                  <a:lnTo>
                    <a:pt x="71" y="128"/>
                  </a:lnTo>
                  <a:lnTo>
                    <a:pt x="74" y="130"/>
                  </a:lnTo>
                  <a:lnTo>
                    <a:pt x="78" y="135"/>
                  </a:lnTo>
                  <a:lnTo>
                    <a:pt x="81" y="142"/>
                  </a:lnTo>
                  <a:lnTo>
                    <a:pt x="83" y="137"/>
                  </a:lnTo>
                  <a:lnTo>
                    <a:pt x="88" y="135"/>
                  </a:lnTo>
                  <a:lnTo>
                    <a:pt x="90" y="135"/>
                  </a:lnTo>
                  <a:lnTo>
                    <a:pt x="95" y="132"/>
                  </a:lnTo>
                  <a:lnTo>
                    <a:pt x="97" y="130"/>
                  </a:lnTo>
                  <a:lnTo>
                    <a:pt x="100" y="128"/>
                  </a:lnTo>
                  <a:lnTo>
                    <a:pt x="100" y="125"/>
                  </a:lnTo>
                  <a:lnTo>
                    <a:pt x="102" y="123"/>
                  </a:lnTo>
                  <a:lnTo>
                    <a:pt x="102" y="123"/>
                  </a:lnTo>
                  <a:lnTo>
                    <a:pt x="102" y="123"/>
                  </a:lnTo>
                  <a:lnTo>
                    <a:pt x="102" y="123"/>
                  </a:lnTo>
                  <a:lnTo>
                    <a:pt x="102" y="123"/>
                  </a:lnTo>
                  <a:lnTo>
                    <a:pt x="104" y="123"/>
                  </a:lnTo>
                  <a:lnTo>
                    <a:pt x="107" y="121"/>
                  </a:lnTo>
                  <a:lnTo>
                    <a:pt x="107" y="118"/>
                  </a:lnTo>
                  <a:lnTo>
                    <a:pt x="109" y="118"/>
                  </a:lnTo>
                  <a:lnTo>
                    <a:pt x="111" y="116"/>
                  </a:lnTo>
                  <a:lnTo>
                    <a:pt x="114" y="116"/>
                  </a:lnTo>
                  <a:lnTo>
                    <a:pt x="116" y="116"/>
                  </a:lnTo>
                  <a:lnTo>
                    <a:pt x="118" y="116"/>
                  </a:lnTo>
                  <a:lnTo>
                    <a:pt x="121" y="116"/>
                  </a:lnTo>
                  <a:lnTo>
                    <a:pt x="123" y="116"/>
                  </a:lnTo>
                  <a:lnTo>
                    <a:pt x="128" y="118"/>
                  </a:lnTo>
                  <a:lnTo>
                    <a:pt x="130" y="121"/>
                  </a:lnTo>
                  <a:lnTo>
                    <a:pt x="133" y="123"/>
                  </a:lnTo>
                  <a:lnTo>
                    <a:pt x="135" y="125"/>
                  </a:lnTo>
                  <a:lnTo>
                    <a:pt x="140" y="128"/>
                  </a:lnTo>
                  <a:lnTo>
                    <a:pt x="142" y="128"/>
                  </a:lnTo>
                  <a:lnTo>
                    <a:pt x="142" y="125"/>
                  </a:lnTo>
                  <a:lnTo>
                    <a:pt x="142" y="121"/>
                  </a:lnTo>
                  <a:lnTo>
                    <a:pt x="142" y="118"/>
                  </a:lnTo>
                  <a:lnTo>
                    <a:pt x="140" y="116"/>
                  </a:lnTo>
                  <a:lnTo>
                    <a:pt x="140" y="111"/>
                  </a:lnTo>
                  <a:lnTo>
                    <a:pt x="137" y="106"/>
                  </a:lnTo>
                  <a:lnTo>
                    <a:pt x="137" y="102"/>
                  </a:lnTo>
                  <a:lnTo>
                    <a:pt x="135" y="99"/>
                  </a:lnTo>
                  <a:lnTo>
                    <a:pt x="135" y="99"/>
                  </a:lnTo>
                  <a:lnTo>
                    <a:pt x="135" y="99"/>
                  </a:lnTo>
                  <a:lnTo>
                    <a:pt x="135" y="97"/>
                  </a:lnTo>
                  <a:lnTo>
                    <a:pt x="135" y="97"/>
                  </a:lnTo>
                  <a:lnTo>
                    <a:pt x="133" y="95"/>
                  </a:lnTo>
                  <a:lnTo>
                    <a:pt x="133" y="92"/>
                  </a:lnTo>
                  <a:lnTo>
                    <a:pt x="133" y="90"/>
                  </a:lnTo>
                  <a:lnTo>
                    <a:pt x="133" y="88"/>
                  </a:lnTo>
                  <a:lnTo>
                    <a:pt x="130" y="85"/>
                  </a:lnTo>
                  <a:lnTo>
                    <a:pt x="130" y="83"/>
                  </a:lnTo>
                  <a:lnTo>
                    <a:pt x="130" y="83"/>
                  </a:lnTo>
                  <a:lnTo>
                    <a:pt x="130" y="80"/>
                  </a:lnTo>
                  <a:lnTo>
                    <a:pt x="133" y="80"/>
                  </a:lnTo>
                  <a:lnTo>
                    <a:pt x="137" y="80"/>
                  </a:lnTo>
                  <a:lnTo>
                    <a:pt x="140" y="80"/>
                  </a:lnTo>
                  <a:lnTo>
                    <a:pt x="144" y="80"/>
                  </a:lnTo>
                  <a:lnTo>
                    <a:pt x="144" y="80"/>
                  </a:lnTo>
                  <a:lnTo>
                    <a:pt x="144" y="80"/>
                  </a:lnTo>
                  <a:lnTo>
                    <a:pt x="144" y="78"/>
                  </a:lnTo>
                  <a:lnTo>
                    <a:pt x="144" y="78"/>
                  </a:lnTo>
                  <a:lnTo>
                    <a:pt x="144" y="76"/>
                  </a:lnTo>
                  <a:lnTo>
                    <a:pt x="142" y="73"/>
                  </a:lnTo>
                  <a:lnTo>
                    <a:pt x="142" y="71"/>
                  </a:lnTo>
                  <a:lnTo>
                    <a:pt x="140" y="69"/>
                  </a:lnTo>
                  <a:lnTo>
                    <a:pt x="140" y="69"/>
                  </a:lnTo>
                  <a:lnTo>
                    <a:pt x="140" y="69"/>
                  </a:lnTo>
                  <a:lnTo>
                    <a:pt x="137" y="66"/>
                  </a:lnTo>
                  <a:lnTo>
                    <a:pt x="137" y="66"/>
                  </a:lnTo>
                  <a:lnTo>
                    <a:pt x="137" y="66"/>
                  </a:lnTo>
                  <a:lnTo>
                    <a:pt x="137" y="64"/>
                  </a:lnTo>
                  <a:lnTo>
                    <a:pt x="137" y="64"/>
                  </a:lnTo>
                  <a:lnTo>
                    <a:pt x="137" y="61"/>
                  </a:lnTo>
                  <a:lnTo>
                    <a:pt x="137" y="61"/>
                  </a:lnTo>
                  <a:lnTo>
                    <a:pt x="137" y="61"/>
                  </a:lnTo>
                  <a:lnTo>
                    <a:pt x="137" y="61"/>
                  </a:lnTo>
                  <a:lnTo>
                    <a:pt x="137" y="61"/>
                  </a:lnTo>
                  <a:lnTo>
                    <a:pt x="137" y="59"/>
                  </a:lnTo>
                  <a:lnTo>
                    <a:pt x="135" y="59"/>
                  </a:lnTo>
                  <a:lnTo>
                    <a:pt x="135" y="59"/>
                  </a:lnTo>
                  <a:lnTo>
                    <a:pt x="133" y="59"/>
                  </a:lnTo>
                  <a:lnTo>
                    <a:pt x="135" y="54"/>
                  </a:lnTo>
                  <a:lnTo>
                    <a:pt x="137" y="52"/>
                  </a:lnTo>
                  <a:lnTo>
                    <a:pt x="140" y="50"/>
                  </a:lnTo>
                  <a:lnTo>
                    <a:pt x="142" y="47"/>
                  </a:lnTo>
                  <a:lnTo>
                    <a:pt x="147" y="45"/>
                  </a:lnTo>
                  <a:lnTo>
                    <a:pt x="144" y="43"/>
                  </a:lnTo>
                  <a:lnTo>
                    <a:pt x="142" y="38"/>
                  </a:lnTo>
                  <a:lnTo>
                    <a:pt x="142" y="35"/>
                  </a:lnTo>
                  <a:lnTo>
                    <a:pt x="144" y="33"/>
                  </a:lnTo>
                  <a:lnTo>
                    <a:pt x="144" y="35"/>
                  </a:lnTo>
                  <a:lnTo>
                    <a:pt x="147" y="35"/>
                  </a:lnTo>
                  <a:lnTo>
                    <a:pt x="147" y="33"/>
                  </a:lnTo>
                  <a:lnTo>
                    <a:pt x="147" y="28"/>
                  </a:lnTo>
                  <a:lnTo>
                    <a:pt x="147" y="26"/>
                  </a:lnTo>
                  <a:lnTo>
                    <a:pt x="147" y="24"/>
                  </a:lnTo>
                  <a:lnTo>
                    <a:pt x="149" y="21"/>
                  </a:lnTo>
                  <a:lnTo>
                    <a:pt x="147" y="21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20" name="Freeform 20"/>
            <p:cNvSpPr>
              <a:spLocks/>
            </p:cNvSpPr>
            <p:nvPr/>
          </p:nvSpPr>
          <p:spPr bwMode="auto">
            <a:xfrm>
              <a:off x="5768976" y="4459288"/>
              <a:ext cx="976313" cy="706438"/>
            </a:xfrm>
            <a:custGeom>
              <a:avLst/>
              <a:gdLst>
                <a:gd name="T0" fmla="*/ 589 w 615"/>
                <a:gd name="T1" fmla="*/ 33 h 445"/>
                <a:gd name="T2" fmla="*/ 570 w 615"/>
                <a:gd name="T3" fmla="*/ 52 h 445"/>
                <a:gd name="T4" fmla="*/ 570 w 615"/>
                <a:gd name="T5" fmla="*/ 78 h 445"/>
                <a:gd name="T6" fmla="*/ 544 w 615"/>
                <a:gd name="T7" fmla="*/ 83 h 445"/>
                <a:gd name="T8" fmla="*/ 513 w 615"/>
                <a:gd name="T9" fmla="*/ 90 h 445"/>
                <a:gd name="T10" fmla="*/ 485 w 615"/>
                <a:gd name="T11" fmla="*/ 85 h 445"/>
                <a:gd name="T12" fmla="*/ 471 w 615"/>
                <a:gd name="T13" fmla="*/ 64 h 445"/>
                <a:gd name="T14" fmla="*/ 452 w 615"/>
                <a:gd name="T15" fmla="*/ 57 h 445"/>
                <a:gd name="T16" fmla="*/ 421 w 615"/>
                <a:gd name="T17" fmla="*/ 64 h 445"/>
                <a:gd name="T18" fmla="*/ 400 w 615"/>
                <a:gd name="T19" fmla="*/ 66 h 445"/>
                <a:gd name="T20" fmla="*/ 395 w 615"/>
                <a:gd name="T21" fmla="*/ 40 h 445"/>
                <a:gd name="T22" fmla="*/ 402 w 615"/>
                <a:gd name="T23" fmla="*/ 23 h 445"/>
                <a:gd name="T24" fmla="*/ 374 w 615"/>
                <a:gd name="T25" fmla="*/ 12 h 445"/>
                <a:gd name="T26" fmla="*/ 357 w 615"/>
                <a:gd name="T27" fmla="*/ 30 h 445"/>
                <a:gd name="T28" fmla="*/ 327 w 615"/>
                <a:gd name="T29" fmla="*/ 35 h 445"/>
                <a:gd name="T30" fmla="*/ 308 w 615"/>
                <a:gd name="T31" fmla="*/ 12 h 445"/>
                <a:gd name="T32" fmla="*/ 263 w 615"/>
                <a:gd name="T33" fmla="*/ 9 h 445"/>
                <a:gd name="T34" fmla="*/ 211 w 615"/>
                <a:gd name="T35" fmla="*/ 16 h 445"/>
                <a:gd name="T36" fmla="*/ 159 w 615"/>
                <a:gd name="T37" fmla="*/ 40 h 445"/>
                <a:gd name="T38" fmla="*/ 130 w 615"/>
                <a:gd name="T39" fmla="*/ 47 h 445"/>
                <a:gd name="T40" fmla="*/ 121 w 615"/>
                <a:gd name="T41" fmla="*/ 78 h 445"/>
                <a:gd name="T42" fmla="*/ 147 w 615"/>
                <a:gd name="T43" fmla="*/ 80 h 445"/>
                <a:gd name="T44" fmla="*/ 168 w 615"/>
                <a:gd name="T45" fmla="*/ 83 h 445"/>
                <a:gd name="T46" fmla="*/ 173 w 615"/>
                <a:gd name="T47" fmla="*/ 101 h 445"/>
                <a:gd name="T48" fmla="*/ 163 w 615"/>
                <a:gd name="T49" fmla="*/ 132 h 445"/>
                <a:gd name="T50" fmla="*/ 171 w 615"/>
                <a:gd name="T51" fmla="*/ 154 h 445"/>
                <a:gd name="T52" fmla="*/ 197 w 615"/>
                <a:gd name="T53" fmla="*/ 168 h 445"/>
                <a:gd name="T54" fmla="*/ 194 w 615"/>
                <a:gd name="T55" fmla="*/ 191 h 445"/>
                <a:gd name="T56" fmla="*/ 182 w 615"/>
                <a:gd name="T57" fmla="*/ 213 h 445"/>
                <a:gd name="T58" fmla="*/ 163 w 615"/>
                <a:gd name="T59" fmla="*/ 210 h 445"/>
                <a:gd name="T60" fmla="*/ 133 w 615"/>
                <a:gd name="T61" fmla="*/ 239 h 445"/>
                <a:gd name="T62" fmla="*/ 104 w 615"/>
                <a:gd name="T63" fmla="*/ 258 h 445"/>
                <a:gd name="T64" fmla="*/ 74 w 615"/>
                <a:gd name="T65" fmla="*/ 246 h 445"/>
                <a:gd name="T66" fmla="*/ 45 w 615"/>
                <a:gd name="T67" fmla="*/ 258 h 445"/>
                <a:gd name="T68" fmla="*/ 38 w 615"/>
                <a:gd name="T69" fmla="*/ 267 h 445"/>
                <a:gd name="T70" fmla="*/ 22 w 615"/>
                <a:gd name="T71" fmla="*/ 274 h 445"/>
                <a:gd name="T72" fmla="*/ 12 w 615"/>
                <a:gd name="T73" fmla="*/ 291 h 445"/>
                <a:gd name="T74" fmla="*/ 7 w 615"/>
                <a:gd name="T75" fmla="*/ 324 h 445"/>
                <a:gd name="T76" fmla="*/ 62 w 615"/>
                <a:gd name="T77" fmla="*/ 381 h 445"/>
                <a:gd name="T78" fmla="*/ 130 w 615"/>
                <a:gd name="T79" fmla="*/ 400 h 445"/>
                <a:gd name="T80" fmla="*/ 267 w 615"/>
                <a:gd name="T81" fmla="*/ 445 h 445"/>
                <a:gd name="T82" fmla="*/ 267 w 615"/>
                <a:gd name="T83" fmla="*/ 412 h 445"/>
                <a:gd name="T84" fmla="*/ 286 w 615"/>
                <a:gd name="T85" fmla="*/ 395 h 445"/>
                <a:gd name="T86" fmla="*/ 310 w 615"/>
                <a:gd name="T87" fmla="*/ 390 h 445"/>
                <a:gd name="T88" fmla="*/ 346 w 615"/>
                <a:gd name="T89" fmla="*/ 326 h 445"/>
                <a:gd name="T90" fmla="*/ 379 w 615"/>
                <a:gd name="T91" fmla="*/ 345 h 445"/>
                <a:gd name="T92" fmla="*/ 466 w 615"/>
                <a:gd name="T93" fmla="*/ 341 h 445"/>
                <a:gd name="T94" fmla="*/ 499 w 615"/>
                <a:gd name="T95" fmla="*/ 343 h 445"/>
                <a:gd name="T96" fmla="*/ 518 w 615"/>
                <a:gd name="T97" fmla="*/ 352 h 445"/>
                <a:gd name="T98" fmla="*/ 530 w 615"/>
                <a:gd name="T99" fmla="*/ 369 h 445"/>
                <a:gd name="T100" fmla="*/ 511 w 615"/>
                <a:gd name="T101" fmla="*/ 329 h 445"/>
                <a:gd name="T102" fmla="*/ 504 w 615"/>
                <a:gd name="T103" fmla="*/ 288 h 445"/>
                <a:gd name="T104" fmla="*/ 525 w 615"/>
                <a:gd name="T105" fmla="*/ 281 h 445"/>
                <a:gd name="T106" fmla="*/ 537 w 615"/>
                <a:gd name="T107" fmla="*/ 270 h 445"/>
                <a:gd name="T108" fmla="*/ 556 w 615"/>
                <a:gd name="T109" fmla="*/ 246 h 445"/>
                <a:gd name="T110" fmla="*/ 575 w 615"/>
                <a:gd name="T111" fmla="*/ 220 h 445"/>
                <a:gd name="T112" fmla="*/ 584 w 615"/>
                <a:gd name="T113" fmla="*/ 201 h 445"/>
                <a:gd name="T114" fmla="*/ 606 w 615"/>
                <a:gd name="T115" fmla="*/ 180 h 445"/>
                <a:gd name="T116" fmla="*/ 601 w 615"/>
                <a:gd name="T117" fmla="*/ 154 h 445"/>
                <a:gd name="T118" fmla="*/ 608 w 615"/>
                <a:gd name="T119" fmla="*/ 128 h 445"/>
                <a:gd name="T120" fmla="*/ 613 w 615"/>
                <a:gd name="T121" fmla="*/ 97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15" h="445">
                  <a:moveTo>
                    <a:pt x="613" y="83"/>
                  </a:moveTo>
                  <a:lnTo>
                    <a:pt x="608" y="80"/>
                  </a:lnTo>
                  <a:lnTo>
                    <a:pt x="608" y="75"/>
                  </a:lnTo>
                  <a:lnTo>
                    <a:pt x="608" y="71"/>
                  </a:lnTo>
                  <a:lnTo>
                    <a:pt x="608" y="71"/>
                  </a:lnTo>
                  <a:lnTo>
                    <a:pt x="608" y="68"/>
                  </a:lnTo>
                  <a:lnTo>
                    <a:pt x="608" y="68"/>
                  </a:lnTo>
                  <a:lnTo>
                    <a:pt x="608" y="66"/>
                  </a:lnTo>
                  <a:lnTo>
                    <a:pt x="608" y="57"/>
                  </a:lnTo>
                  <a:lnTo>
                    <a:pt x="603" y="47"/>
                  </a:lnTo>
                  <a:lnTo>
                    <a:pt x="596" y="38"/>
                  </a:lnTo>
                  <a:lnTo>
                    <a:pt x="589" y="33"/>
                  </a:lnTo>
                  <a:lnTo>
                    <a:pt x="587" y="38"/>
                  </a:lnTo>
                  <a:lnTo>
                    <a:pt x="584" y="38"/>
                  </a:lnTo>
                  <a:lnTo>
                    <a:pt x="582" y="40"/>
                  </a:lnTo>
                  <a:lnTo>
                    <a:pt x="582" y="45"/>
                  </a:lnTo>
                  <a:lnTo>
                    <a:pt x="580" y="45"/>
                  </a:lnTo>
                  <a:lnTo>
                    <a:pt x="580" y="47"/>
                  </a:lnTo>
                  <a:lnTo>
                    <a:pt x="577" y="49"/>
                  </a:lnTo>
                  <a:lnTo>
                    <a:pt x="575" y="52"/>
                  </a:lnTo>
                  <a:lnTo>
                    <a:pt x="575" y="52"/>
                  </a:lnTo>
                  <a:lnTo>
                    <a:pt x="573" y="52"/>
                  </a:lnTo>
                  <a:lnTo>
                    <a:pt x="573" y="49"/>
                  </a:lnTo>
                  <a:lnTo>
                    <a:pt x="570" y="52"/>
                  </a:lnTo>
                  <a:lnTo>
                    <a:pt x="570" y="52"/>
                  </a:lnTo>
                  <a:lnTo>
                    <a:pt x="570" y="52"/>
                  </a:lnTo>
                  <a:lnTo>
                    <a:pt x="570" y="54"/>
                  </a:lnTo>
                  <a:lnTo>
                    <a:pt x="570" y="54"/>
                  </a:lnTo>
                  <a:lnTo>
                    <a:pt x="570" y="57"/>
                  </a:lnTo>
                  <a:lnTo>
                    <a:pt x="570" y="57"/>
                  </a:lnTo>
                  <a:lnTo>
                    <a:pt x="570" y="59"/>
                  </a:lnTo>
                  <a:lnTo>
                    <a:pt x="570" y="61"/>
                  </a:lnTo>
                  <a:lnTo>
                    <a:pt x="570" y="66"/>
                  </a:lnTo>
                  <a:lnTo>
                    <a:pt x="573" y="71"/>
                  </a:lnTo>
                  <a:lnTo>
                    <a:pt x="573" y="78"/>
                  </a:lnTo>
                  <a:lnTo>
                    <a:pt x="570" y="78"/>
                  </a:lnTo>
                  <a:lnTo>
                    <a:pt x="565" y="78"/>
                  </a:lnTo>
                  <a:lnTo>
                    <a:pt x="561" y="80"/>
                  </a:lnTo>
                  <a:lnTo>
                    <a:pt x="558" y="80"/>
                  </a:lnTo>
                  <a:lnTo>
                    <a:pt x="554" y="80"/>
                  </a:lnTo>
                  <a:lnTo>
                    <a:pt x="551" y="83"/>
                  </a:lnTo>
                  <a:lnTo>
                    <a:pt x="551" y="85"/>
                  </a:lnTo>
                  <a:lnTo>
                    <a:pt x="549" y="90"/>
                  </a:lnTo>
                  <a:lnTo>
                    <a:pt x="547" y="90"/>
                  </a:lnTo>
                  <a:lnTo>
                    <a:pt x="544" y="87"/>
                  </a:lnTo>
                  <a:lnTo>
                    <a:pt x="544" y="87"/>
                  </a:lnTo>
                  <a:lnTo>
                    <a:pt x="544" y="85"/>
                  </a:lnTo>
                  <a:lnTo>
                    <a:pt x="544" y="83"/>
                  </a:lnTo>
                  <a:lnTo>
                    <a:pt x="542" y="83"/>
                  </a:lnTo>
                  <a:lnTo>
                    <a:pt x="537" y="83"/>
                  </a:lnTo>
                  <a:lnTo>
                    <a:pt x="532" y="83"/>
                  </a:lnTo>
                  <a:lnTo>
                    <a:pt x="530" y="83"/>
                  </a:lnTo>
                  <a:lnTo>
                    <a:pt x="528" y="83"/>
                  </a:lnTo>
                  <a:lnTo>
                    <a:pt x="525" y="83"/>
                  </a:lnTo>
                  <a:lnTo>
                    <a:pt x="521" y="83"/>
                  </a:lnTo>
                  <a:lnTo>
                    <a:pt x="518" y="83"/>
                  </a:lnTo>
                  <a:lnTo>
                    <a:pt x="516" y="83"/>
                  </a:lnTo>
                  <a:lnTo>
                    <a:pt x="513" y="83"/>
                  </a:lnTo>
                  <a:lnTo>
                    <a:pt x="513" y="85"/>
                  </a:lnTo>
                  <a:lnTo>
                    <a:pt x="513" y="90"/>
                  </a:lnTo>
                  <a:lnTo>
                    <a:pt x="509" y="90"/>
                  </a:lnTo>
                  <a:lnTo>
                    <a:pt x="506" y="87"/>
                  </a:lnTo>
                  <a:lnTo>
                    <a:pt x="504" y="87"/>
                  </a:lnTo>
                  <a:lnTo>
                    <a:pt x="502" y="83"/>
                  </a:lnTo>
                  <a:lnTo>
                    <a:pt x="502" y="83"/>
                  </a:lnTo>
                  <a:lnTo>
                    <a:pt x="499" y="80"/>
                  </a:lnTo>
                  <a:lnTo>
                    <a:pt x="497" y="78"/>
                  </a:lnTo>
                  <a:lnTo>
                    <a:pt x="497" y="78"/>
                  </a:lnTo>
                  <a:lnTo>
                    <a:pt x="492" y="80"/>
                  </a:lnTo>
                  <a:lnTo>
                    <a:pt x="490" y="83"/>
                  </a:lnTo>
                  <a:lnTo>
                    <a:pt x="487" y="85"/>
                  </a:lnTo>
                  <a:lnTo>
                    <a:pt x="485" y="85"/>
                  </a:lnTo>
                  <a:lnTo>
                    <a:pt x="480" y="85"/>
                  </a:lnTo>
                  <a:lnTo>
                    <a:pt x="478" y="85"/>
                  </a:lnTo>
                  <a:lnTo>
                    <a:pt x="476" y="85"/>
                  </a:lnTo>
                  <a:lnTo>
                    <a:pt x="473" y="85"/>
                  </a:lnTo>
                  <a:lnTo>
                    <a:pt x="469" y="83"/>
                  </a:lnTo>
                  <a:lnTo>
                    <a:pt x="464" y="80"/>
                  </a:lnTo>
                  <a:lnTo>
                    <a:pt x="459" y="78"/>
                  </a:lnTo>
                  <a:lnTo>
                    <a:pt x="459" y="73"/>
                  </a:lnTo>
                  <a:lnTo>
                    <a:pt x="461" y="71"/>
                  </a:lnTo>
                  <a:lnTo>
                    <a:pt x="466" y="71"/>
                  </a:lnTo>
                  <a:lnTo>
                    <a:pt x="469" y="68"/>
                  </a:lnTo>
                  <a:lnTo>
                    <a:pt x="471" y="64"/>
                  </a:lnTo>
                  <a:lnTo>
                    <a:pt x="469" y="64"/>
                  </a:lnTo>
                  <a:lnTo>
                    <a:pt x="469" y="64"/>
                  </a:lnTo>
                  <a:lnTo>
                    <a:pt x="469" y="64"/>
                  </a:lnTo>
                  <a:lnTo>
                    <a:pt x="466" y="61"/>
                  </a:lnTo>
                  <a:lnTo>
                    <a:pt x="469" y="61"/>
                  </a:lnTo>
                  <a:lnTo>
                    <a:pt x="469" y="59"/>
                  </a:lnTo>
                  <a:lnTo>
                    <a:pt x="469" y="57"/>
                  </a:lnTo>
                  <a:lnTo>
                    <a:pt x="466" y="57"/>
                  </a:lnTo>
                  <a:lnTo>
                    <a:pt x="464" y="54"/>
                  </a:lnTo>
                  <a:lnTo>
                    <a:pt x="459" y="54"/>
                  </a:lnTo>
                  <a:lnTo>
                    <a:pt x="454" y="54"/>
                  </a:lnTo>
                  <a:lnTo>
                    <a:pt x="452" y="57"/>
                  </a:lnTo>
                  <a:lnTo>
                    <a:pt x="450" y="57"/>
                  </a:lnTo>
                  <a:lnTo>
                    <a:pt x="447" y="57"/>
                  </a:lnTo>
                  <a:lnTo>
                    <a:pt x="445" y="54"/>
                  </a:lnTo>
                  <a:lnTo>
                    <a:pt x="442" y="52"/>
                  </a:lnTo>
                  <a:lnTo>
                    <a:pt x="440" y="54"/>
                  </a:lnTo>
                  <a:lnTo>
                    <a:pt x="438" y="59"/>
                  </a:lnTo>
                  <a:lnTo>
                    <a:pt x="435" y="64"/>
                  </a:lnTo>
                  <a:lnTo>
                    <a:pt x="433" y="66"/>
                  </a:lnTo>
                  <a:lnTo>
                    <a:pt x="431" y="66"/>
                  </a:lnTo>
                  <a:lnTo>
                    <a:pt x="426" y="66"/>
                  </a:lnTo>
                  <a:lnTo>
                    <a:pt x="424" y="66"/>
                  </a:lnTo>
                  <a:lnTo>
                    <a:pt x="421" y="64"/>
                  </a:lnTo>
                  <a:lnTo>
                    <a:pt x="419" y="64"/>
                  </a:lnTo>
                  <a:lnTo>
                    <a:pt x="416" y="64"/>
                  </a:lnTo>
                  <a:lnTo>
                    <a:pt x="414" y="66"/>
                  </a:lnTo>
                  <a:lnTo>
                    <a:pt x="412" y="66"/>
                  </a:lnTo>
                  <a:lnTo>
                    <a:pt x="409" y="64"/>
                  </a:lnTo>
                  <a:lnTo>
                    <a:pt x="409" y="64"/>
                  </a:lnTo>
                  <a:lnTo>
                    <a:pt x="407" y="64"/>
                  </a:lnTo>
                  <a:lnTo>
                    <a:pt x="407" y="64"/>
                  </a:lnTo>
                  <a:lnTo>
                    <a:pt x="405" y="64"/>
                  </a:lnTo>
                  <a:lnTo>
                    <a:pt x="405" y="64"/>
                  </a:lnTo>
                  <a:lnTo>
                    <a:pt x="402" y="66"/>
                  </a:lnTo>
                  <a:lnTo>
                    <a:pt x="400" y="66"/>
                  </a:lnTo>
                  <a:lnTo>
                    <a:pt x="395" y="64"/>
                  </a:lnTo>
                  <a:lnTo>
                    <a:pt x="395" y="59"/>
                  </a:lnTo>
                  <a:lnTo>
                    <a:pt x="398" y="52"/>
                  </a:lnTo>
                  <a:lnTo>
                    <a:pt x="398" y="47"/>
                  </a:lnTo>
                  <a:lnTo>
                    <a:pt x="398" y="47"/>
                  </a:lnTo>
                  <a:lnTo>
                    <a:pt x="398" y="45"/>
                  </a:lnTo>
                  <a:lnTo>
                    <a:pt x="395" y="45"/>
                  </a:lnTo>
                  <a:lnTo>
                    <a:pt x="395" y="45"/>
                  </a:lnTo>
                  <a:lnTo>
                    <a:pt x="395" y="42"/>
                  </a:lnTo>
                  <a:lnTo>
                    <a:pt x="395" y="42"/>
                  </a:lnTo>
                  <a:lnTo>
                    <a:pt x="395" y="42"/>
                  </a:lnTo>
                  <a:lnTo>
                    <a:pt x="395" y="40"/>
                  </a:lnTo>
                  <a:lnTo>
                    <a:pt x="395" y="40"/>
                  </a:lnTo>
                  <a:lnTo>
                    <a:pt x="398" y="38"/>
                  </a:lnTo>
                  <a:lnTo>
                    <a:pt x="398" y="38"/>
                  </a:lnTo>
                  <a:lnTo>
                    <a:pt x="398" y="35"/>
                  </a:lnTo>
                  <a:lnTo>
                    <a:pt x="395" y="35"/>
                  </a:lnTo>
                  <a:lnTo>
                    <a:pt x="395" y="35"/>
                  </a:lnTo>
                  <a:lnTo>
                    <a:pt x="393" y="33"/>
                  </a:lnTo>
                  <a:lnTo>
                    <a:pt x="393" y="33"/>
                  </a:lnTo>
                  <a:lnTo>
                    <a:pt x="395" y="28"/>
                  </a:lnTo>
                  <a:lnTo>
                    <a:pt x="398" y="28"/>
                  </a:lnTo>
                  <a:lnTo>
                    <a:pt x="402" y="26"/>
                  </a:lnTo>
                  <a:lnTo>
                    <a:pt x="402" y="23"/>
                  </a:lnTo>
                  <a:lnTo>
                    <a:pt x="402" y="21"/>
                  </a:lnTo>
                  <a:lnTo>
                    <a:pt x="400" y="19"/>
                  </a:lnTo>
                  <a:lnTo>
                    <a:pt x="395" y="19"/>
                  </a:lnTo>
                  <a:lnTo>
                    <a:pt x="393" y="16"/>
                  </a:lnTo>
                  <a:lnTo>
                    <a:pt x="390" y="16"/>
                  </a:lnTo>
                  <a:lnTo>
                    <a:pt x="388" y="16"/>
                  </a:lnTo>
                  <a:lnTo>
                    <a:pt x="388" y="14"/>
                  </a:lnTo>
                  <a:lnTo>
                    <a:pt x="388" y="12"/>
                  </a:lnTo>
                  <a:lnTo>
                    <a:pt x="386" y="12"/>
                  </a:lnTo>
                  <a:lnTo>
                    <a:pt x="379" y="12"/>
                  </a:lnTo>
                  <a:lnTo>
                    <a:pt x="376" y="12"/>
                  </a:lnTo>
                  <a:lnTo>
                    <a:pt x="374" y="12"/>
                  </a:lnTo>
                  <a:lnTo>
                    <a:pt x="372" y="14"/>
                  </a:lnTo>
                  <a:lnTo>
                    <a:pt x="369" y="14"/>
                  </a:lnTo>
                  <a:lnTo>
                    <a:pt x="364" y="14"/>
                  </a:lnTo>
                  <a:lnTo>
                    <a:pt x="362" y="14"/>
                  </a:lnTo>
                  <a:lnTo>
                    <a:pt x="362" y="16"/>
                  </a:lnTo>
                  <a:lnTo>
                    <a:pt x="362" y="19"/>
                  </a:lnTo>
                  <a:lnTo>
                    <a:pt x="362" y="21"/>
                  </a:lnTo>
                  <a:lnTo>
                    <a:pt x="362" y="21"/>
                  </a:lnTo>
                  <a:lnTo>
                    <a:pt x="362" y="23"/>
                  </a:lnTo>
                  <a:lnTo>
                    <a:pt x="360" y="26"/>
                  </a:lnTo>
                  <a:lnTo>
                    <a:pt x="360" y="28"/>
                  </a:lnTo>
                  <a:lnTo>
                    <a:pt x="357" y="30"/>
                  </a:lnTo>
                  <a:lnTo>
                    <a:pt x="353" y="35"/>
                  </a:lnTo>
                  <a:lnTo>
                    <a:pt x="353" y="38"/>
                  </a:lnTo>
                  <a:lnTo>
                    <a:pt x="350" y="35"/>
                  </a:lnTo>
                  <a:lnTo>
                    <a:pt x="346" y="35"/>
                  </a:lnTo>
                  <a:lnTo>
                    <a:pt x="341" y="35"/>
                  </a:lnTo>
                  <a:lnTo>
                    <a:pt x="336" y="35"/>
                  </a:lnTo>
                  <a:lnTo>
                    <a:pt x="334" y="35"/>
                  </a:lnTo>
                  <a:lnTo>
                    <a:pt x="334" y="35"/>
                  </a:lnTo>
                  <a:lnTo>
                    <a:pt x="331" y="35"/>
                  </a:lnTo>
                  <a:lnTo>
                    <a:pt x="329" y="38"/>
                  </a:lnTo>
                  <a:lnTo>
                    <a:pt x="329" y="35"/>
                  </a:lnTo>
                  <a:lnTo>
                    <a:pt x="327" y="35"/>
                  </a:lnTo>
                  <a:lnTo>
                    <a:pt x="324" y="35"/>
                  </a:lnTo>
                  <a:lnTo>
                    <a:pt x="322" y="35"/>
                  </a:lnTo>
                  <a:lnTo>
                    <a:pt x="322" y="35"/>
                  </a:lnTo>
                  <a:lnTo>
                    <a:pt x="320" y="38"/>
                  </a:lnTo>
                  <a:lnTo>
                    <a:pt x="315" y="38"/>
                  </a:lnTo>
                  <a:lnTo>
                    <a:pt x="312" y="35"/>
                  </a:lnTo>
                  <a:lnTo>
                    <a:pt x="312" y="33"/>
                  </a:lnTo>
                  <a:lnTo>
                    <a:pt x="310" y="28"/>
                  </a:lnTo>
                  <a:lnTo>
                    <a:pt x="310" y="28"/>
                  </a:lnTo>
                  <a:lnTo>
                    <a:pt x="310" y="28"/>
                  </a:lnTo>
                  <a:lnTo>
                    <a:pt x="308" y="26"/>
                  </a:lnTo>
                  <a:lnTo>
                    <a:pt x="308" y="12"/>
                  </a:lnTo>
                  <a:lnTo>
                    <a:pt x="305" y="7"/>
                  </a:lnTo>
                  <a:lnTo>
                    <a:pt x="303" y="4"/>
                  </a:lnTo>
                  <a:lnTo>
                    <a:pt x="301" y="7"/>
                  </a:lnTo>
                  <a:lnTo>
                    <a:pt x="298" y="12"/>
                  </a:lnTo>
                  <a:lnTo>
                    <a:pt x="296" y="12"/>
                  </a:lnTo>
                  <a:lnTo>
                    <a:pt x="294" y="9"/>
                  </a:lnTo>
                  <a:lnTo>
                    <a:pt x="296" y="7"/>
                  </a:lnTo>
                  <a:lnTo>
                    <a:pt x="298" y="0"/>
                  </a:lnTo>
                  <a:lnTo>
                    <a:pt x="279" y="2"/>
                  </a:lnTo>
                  <a:lnTo>
                    <a:pt x="277" y="2"/>
                  </a:lnTo>
                  <a:lnTo>
                    <a:pt x="265" y="9"/>
                  </a:lnTo>
                  <a:lnTo>
                    <a:pt x="263" y="9"/>
                  </a:lnTo>
                  <a:lnTo>
                    <a:pt x="260" y="9"/>
                  </a:lnTo>
                  <a:lnTo>
                    <a:pt x="258" y="12"/>
                  </a:lnTo>
                  <a:lnTo>
                    <a:pt x="256" y="12"/>
                  </a:lnTo>
                  <a:lnTo>
                    <a:pt x="253" y="9"/>
                  </a:lnTo>
                  <a:lnTo>
                    <a:pt x="249" y="7"/>
                  </a:lnTo>
                  <a:lnTo>
                    <a:pt x="246" y="7"/>
                  </a:lnTo>
                  <a:lnTo>
                    <a:pt x="244" y="7"/>
                  </a:lnTo>
                  <a:lnTo>
                    <a:pt x="237" y="9"/>
                  </a:lnTo>
                  <a:lnTo>
                    <a:pt x="230" y="9"/>
                  </a:lnTo>
                  <a:lnTo>
                    <a:pt x="225" y="12"/>
                  </a:lnTo>
                  <a:lnTo>
                    <a:pt x="213" y="16"/>
                  </a:lnTo>
                  <a:lnTo>
                    <a:pt x="211" y="16"/>
                  </a:lnTo>
                  <a:lnTo>
                    <a:pt x="208" y="21"/>
                  </a:lnTo>
                  <a:lnTo>
                    <a:pt x="206" y="21"/>
                  </a:lnTo>
                  <a:lnTo>
                    <a:pt x="197" y="23"/>
                  </a:lnTo>
                  <a:lnTo>
                    <a:pt x="189" y="30"/>
                  </a:lnTo>
                  <a:lnTo>
                    <a:pt x="187" y="33"/>
                  </a:lnTo>
                  <a:lnTo>
                    <a:pt x="182" y="33"/>
                  </a:lnTo>
                  <a:lnTo>
                    <a:pt x="173" y="33"/>
                  </a:lnTo>
                  <a:lnTo>
                    <a:pt x="168" y="35"/>
                  </a:lnTo>
                  <a:lnTo>
                    <a:pt x="166" y="38"/>
                  </a:lnTo>
                  <a:lnTo>
                    <a:pt x="163" y="38"/>
                  </a:lnTo>
                  <a:lnTo>
                    <a:pt x="161" y="40"/>
                  </a:lnTo>
                  <a:lnTo>
                    <a:pt x="159" y="40"/>
                  </a:lnTo>
                  <a:lnTo>
                    <a:pt x="159" y="40"/>
                  </a:lnTo>
                  <a:lnTo>
                    <a:pt x="159" y="40"/>
                  </a:lnTo>
                  <a:lnTo>
                    <a:pt x="159" y="40"/>
                  </a:lnTo>
                  <a:lnTo>
                    <a:pt x="156" y="40"/>
                  </a:lnTo>
                  <a:lnTo>
                    <a:pt x="149" y="42"/>
                  </a:lnTo>
                  <a:lnTo>
                    <a:pt x="145" y="45"/>
                  </a:lnTo>
                  <a:lnTo>
                    <a:pt x="137" y="45"/>
                  </a:lnTo>
                  <a:lnTo>
                    <a:pt x="130" y="47"/>
                  </a:lnTo>
                  <a:lnTo>
                    <a:pt x="130" y="47"/>
                  </a:lnTo>
                  <a:lnTo>
                    <a:pt x="130" y="47"/>
                  </a:lnTo>
                  <a:lnTo>
                    <a:pt x="130" y="47"/>
                  </a:lnTo>
                  <a:lnTo>
                    <a:pt x="130" y="47"/>
                  </a:lnTo>
                  <a:lnTo>
                    <a:pt x="126" y="49"/>
                  </a:lnTo>
                  <a:lnTo>
                    <a:pt x="119" y="52"/>
                  </a:lnTo>
                  <a:lnTo>
                    <a:pt x="114" y="54"/>
                  </a:lnTo>
                  <a:lnTo>
                    <a:pt x="111" y="57"/>
                  </a:lnTo>
                  <a:lnTo>
                    <a:pt x="111" y="61"/>
                  </a:lnTo>
                  <a:lnTo>
                    <a:pt x="114" y="68"/>
                  </a:lnTo>
                  <a:lnTo>
                    <a:pt x="114" y="73"/>
                  </a:lnTo>
                  <a:lnTo>
                    <a:pt x="116" y="75"/>
                  </a:lnTo>
                  <a:lnTo>
                    <a:pt x="119" y="75"/>
                  </a:lnTo>
                  <a:lnTo>
                    <a:pt x="119" y="75"/>
                  </a:lnTo>
                  <a:lnTo>
                    <a:pt x="121" y="78"/>
                  </a:lnTo>
                  <a:lnTo>
                    <a:pt x="121" y="78"/>
                  </a:lnTo>
                  <a:lnTo>
                    <a:pt x="123" y="78"/>
                  </a:lnTo>
                  <a:lnTo>
                    <a:pt x="126" y="78"/>
                  </a:lnTo>
                  <a:lnTo>
                    <a:pt x="128" y="78"/>
                  </a:lnTo>
                  <a:lnTo>
                    <a:pt x="130" y="75"/>
                  </a:lnTo>
                  <a:lnTo>
                    <a:pt x="130" y="75"/>
                  </a:lnTo>
                  <a:lnTo>
                    <a:pt x="133" y="75"/>
                  </a:lnTo>
                  <a:lnTo>
                    <a:pt x="133" y="75"/>
                  </a:lnTo>
                  <a:lnTo>
                    <a:pt x="135" y="75"/>
                  </a:lnTo>
                  <a:lnTo>
                    <a:pt x="137" y="73"/>
                  </a:lnTo>
                  <a:lnTo>
                    <a:pt x="140" y="75"/>
                  </a:lnTo>
                  <a:lnTo>
                    <a:pt x="142" y="78"/>
                  </a:lnTo>
                  <a:lnTo>
                    <a:pt x="147" y="80"/>
                  </a:lnTo>
                  <a:lnTo>
                    <a:pt x="147" y="80"/>
                  </a:lnTo>
                  <a:lnTo>
                    <a:pt x="149" y="80"/>
                  </a:lnTo>
                  <a:lnTo>
                    <a:pt x="152" y="80"/>
                  </a:lnTo>
                  <a:lnTo>
                    <a:pt x="154" y="80"/>
                  </a:lnTo>
                  <a:lnTo>
                    <a:pt x="156" y="80"/>
                  </a:lnTo>
                  <a:lnTo>
                    <a:pt x="159" y="80"/>
                  </a:lnTo>
                  <a:lnTo>
                    <a:pt x="163" y="80"/>
                  </a:lnTo>
                  <a:lnTo>
                    <a:pt x="166" y="80"/>
                  </a:lnTo>
                  <a:lnTo>
                    <a:pt x="166" y="80"/>
                  </a:lnTo>
                  <a:lnTo>
                    <a:pt x="168" y="80"/>
                  </a:lnTo>
                  <a:lnTo>
                    <a:pt x="168" y="83"/>
                  </a:lnTo>
                  <a:lnTo>
                    <a:pt x="168" y="83"/>
                  </a:lnTo>
                  <a:lnTo>
                    <a:pt x="168" y="85"/>
                  </a:lnTo>
                  <a:lnTo>
                    <a:pt x="168" y="87"/>
                  </a:lnTo>
                  <a:lnTo>
                    <a:pt x="168" y="90"/>
                  </a:lnTo>
                  <a:lnTo>
                    <a:pt x="168" y="92"/>
                  </a:lnTo>
                  <a:lnTo>
                    <a:pt x="171" y="92"/>
                  </a:lnTo>
                  <a:lnTo>
                    <a:pt x="173" y="94"/>
                  </a:lnTo>
                  <a:lnTo>
                    <a:pt x="175" y="94"/>
                  </a:lnTo>
                  <a:lnTo>
                    <a:pt x="178" y="97"/>
                  </a:lnTo>
                  <a:lnTo>
                    <a:pt x="175" y="99"/>
                  </a:lnTo>
                  <a:lnTo>
                    <a:pt x="175" y="99"/>
                  </a:lnTo>
                  <a:lnTo>
                    <a:pt x="175" y="101"/>
                  </a:lnTo>
                  <a:lnTo>
                    <a:pt x="173" y="101"/>
                  </a:lnTo>
                  <a:lnTo>
                    <a:pt x="168" y="104"/>
                  </a:lnTo>
                  <a:lnTo>
                    <a:pt x="163" y="104"/>
                  </a:lnTo>
                  <a:lnTo>
                    <a:pt x="159" y="104"/>
                  </a:lnTo>
                  <a:lnTo>
                    <a:pt x="159" y="111"/>
                  </a:lnTo>
                  <a:lnTo>
                    <a:pt x="159" y="113"/>
                  </a:lnTo>
                  <a:lnTo>
                    <a:pt x="159" y="118"/>
                  </a:lnTo>
                  <a:lnTo>
                    <a:pt x="159" y="120"/>
                  </a:lnTo>
                  <a:lnTo>
                    <a:pt x="161" y="125"/>
                  </a:lnTo>
                  <a:lnTo>
                    <a:pt x="161" y="125"/>
                  </a:lnTo>
                  <a:lnTo>
                    <a:pt x="161" y="128"/>
                  </a:lnTo>
                  <a:lnTo>
                    <a:pt x="163" y="130"/>
                  </a:lnTo>
                  <a:lnTo>
                    <a:pt x="163" y="132"/>
                  </a:lnTo>
                  <a:lnTo>
                    <a:pt x="163" y="132"/>
                  </a:lnTo>
                  <a:lnTo>
                    <a:pt x="166" y="132"/>
                  </a:lnTo>
                  <a:lnTo>
                    <a:pt x="166" y="135"/>
                  </a:lnTo>
                  <a:lnTo>
                    <a:pt x="168" y="135"/>
                  </a:lnTo>
                  <a:lnTo>
                    <a:pt x="168" y="137"/>
                  </a:lnTo>
                  <a:lnTo>
                    <a:pt x="168" y="139"/>
                  </a:lnTo>
                  <a:lnTo>
                    <a:pt x="168" y="139"/>
                  </a:lnTo>
                  <a:lnTo>
                    <a:pt x="171" y="142"/>
                  </a:lnTo>
                  <a:lnTo>
                    <a:pt x="171" y="144"/>
                  </a:lnTo>
                  <a:lnTo>
                    <a:pt x="171" y="146"/>
                  </a:lnTo>
                  <a:lnTo>
                    <a:pt x="171" y="151"/>
                  </a:lnTo>
                  <a:lnTo>
                    <a:pt x="171" y="154"/>
                  </a:lnTo>
                  <a:lnTo>
                    <a:pt x="171" y="154"/>
                  </a:lnTo>
                  <a:lnTo>
                    <a:pt x="171" y="156"/>
                  </a:lnTo>
                  <a:lnTo>
                    <a:pt x="171" y="158"/>
                  </a:lnTo>
                  <a:lnTo>
                    <a:pt x="171" y="158"/>
                  </a:lnTo>
                  <a:lnTo>
                    <a:pt x="171" y="165"/>
                  </a:lnTo>
                  <a:lnTo>
                    <a:pt x="178" y="168"/>
                  </a:lnTo>
                  <a:lnTo>
                    <a:pt x="185" y="165"/>
                  </a:lnTo>
                  <a:lnTo>
                    <a:pt x="192" y="163"/>
                  </a:lnTo>
                  <a:lnTo>
                    <a:pt x="194" y="163"/>
                  </a:lnTo>
                  <a:lnTo>
                    <a:pt x="194" y="165"/>
                  </a:lnTo>
                  <a:lnTo>
                    <a:pt x="194" y="165"/>
                  </a:lnTo>
                  <a:lnTo>
                    <a:pt x="197" y="168"/>
                  </a:lnTo>
                  <a:lnTo>
                    <a:pt x="197" y="170"/>
                  </a:lnTo>
                  <a:lnTo>
                    <a:pt x="197" y="172"/>
                  </a:lnTo>
                  <a:lnTo>
                    <a:pt x="199" y="175"/>
                  </a:lnTo>
                  <a:lnTo>
                    <a:pt x="199" y="177"/>
                  </a:lnTo>
                  <a:lnTo>
                    <a:pt x="201" y="180"/>
                  </a:lnTo>
                  <a:lnTo>
                    <a:pt x="204" y="180"/>
                  </a:lnTo>
                  <a:lnTo>
                    <a:pt x="204" y="180"/>
                  </a:lnTo>
                  <a:lnTo>
                    <a:pt x="204" y="182"/>
                  </a:lnTo>
                  <a:lnTo>
                    <a:pt x="201" y="184"/>
                  </a:lnTo>
                  <a:lnTo>
                    <a:pt x="199" y="187"/>
                  </a:lnTo>
                  <a:lnTo>
                    <a:pt x="197" y="189"/>
                  </a:lnTo>
                  <a:lnTo>
                    <a:pt x="194" y="191"/>
                  </a:lnTo>
                  <a:lnTo>
                    <a:pt x="194" y="191"/>
                  </a:lnTo>
                  <a:lnTo>
                    <a:pt x="197" y="194"/>
                  </a:lnTo>
                  <a:lnTo>
                    <a:pt x="197" y="194"/>
                  </a:lnTo>
                  <a:lnTo>
                    <a:pt x="197" y="196"/>
                  </a:lnTo>
                  <a:lnTo>
                    <a:pt x="194" y="196"/>
                  </a:lnTo>
                  <a:lnTo>
                    <a:pt x="194" y="199"/>
                  </a:lnTo>
                  <a:lnTo>
                    <a:pt x="192" y="199"/>
                  </a:lnTo>
                  <a:lnTo>
                    <a:pt x="192" y="201"/>
                  </a:lnTo>
                  <a:lnTo>
                    <a:pt x="189" y="203"/>
                  </a:lnTo>
                  <a:lnTo>
                    <a:pt x="187" y="208"/>
                  </a:lnTo>
                  <a:lnTo>
                    <a:pt x="185" y="210"/>
                  </a:lnTo>
                  <a:lnTo>
                    <a:pt x="182" y="213"/>
                  </a:lnTo>
                  <a:lnTo>
                    <a:pt x="182" y="210"/>
                  </a:lnTo>
                  <a:lnTo>
                    <a:pt x="180" y="210"/>
                  </a:lnTo>
                  <a:lnTo>
                    <a:pt x="180" y="210"/>
                  </a:lnTo>
                  <a:lnTo>
                    <a:pt x="180" y="208"/>
                  </a:lnTo>
                  <a:lnTo>
                    <a:pt x="178" y="208"/>
                  </a:lnTo>
                  <a:lnTo>
                    <a:pt x="173" y="206"/>
                  </a:lnTo>
                  <a:lnTo>
                    <a:pt x="168" y="206"/>
                  </a:lnTo>
                  <a:lnTo>
                    <a:pt x="166" y="206"/>
                  </a:lnTo>
                  <a:lnTo>
                    <a:pt x="166" y="208"/>
                  </a:lnTo>
                  <a:lnTo>
                    <a:pt x="163" y="208"/>
                  </a:lnTo>
                  <a:lnTo>
                    <a:pt x="163" y="210"/>
                  </a:lnTo>
                  <a:lnTo>
                    <a:pt x="163" y="210"/>
                  </a:lnTo>
                  <a:lnTo>
                    <a:pt x="161" y="210"/>
                  </a:lnTo>
                  <a:lnTo>
                    <a:pt x="159" y="213"/>
                  </a:lnTo>
                  <a:lnTo>
                    <a:pt x="156" y="213"/>
                  </a:lnTo>
                  <a:lnTo>
                    <a:pt x="154" y="213"/>
                  </a:lnTo>
                  <a:lnTo>
                    <a:pt x="149" y="215"/>
                  </a:lnTo>
                  <a:lnTo>
                    <a:pt x="147" y="215"/>
                  </a:lnTo>
                  <a:lnTo>
                    <a:pt x="142" y="217"/>
                  </a:lnTo>
                  <a:lnTo>
                    <a:pt x="140" y="220"/>
                  </a:lnTo>
                  <a:lnTo>
                    <a:pt x="137" y="225"/>
                  </a:lnTo>
                  <a:lnTo>
                    <a:pt x="135" y="229"/>
                  </a:lnTo>
                  <a:lnTo>
                    <a:pt x="135" y="234"/>
                  </a:lnTo>
                  <a:lnTo>
                    <a:pt x="133" y="239"/>
                  </a:lnTo>
                  <a:lnTo>
                    <a:pt x="128" y="241"/>
                  </a:lnTo>
                  <a:lnTo>
                    <a:pt x="123" y="244"/>
                  </a:lnTo>
                  <a:lnTo>
                    <a:pt x="119" y="246"/>
                  </a:lnTo>
                  <a:lnTo>
                    <a:pt x="116" y="246"/>
                  </a:lnTo>
                  <a:lnTo>
                    <a:pt x="114" y="248"/>
                  </a:lnTo>
                  <a:lnTo>
                    <a:pt x="111" y="248"/>
                  </a:lnTo>
                  <a:lnTo>
                    <a:pt x="109" y="251"/>
                  </a:lnTo>
                  <a:lnTo>
                    <a:pt x="107" y="251"/>
                  </a:lnTo>
                  <a:lnTo>
                    <a:pt x="104" y="251"/>
                  </a:lnTo>
                  <a:lnTo>
                    <a:pt x="104" y="253"/>
                  </a:lnTo>
                  <a:lnTo>
                    <a:pt x="104" y="255"/>
                  </a:lnTo>
                  <a:lnTo>
                    <a:pt x="104" y="258"/>
                  </a:lnTo>
                  <a:lnTo>
                    <a:pt x="102" y="260"/>
                  </a:lnTo>
                  <a:lnTo>
                    <a:pt x="100" y="258"/>
                  </a:lnTo>
                  <a:lnTo>
                    <a:pt x="95" y="255"/>
                  </a:lnTo>
                  <a:lnTo>
                    <a:pt x="95" y="251"/>
                  </a:lnTo>
                  <a:lnTo>
                    <a:pt x="90" y="248"/>
                  </a:lnTo>
                  <a:lnTo>
                    <a:pt x="88" y="248"/>
                  </a:lnTo>
                  <a:lnTo>
                    <a:pt x="85" y="251"/>
                  </a:lnTo>
                  <a:lnTo>
                    <a:pt x="83" y="246"/>
                  </a:lnTo>
                  <a:lnTo>
                    <a:pt x="81" y="244"/>
                  </a:lnTo>
                  <a:lnTo>
                    <a:pt x="78" y="241"/>
                  </a:lnTo>
                  <a:lnTo>
                    <a:pt x="76" y="244"/>
                  </a:lnTo>
                  <a:lnTo>
                    <a:pt x="74" y="246"/>
                  </a:lnTo>
                  <a:lnTo>
                    <a:pt x="74" y="248"/>
                  </a:lnTo>
                  <a:lnTo>
                    <a:pt x="71" y="251"/>
                  </a:lnTo>
                  <a:lnTo>
                    <a:pt x="69" y="253"/>
                  </a:lnTo>
                  <a:lnTo>
                    <a:pt x="69" y="255"/>
                  </a:lnTo>
                  <a:lnTo>
                    <a:pt x="64" y="255"/>
                  </a:lnTo>
                  <a:lnTo>
                    <a:pt x="62" y="255"/>
                  </a:lnTo>
                  <a:lnTo>
                    <a:pt x="59" y="255"/>
                  </a:lnTo>
                  <a:lnTo>
                    <a:pt x="55" y="255"/>
                  </a:lnTo>
                  <a:lnTo>
                    <a:pt x="52" y="255"/>
                  </a:lnTo>
                  <a:lnTo>
                    <a:pt x="50" y="255"/>
                  </a:lnTo>
                  <a:lnTo>
                    <a:pt x="48" y="258"/>
                  </a:lnTo>
                  <a:lnTo>
                    <a:pt x="45" y="258"/>
                  </a:lnTo>
                  <a:lnTo>
                    <a:pt x="43" y="258"/>
                  </a:lnTo>
                  <a:lnTo>
                    <a:pt x="43" y="258"/>
                  </a:lnTo>
                  <a:lnTo>
                    <a:pt x="43" y="260"/>
                  </a:lnTo>
                  <a:lnTo>
                    <a:pt x="40" y="262"/>
                  </a:lnTo>
                  <a:lnTo>
                    <a:pt x="40" y="262"/>
                  </a:lnTo>
                  <a:lnTo>
                    <a:pt x="40" y="262"/>
                  </a:lnTo>
                  <a:lnTo>
                    <a:pt x="38" y="262"/>
                  </a:lnTo>
                  <a:lnTo>
                    <a:pt x="38" y="265"/>
                  </a:lnTo>
                  <a:lnTo>
                    <a:pt x="38" y="265"/>
                  </a:lnTo>
                  <a:lnTo>
                    <a:pt x="38" y="265"/>
                  </a:lnTo>
                  <a:lnTo>
                    <a:pt x="38" y="267"/>
                  </a:lnTo>
                  <a:lnTo>
                    <a:pt x="38" y="267"/>
                  </a:lnTo>
                  <a:lnTo>
                    <a:pt x="36" y="267"/>
                  </a:lnTo>
                  <a:lnTo>
                    <a:pt x="33" y="270"/>
                  </a:lnTo>
                  <a:lnTo>
                    <a:pt x="31" y="270"/>
                  </a:lnTo>
                  <a:lnTo>
                    <a:pt x="31" y="272"/>
                  </a:lnTo>
                  <a:lnTo>
                    <a:pt x="29" y="272"/>
                  </a:lnTo>
                  <a:lnTo>
                    <a:pt x="26" y="272"/>
                  </a:lnTo>
                  <a:lnTo>
                    <a:pt x="26" y="272"/>
                  </a:lnTo>
                  <a:lnTo>
                    <a:pt x="24" y="272"/>
                  </a:lnTo>
                  <a:lnTo>
                    <a:pt x="24" y="272"/>
                  </a:lnTo>
                  <a:lnTo>
                    <a:pt x="22" y="272"/>
                  </a:lnTo>
                  <a:lnTo>
                    <a:pt x="22" y="274"/>
                  </a:lnTo>
                  <a:lnTo>
                    <a:pt x="22" y="274"/>
                  </a:lnTo>
                  <a:lnTo>
                    <a:pt x="22" y="274"/>
                  </a:lnTo>
                  <a:lnTo>
                    <a:pt x="22" y="277"/>
                  </a:lnTo>
                  <a:lnTo>
                    <a:pt x="22" y="277"/>
                  </a:lnTo>
                  <a:lnTo>
                    <a:pt x="22" y="277"/>
                  </a:lnTo>
                  <a:lnTo>
                    <a:pt x="22" y="279"/>
                  </a:lnTo>
                  <a:lnTo>
                    <a:pt x="22" y="281"/>
                  </a:lnTo>
                  <a:lnTo>
                    <a:pt x="22" y="284"/>
                  </a:lnTo>
                  <a:lnTo>
                    <a:pt x="19" y="286"/>
                  </a:lnTo>
                  <a:lnTo>
                    <a:pt x="19" y="288"/>
                  </a:lnTo>
                  <a:lnTo>
                    <a:pt x="17" y="291"/>
                  </a:lnTo>
                  <a:lnTo>
                    <a:pt x="14" y="291"/>
                  </a:lnTo>
                  <a:lnTo>
                    <a:pt x="12" y="291"/>
                  </a:lnTo>
                  <a:lnTo>
                    <a:pt x="10" y="293"/>
                  </a:lnTo>
                  <a:lnTo>
                    <a:pt x="10" y="296"/>
                  </a:lnTo>
                  <a:lnTo>
                    <a:pt x="7" y="298"/>
                  </a:lnTo>
                  <a:lnTo>
                    <a:pt x="7" y="300"/>
                  </a:lnTo>
                  <a:lnTo>
                    <a:pt x="7" y="303"/>
                  </a:lnTo>
                  <a:lnTo>
                    <a:pt x="5" y="305"/>
                  </a:lnTo>
                  <a:lnTo>
                    <a:pt x="3" y="305"/>
                  </a:lnTo>
                  <a:lnTo>
                    <a:pt x="0" y="307"/>
                  </a:lnTo>
                  <a:lnTo>
                    <a:pt x="3" y="307"/>
                  </a:lnTo>
                  <a:lnTo>
                    <a:pt x="7" y="315"/>
                  </a:lnTo>
                  <a:lnTo>
                    <a:pt x="10" y="319"/>
                  </a:lnTo>
                  <a:lnTo>
                    <a:pt x="7" y="324"/>
                  </a:lnTo>
                  <a:lnTo>
                    <a:pt x="7" y="324"/>
                  </a:lnTo>
                  <a:lnTo>
                    <a:pt x="10" y="326"/>
                  </a:lnTo>
                  <a:lnTo>
                    <a:pt x="14" y="329"/>
                  </a:lnTo>
                  <a:lnTo>
                    <a:pt x="17" y="331"/>
                  </a:lnTo>
                  <a:lnTo>
                    <a:pt x="19" y="333"/>
                  </a:lnTo>
                  <a:lnTo>
                    <a:pt x="22" y="333"/>
                  </a:lnTo>
                  <a:lnTo>
                    <a:pt x="24" y="336"/>
                  </a:lnTo>
                  <a:lnTo>
                    <a:pt x="29" y="343"/>
                  </a:lnTo>
                  <a:lnTo>
                    <a:pt x="38" y="364"/>
                  </a:lnTo>
                  <a:lnTo>
                    <a:pt x="43" y="371"/>
                  </a:lnTo>
                  <a:lnTo>
                    <a:pt x="55" y="376"/>
                  </a:lnTo>
                  <a:lnTo>
                    <a:pt x="62" y="381"/>
                  </a:lnTo>
                  <a:lnTo>
                    <a:pt x="66" y="383"/>
                  </a:lnTo>
                  <a:lnTo>
                    <a:pt x="69" y="381"/>
                  </a:lnTo>
                  <a:lnTo>
                    <a:pt x="74" y="383"/>
                  </a:lnTo>
                  <a:lnTo>
                    <a:pt x="78" y="386"/>
                  </a:lnTo>
                  <a:lnTo>
                    <a:pt x="85" y="388"/>
                  </a:lnTo>
                  <a:lnTo>
                    <a:pt x="90" y="388"/>
                  </a:lnTo>
                  <a:lnTo>
                    <a:pt x="102" y="395"/>
                  </a:lnTo>
                  <a:lnTo>
                    <a:pt x="107" y="393"/>
                  </a:lnTo>
                  <a:lnTo>
                    <a:pt x="107" y="395"/>
                  </a:lnTo>
                  <a:lnTo>
                    <a:pt x="116" y="397"/>
                  </a:lnTo>
                  <a:lnTo>
                    <a:pt x="123" y="397"/>
                  </a:lnTo>
                  <a:lnTo>
                    <a:pt x="130" y="400"/>
                  </a:lnTo>
                  <a:lnTo>
                    <a:pt x="147" y="409"/>
                  </a:lnTo>
                  <a:lnTo>
                    <a:pt x="171" y="419"/>
                  </a:lnTo>
                  <a:lnTo>
                    <a:pt x="180" y="421"/>
                  </a:lnTo>
                  <a:lnTo>
                    <a:pt x="197" y="421"/>
                  </a:lnTo>
                  <a:lnTo>
                    <a:pt x="208" y="426"/>
                  </a:lnTo>
                  <a:lnTo>
                    <a:pt x="215" y="428"/>
                  </a:lnTo>
                  <a:lnTo>
                    <a:pt x="225" y="430"/>
                  </a:lnTo>
                  <a:lnTo>
                    <a:pt x="249" y="438"/>
                  </a:lnTo>
                  <a:lnTo>
                    <a:pt x="258" y="442"/>
                  </a:lnTo>
                  <a:lnTo>
                    <a:pt x="265" y="445"/>
                  </a:lnTo>
                  <a:lnTo>
                    <a:pt x="267" y="445"/>
                  </a:lnTo>
                  <a:lnTo>
                    <a:pt x="267" y="445"/>
                  </a:lnTo>
                  <a:lnTo>
                    <a:pt x="267" y="445"/>
                  </a:lnTo>
                  <a:lnTo>
                    <a:pt x="270" y="442"/>
                  </a:lnTo>
                  <a:lnTo>
                    <a:pt x="270" y="440"/>
                  </a:lnTo>
                  <a:lnTo>
                    <a:pt x="270" y="440"/>
                  </a:lnTo>
                  <a:lnTo>
                    <a:pt x="272" y="438"/>
                  </a:lnTo>
                  <a:lnTo>
                    <a:pt x="270" y="435"/>
                  </a:lnTo>
                  <a:lnTo>
                    <a:pt x="270" y="433"/>
                  </a:lnTo>
                  <a:lnTo>
                    <a:pt x="267" y="430"/>
                  </a:lnTo>
                  <a:lnTo>
                    <a:pt x="267" y="426"/>
                  </a:lnTo>
                  <a:lnTo>
                    <a:pt x="267" y="421"/>
                  </a:lnTo>
                  <a:lnTo>
                    <a:pt x="267" y="416"/>
                  </a:lnTo>
                  <a:lnTo>
                    <a:pt x="267" y="412"/>
                  </a:lnTo>
                  <a:lnTo>
                    <a:pt x="267" y="407"/>
                  </a:lnTo>
                  <a:lnTo>
                    <a:pt x="267" y="404"/>
                  </a:lnTo>
                  <a:lnTo>
                    <a:pt x="270" y="402"/>
                  </a:lnTo>
                  <a:lnTo>
                    <a:pt x="270" y="402"/>
                  </a:lnTo>
                  <a:lnTo>
                    <a:pt x="272" y="400"/>
                  </a:lnTo>
                  <a:lnTo>
                    <a:pt x="272" y="397"/>
                  </a:lnTo>
                  <a:lnTo>
                    <a:pt x="275" y="397"/>
                  </a:lnTo>
                  <a:lnTo>
                    <a:pt x="277" y="397"/>
                  </a:lnTo>
                  <a:lnTo>
                    <a:pt x="279" y="397"/>
                  </a:lnTo>
                  <a:lnTo>
                    <a:pt x="282" y="397"/>
                  </a:lnTo>
                  <a:lnTo>
                    <a:pt x="284" y="395"/>
                  </a:lnTo>
                  <a:lnTo>
                    <a:pt x="286" y="395"/>
                  </a:lnTo>
                  <a:lnTo>
                    <a:pt x="291" y="395"/>
                  </a:lnTo>
                  <a:lnTo>
                    <a:pt x="294" y="395"/>
                  </a:lnTo>
                  <a:lnTo>
                    <a:pt x="296" y="395"/>
                  </a:lnTo>
                  <a:lnTo>
                    <a:pt x="298" y="395"/>
                  </a:lnTo>
                  <a:lnTo>
                    <a:pt x="301" y="393"/>
                  </a:lnTo>
                  <a:lnTo>
                    <a:pt x="303" y="393"/>
                  </a:lnTo>
                  <a:lnTo>
                    <a:pt x="303" y="393"/>
                  </a:lnTo>
                  <a:lnTo>
                    <a:pt x="305" y="393"/>
                  </a:lnTo>
                  <a:lnTo>
                    <a:pt x="308" y="393"/>
                  </a:lnTo>
                  <a:lnTo>
                    <a:pt x="308" y="393"/>
                  </a:lnTo>
                  <a:lnTo>
                    <a:pt x="310" y="393"/>
                  </a:lnTo>
                  <a:lnTo>
                    <a:pt x="310" y="390"/>
                  </a:lnTo>
                  <a:lnTo>
                    <a:pt x="310" y="388"/>
                  </a:lnTo>
                  <a:lnTo>
                    <a:pt x="312" y="386"/>
                  </a:lnTo>
                  <a:lnTo>
                    <a:pt x="315" y="381"/>
                  </a:lnTo>
                  <a:lnTo>
                    <a:pt x="317" y="378"/>
                  </a:lnTo>
                  <a:lnTo>
                    <a:pt x="317" y="374"/>
                  </a:lnTo>
                  <a:lnTo>
                    <a:pt x="317" y="362"/>
                  </a:lnTo>
                  <a:lnTo>
                    <a:pt x="315" y="348"/>
                  </a:lnTo>
                  <a:lnTo>
                    <a:pt x="317" y="336"/>
                  </a:lnTo>
                  <a:lnTo>
                    <a:pt x="324" y="326"/>
                  </a:lnTo>
                  <a:lnTo>
                    <a:pt x="331" y="326"/>
                  </a:lnTo>
                  <a:lnTo>
                    <a:pt x="338" y="324"/>
                  </a:lnTo>
                  <a:lnTo>
                    <a:pt x="346" y="326"/>
                  </a:lnTo>
                  <a:lnTo>
                    <a:pt x="353" y="326"/>
                  </a:lnTo>
                  <a:lnTo>
                    <a:pt x="355" y="326"/>
                  </a:lnTo>
                  <a:lnTo>
                    <a:pt x="357" y="326"/>
                  </a:lnTo>
                  <a:lnTo>
                    <a:pt x="360" y="329"/>
                  </a:lnTo>
                  <a:lnTo>
                    <a:pt x="362" y="331"/>
                  </a:lnTo>
                  <a:lnTo>
                    <a:pt x="364" y="333"/>
                  </a:lnTo>
                  <a:lnTo>
                    <a:pt x="364" y="336"/>
                  </a:lnTo>
                  <a:lnTo>
                    <a:pt x="367" y="338"/>
                  </a:lnTo>
                  <a:lnTo>
                    <a:pt x="369" y="341"/>
                  </a:lnTo>
                  <a:lnTo>
                    <a:pt x="372" y="343"/>
                  </a:lnTo>
                  <a:lnTo>
                    <a:pt x="376" y="343"/>
                  </a:lnTo>
                  <a:lnTo>
                    <a:pt x="379" y="345"/>
                  </a:lnTo>
                  <a:lnTo>
                    <a:pt x="383" y="345"/>
                  </a:lnTo>
                  <a:lnTo>
                    <a:pt x="393" y="343"/>
                  </a:lnTo>
                  <a:lnTo>
                    <a:pt x="402" y="341"/>
                  </a:lnTo>
                  <a:lnTo>
                    <a:pt x="409" y="338"/>
                  </a:lnTo>
                  <a:lnTo>
                    <a:pt x="419" y="336"/>
                  </a:lnTo>
                  <a:lnTo>
                    <a:pt x="424" y="333"/>
                  </a:lnTo>
                  <a:lnTo>
                    <a:pt x="450" y="336"/>
                  </a:lnTo>
                  <a:lnTo>
                    <a:pt x="459" y="333"/>
                  </a:lnTo>
                  <a:lnTo>
                    <a:pt x="464" y="333"/>
                  </a:lnTo>
                  <a:lnTo>
                    <a:pt x="466" y="336"/>
                  </a:lnTo>
                  <a:lnTo>
                    <a:pt x="466" y="336"/>
                  </a:lnTo>
                  <a:lnTo>
                    <a:pt x="466" y="341"/>
                  </a:lnTo>
                  <a:lnTo>
                    <a:pt x="469" y="341"/>
                  </a:lnTo>
                  <a:lnTo>
                    <a:pt x="469" y="341"/>
                  </a:lnTo>
                  <a:lnTo>
                    <a:pt x="469" y="341"/>
                  </a:lnTo>
                  <a:lnTo>
                    <a:pt x="471" y="341"/>
                  </a:lnTo>
                  <a:lnTo>
                    <a:pt x="473" y="341"/>
                  </a:lnTo>
                  <a:lnTo>
                    <a:pt x="473" y="343"/>
                  </a:lnTo>
                  <a:lnTo>
                    <a:pt x="476" y="348"/>
                  </a:lnTo>
                  <a:lnTo>
                    <a:pt x="480" y="345"/>
                  </a:lnTo>
                  <a:lnTo>
                    <a:pt x="483" y="343"/>
                  </a:lnTo>
                  <a:lnTo>
                    <a:pt x="480" y="341"/>
                  </a:lnTo>
                  <a:lnTo>
                    <a:pt x="497" y="341"/>
                  </a:lnTo>
                  <a:lnTo>
                    <a:pt x="499" y="343"/>
                  </a:lnTo>
                  <a:lnTo>
                    <a:pt x="506" y="350"/>
                  </a:lnTo>
                  <a:lnTo>
                    <a:pt x="509" y="350"/>
                  </a:lnTo>
                  <a:lnTo>
                    <a:pt x="511" y="352"/>
                  </a:lnTo>
                  <a:lnTo>
                    <a:pt x="513" y="352"/>
                  </a:lnTo>
                  <a:lnTo>
                    <a:pt x="513" y="352"/>
                  </a:lnTo>
                  <a:lnTo>
                    <a:pt x="513" y="350"/>
                  </a:lnTo>
                  <a:lnTo>
                    <a:pt x="513" y="350"/>
                  </a:lnTo>
                  <a:lnTo>
                    <a:pt x="516" y="350"/>
                  </a:lnTo>
                  <a:lnTo>
                    <a:pt x="516" y="350"/>
                  </a:lnTo>
                  <a:lnTo>
                    <a:pt x="518" y="350"/>
                  </a:lnTo>
                  <a:lnTo>
                    <a:pt x="518" y="352"/>
                  </a:lnTo>
                  <a:lnTo>
                    <a:pt x="518" y="352"/>
                  </a:lnTo>
                  <a:lnTo>
                    <a:pt x="518" y="357"/>
                  </a:lnTo>
                  <a:lnTo>
                    <a:pt x="518" y="357"/>
                  </a:lnTo>
                  <a:lnTo>
                    <a:pt x="518" y="359"/>
                  </a:lnTo>
                  <a:lnTo>
                    <a:pt x="516" y="362"/>
                  </a:lnTo>
                  <a:lnTo>
                    <a:pt x="513" y="362"/>
                  </a:lnTo>
                  <a:lnTo>
                    <a:pt x="516" y="367"/>
                  </a:lnTo>
                  <a:lnTo>
                    <a:pt x="516" y="369"/>
                  </a:lnTo>
                  <a:lnTo>
                    <a:pt x="521" y="371"/>
                  </a:lnTo>
                  <a:lnTo>
                    <a:pt x="525" y="367"/>
                  </a:lnTo>
                  <a:lnTo>
                    <a:pt x="525" y="367"/>
                  </a:lnTo>
                  <a:lnTo>
                    <a:pt x="528" y="367"/>
                  </a:lnTo>
                  <a:lnTo>
                    <a:pt x="530" y="369"/>
                  </a:lnTo>
                  <a:lnTo>
                    <a:pt x="532" y="367"/>
                  </a:lnTo>
                  <a:lnTo>
                    <a:pt x="535" y="362"/>
                  </a:lnTo>
                  <a:lnTo>
                    <a:pt x="535" y="359"/>
                  </a:lnTo>
                  <a:lnTo>
                    <a:pt x="532" y="355"/>
                  </a:lnTo>
                  <a:lnTo>
                    <a:pt x="530" y="352"/>
                  </a:lnTo>
                  <a:lnTo>
                    <a:pt x="525" y="350"/>
                  </a:lnTo>
                  <a:lnTo>
                    <a:pt x="521" y="345"/>
                  </a:lnTo>
                  <a:lnTo>
                    <a:pt x="516" y="343"/>
                  </a:lnTo>
                  <a:lnTo>
                    <a:pt x="513" y="341"/>
                  </a:lnTo>
                  <a:lnTo>
                    <a:pt x="511" y="336"/>
                  </a:lnTo>
                  <a:lnTo>
                    <a:pt x="511" y="333"/>
                  </a:lnTo>
                  <a:lnTo>
                    <a:pt x="511" y="329"/>
                  </a:lnTo>
                  <a:lnTo>
                    <a:pt x="511" y="324"/>
                  </a:lnTo>
                  <a:lnTo>
                    <a:pt x="509" y="319"/>
                  </a:lnTo>
                  <a:lnTo>
                    <a:pt x="509" y="317"/>
                  </a:lnTo>
                  <a:lnTo>
                    <a:pt x="506" y="312"/>
                  </a:lnTo>
                  <a:lnTo>
                    <a:pt x="506" y="307"/>
                  </a:lnTo>
                  <a:lnTo>
                    <a:pt x="506" y="305"/>
                  </a:lnTo>
                  <a:lnTo>
                    <a:pt x="509" y="303"/>
                  </a:lnTo>
                  <a:lnTo>
                    <a:pt x="511" y="300"/>
                  </a:lnTo>
                  <a:lnTo>
                    <a:pt x="509" y="296"/>
                  </a:lnTo>
                  <a:lnTo>
                    <a:pt x="506" y="293"/>
                  </a:lnTo>
                  <a:lnTo>
                    <a:pt x="504" y="291"/>
                  </a:lnTo>
                  <a:lnTo>
                    <a:pt x="504" y="288"/>
                  </a:lnTo>
                  <a:lnTo>
                    <a:pt x="504" y="284"/>
                  </a:lnTo>
                  <a:lnTo>
                    <a:pt x="506" y="281"/>
                  </a:lnTo>
                  <a:lnTo>
                    <a:pt x="509" y="279"/>
                  </a:lnTo>
                  <a:lnTo>
                    <a:pt x="511" y="277"/>
                  </a:lnTo>
                  <a:lnTo>
                    <a:pt x="516" y="277"/>
                  </a:lnTo>
                  <a:lnTo>
                    <a:pt x="518" y="281"/>
                  </a:lnTo>
                  <a:lnTo>
                    <a:pt x="521" y="284"/>
                  </a:lnTo>
                  <a:lnTo>
                    <a:pt x="521" y="288"/>
                  </a:lnTo>
                  <a:lnTo>
                    <a:pt x="523" y="286"/>
                  </a:lnTo>
                  <a:lnTo>
                    <a:pt x="525" y="286"/>
                  </a:lnTo>
                  <a:lnTo>
                    <a:pt x="525" y="284"/>
                  </a:lnTo>
                  <a:lnTo>
                    <a:pt x="525" y="281"/>
                  </a:lnTo>
                  <a:lnTo>
                    <a:pt x="525" y="279"/>
                  </a:lnTo>
                  <a:lnTo>
                    <a:pt x="528" y="279"/>
                  </a:lnTo>
                  <a:lnTo>
                    <a:pt x="530" y="277"/>
                  </a:lnTo>
                  <a:lnTo>
                    <a:pt x="530" y="274"/>
                  </a:lnTo>
                  <a:lnTo>
                    <a:pt x="532" y="274"/>
                  </a:lnTo>
                  <a:lnTo>
                    <a:pt x="532" y="272"/>
                  </a:lnTo>
                  <a:lnTo>
                    <a:pt x="532" y="272"/>
                  </a:lnTo>
                  <a:lnTo>
                    <a:pt x="535" y="270"/>
                  </a:lnTo>
                  <a:lnTo>
                    <a:pt x="535" y="270"/>
                  </a:lnTo>
                  <a:lnTo>
                    <a:pt x="535" y="270"/>
                  </a:lnTo>
                  <a:lnTo>
                    <a:pt x="537" y="270"/>
                  </a:lnTo>
                  <a:lnTo>
                    <a:pt x="537" y="270"/>
                  </a:lnTo>
                  <a:lnTo>
                    <a:pt x="539" y="267"/>
                  </a:lnTo>
                  <a:lnTo>
                    <a:pt x="542" y="265"/>
                  </a:lnTo>
                  <a:lnTo>
                    <a:pt x="544" y="262"/>
                  </a:lnTo>
                  <a:lnTo>
                    <a:pt x="544" y="262"/>
                  </a:lnTo>
                  <a:lnTo>
                    <a:pt x="547" y="260"/>
                  </a:lnTo>
                  <a:lnTo>
                    <a:pt x="549" y="258"/>
                  </a:lnTo>
                  <a:lnTo>
                    <a:pt x="549" y="255"/>
                  </a:lnTo>
                  <a:lnTo>
                    <a:pt x="549" y="253"/>
                  </a:lnTo>
                  <a:lnTo>
                    <a:pt x="549" y="251"/>
                  </a:lnTo>
                  <a:lnTo>
                    <a:pt x="551" y="248"/>
                  </a:lnTo>
                  <a:lnTo>
                    <a:pt x="554" y="246"/>
                  </a:lnTo>
                  <a:lnTo>
                    <a:pt x="556" y="246"/>
                  </a:lnTo>
                  <a:lnTo>
                    <a:pt x="556" y="244"/>
                  </a:lnTo>
                  <a:lnTo>
                    <a:pt x="558" y="241"/>
                  </a:lnTo>
                  <a:lnTo>
                    <a:pt x="561" y="239"/>
                  </a:lnTo>
                  <a:lnTo>
                    <a:pt x="563" y="236"/>
                  </a:lnTo>
                  <a:lnTo>
                    <a:pt x="563" y="234"/>
                  </a:lnTo>
                  <a:lnTo>
                    <a:pt x="565" y="232"/>
                  </a:lnTo>
                  <a:lnTo>
                    <a:pt x="568" y="229"/>
                  </a:lnTo>
                  <a:lnTo>
                    <a:pt x="570" y="227"/>
                  </a:lnTo>
                  <a:lnTo>
                    <a:pt x="570" y="225"/>
                  </a:lnTo>
                  <a:lnTo>
                    <a:pt x="573" y="225"/>
                  </a:lnTo>
                  <a:lnTo>
                    <a:pt x="573" y="222"/>
                  </a:lnTo>
                  <a:lnTo>
                    <a:pt x="575" y="220"/>
                  </a:lnTo>
                  <a:lnTo>
                    <a:pt x="577" y="217"/>
                  </a:lnTo>
                  <a:lnTo>
                    <a:pt x="580" y="215"/>
                  </a:lnTo>
                  <a:lnTo>
                    <a:pt x="582" y="213"/>
                  </a:lnTo>
                  <a:lnTo>
                    <a:pt x="584" y="208"/>
                  </a:lnTo>
                  <a:lnTo>
                    <a:pt x="584" y="208"/>
                  </a:lnTo>
                  <a:lnTo>
                    <a:pt x="587" y="206"/>
                  </a:lnTo>
                  <a:lnTo>
                    <a:pt x="587" y="203"/>
                  </a:lnTo>
                  <a:lnTo>
                    <a:pt x="587" y="201"/>
                  </a:lnTo>
                  <a:lnTo>
                    <a:pt x="584" y="201"/>
                  </a:lnTo>
                  <a:lnTo>
                    <a:pt x="584" y="201"/>
                  </a:lnTo>
                  <a:lnTo>
                    <a:pt x="584" y="201"/>
                  </a:lnTo>
                  <a:lnTo>
                    <a:pt x="584" y="201"/>
                  </a:lnTo>
                  <a:lnTo>
                    <a:pt x="584" y="199"/>
                  </a:lnTo>
                  <a:lnTo>
                    <a:pt x="582" y="196"/>
                  </a:lnTo>
                  <a:lnTo>
                    <a:pt x="580" y="194"/>
                  </a:lnTo>
                  <a:lnTo>
                    <a:pt x="582" y="194"/>
                  </a:lnTo>
                  <a:lnTo>
                    <a:pt x="582" y="191"/>
                  </a:lnTo>
                  <a:lnTo>
                    <a:pt x="584" y="191"/>
                  </a:lnTo>
                  <a:lnTo>
                    <a:pt x="584" y="191"/>
                  </a:lnTo>
                  <a:lnTo>
                    <a:pt x="589" y="189"/>
                  </a:lnTo>
                  <a:lnTo>
                    <a:pt x="594" y="187"/>
                  </a:lnTo>
                  <a:lnTo>
                    <a:pt x="599" y="184"/>
                  </a:lnTo>
                  <a:lnTo>
                    <a:pt x="603" y="180"/>
                  </a:lnTo>
                  <a:lnTo>
                    <a:pt x="606" y="180"/>
                  </a:lnTo>
                  <a:lnTo>
                    <a:pt x="610" y="177"/>
                  </a:lnTo>
                  <a:lnTo>
                    <a:pt x="613" y="175"/>
                  </a:lnTo>
                  <a:lnTo>
                    <a:pt x="610" y="170"/>
                  </a:lnTo>
                  <a:lnTo>
                    <a:pt x="608" y="168"/>
                  </a:lnTo>
                  <a:lnTo>
                    <a:pt x="606" y="165"/>
                  </a:lnTo>
                  <a:lnTo>
                    <a:pt x="606" y="163"/>
                  </a:lnTo>
                  <a:lnTo>
                    <a:pt x="603" y="158"/>
                  </a:lnTo>
                  <a:lnTo>
                    <a:pt x="603" y="158"/>
                  </a:lnTo>
                  <a:lnTo>
                    <a:pt x="603" y="158"/>
                  </a:lnTo>
                  <a:lnTo>
                    <a:pt x="603" y="156"/>
                  </a:lnTo>
                  <a:lnTo>
                    <a:pt x="601" y="156"/>
                  </a:lnTo>
                  <a:lnTo>
                    <a:pt x="601" y="154"/>
                  </a:lnTo>
                  <a:lnTo>
                    <a:pt x="601" y="151"/>
                  </a:lnTo>
                  <a:lnTo>
                    <a:pt x="601" y="151"/>
                  </a:lnTo>
                  <a:lnTo>
                    <a:pt x="601" y="146"/>
                  </a:lnTo>
                  <a:lnTo>
                    <a:pt x="603" y="144"/>
                  </a:lnTo>
                  <a:lnTo>
                    <a:pt x="603" y="142"/>
                  </a:lnTo>
                  <a:lnTo>
                    <a:pt x="603" y="137"/>
                  </a:lnTo>
                  <a:lnTo>
                    <a:pt x="603" y="137"/>
                  </a:lnTo>
                  <a:lnTo>
                    <a:pt x="606" y="135"/>
                  </a:lnTo>
                  <a:lnTo>
                    <a:pt x="606" y="135"/>
                  </a:lnTo>
                  <a:lnTo>
                    <a:pt x="606" y="132"/>
                  </a:lnTo>
                  <a:lnTo>
                    <a:pt x="606" y="130"/>
                  </a:lnTo>
                  <a:lnTo>
                    <a:pt x="608" y="128"/>
                  </a:lnTo>
                  <a:lnTo>
                    <a:pt x="608" y="128"/>
                  </a:lnTo>
                  <a:lnTo>
                    <a:pt x="608" y="125"/>
                  </a:lnTo>
                  <a:lnTo>
                    <a:pt x="608" y="123"/>
                  </a:lnTo>
                  <a:lnTo>
                    <a:pt x="608" y="120"/>
                  </a:lnTo>
                  <a:lnTo>
                    <a:pt x="608" y="118"/>
                  </a:lnTo>
                  <a:lnTo>
                    <a:pt x="608" y="116"/>
                  </a:lnTo>
                  <a:lnTo>
                    <a:pt x="608" y="113"/>
                  </a:lnTo>
                  <a:lnTo>
                    <a:pt x="610" y="111"/>
                  </a:lnTo>
                  <a:lnTo>
                    <a:pt x="610" y="109"/>
                  </a:lnTo>
                  <a:lnTo>
                    <a:pt x="610" y="104"/>
                  </a:lnTo>
                  <a:lnTo>
                    <a:pt x="613" y="99"/>
                  </a:lnTo>
                  <a:lnTo>
                    <a:pt x="613" y="97"/>
                  </a:lnTo>
                  <a:lnTo>
                    <a:pt x="615" y="92"/>
                  </a:lnTo>
                  <a:lnTo>
                    <a:pt x="615" y="90"/>
                  </a:lnTo>
                  <a:lnTo>
                    <a:pt x="615" y="87"/>
                  </a:lnTo>
                  <a:lnTo>
                    <a:pt x="615" y="85"/>
                  </a:lnTo>
                  <a:lnTo>
                    <a:pt x="615" y="83"/>
                  </a:lnTo>
                  <a:lnTo>
                    <a:pt x="613" y="83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21" name="Freeform 21"/>
            <p:cNvSpPr>
              <a:spLocks/>
            </p:cNvSpPr>
            <p:nvPr/>
          </p:nvSpPr>
          <p:spPr bwMode="auto">
            <a:xfrm>
              <a:off x="6610351" y="4484688"/>
              <a:ext cx="547688" cy="549275"/>
            </a:xfrm>
            <a:custGeom>
              <a:avLst/>
              <a:gdLst>
                <a:gd name="T0" fmla="*/ 336 w 345"/>
                <a:gd name="T1" fmla="*/ 90 h 346"/>
                <a:gd name="T2" fmla="*/ 326 w 345"/>
                <a:gd name="T3" fmla="*/ 83 h 346"/>
                <a:gd name="T4" fmla="*/ 284 w 345"/>
                <a:gd name="T5" fmla="*/ 90 h 346"/>
                <a:gd name="T6" fmla="*/ 289 w 345"/>
                <a:gd name="T7" fmla="*/ 69 h 346"/>
                <a:gd name="T8" fmla="*/ 284 w 345"/>
                <a:gd name="T9" fmla="*/ 52 h 346"/>
                <a:gd name="T10" fmla="*/ 258 w 345"/>
                <a:gd name="T11" fmla="*/ 57 h 346"/>
                <a:gd name="T12" fmla="*/ 236 w 345"/>
                <a:gd name="T13" fmla="*/ 76 h 346"/>
                <a:gd name="T14" fmla="*/ 210 w 345"/>
                <a:gd name="T15" fmla="*/ 93 h 346"/>
                <a:gd name="T16" fmla="*/ 196 w 345"/>
                <a:gd name="T17" fmla="*/ 71 h 346"/>
                <a:gd name="T18" fmla="*/ 194 w 345"/>
                <a:gd name="T19" fmla="*/ 45 h 346"/>
                <a:gd name="T20" fmla="*/ 173 w 345"/>
                <a:gd name="T21" fmla="*/ 26 h 346"/>
                <a:gd name="T22" fmla="*/ 144 w 345"/>
                <a:gd name="T23" fmla="*/ 10 h 346"/>
                <a:gd name="T24" fmla="*/ 121 w 345"/>
                <a:gd name="T25" fmla="*/ 14 h 346"/>
                <a:gd name="T26" fmla="*/ 104 w 345"/>
                <a:gd name="T27" fmla="*/ 38 h 346"/>
                <a:gd name="T28" fmla="*/ 87 w 345"/>
                <a:gd name="T29" fmla="*/ 64 h 346"/>
                <a:gd name="T30" fmla="*/ 78 w 345"/>
                <a:gd name="T31" fmla="*/ 97 h 346"/>
                <a:gd name="T32" fmla="*/ 76 w 345"/>
                <a:gd name="T33" fmla="*/ 119 h 346"/>
                <a:gd name="T34" fmla="*/ 73 w 345"/>
                <a:gd name="T35" fmla="*/ 142 h 346"/>
                <a:gd name="T36" fmla="*/ 69 w 345"/>
                <a:gd name="T37" fmla="*/ 168 h 346"/>
                <a:gd name="T38" fmla="*/ 54 w 345"/>
                <a:gd name="T39" fmla="*/ 185 h 346"/>
                <a:gd name="T40" fmla="*/ 45 w 345"/>
                <a:gd name="T41" fmla="*/ 204 h 346"/>
                <a:gd name="T42" fmla="*/ 26 w 345"/>
                <a:gd name="T43" fmla="*/ 228 h 346"/>
                <a:gd name="T44" fmla="*/ 12 w 345"/>
                <a:gd name="T45" fmla="*/ 249 h 346"/>
                <a:gd name="T46" fmla="*/ 7 w 345"/>
                <a:gd name="T47" fmla="*/ 261 h 346"/>
                <a:gd name="T48" fmla="*/ 35 w 345"/>
                <a:gd name="T49" fmla="*/ 275 h 346"/>
                <a:gd name="T50" fmla="*/ 35 w 345"/>
                <a:gd name="T51" fmla="*/ 303 h 346"/>
                <a:gd name="T52" fmla="*/ 50 w 345"/>
                <a:gd name="T53" fmla="*/ 339 h 346"/>
                <a:gd name="T54" fmla="*/ 71 w 345"/>
                <a:gd name="T55" fmla="*/ 336 h 346"/>
                <a:gd name="T56" fmla="*/ 95 w 345"/>
                <a:gd name="T57" fmla="*/ 306 h 346"/>
                <a:gd name="T58" fmla="*/ 125 w 345"/>
                <a:gd name="T59" fmla="*/ 296 h 346"/>
                <a:gd name="T60" fmla="*/ 149 w 345"/>
                <a:gd name="T61" fmla="*/ 296 h 346"/>
                <a:gd name="T62" fmla="*/ 166 w 345"/>
                <a:gd name="T63" fmla="*/ 277 h 346"/>
                <a:gd name="T64" fmla="*/ 192 w 345"/>
                <a:gd name="T65" fmla="*/ 294 h 346"/>
                <a:gd name="T66" fmla="*/ 196 w 345"/>
                <a:gd name="T67" fmla="*/ 272 h 346"/>
                <a:gd name="T68" fmla="*/ 215 w 345"/>
                <a:gd name="T69" fmla="*/ 254 h 346"/>
                <a:gd name="T70" fmla="*/ 220 w 345"/>
                <a:gd name="T71" fmla="*/ 232 h 346"/>
                <a:gd name="T72" fmla="*/ 229 w 345"/>
                <a:gd name="T73" fmla="*/ 211 h 346"/>
                <a:gd name="T74" fmla="*/ 225 w 345"/>
                <a:gd name="T75" fmla="*/ 197 h 346"/>
                <a:gd name="T76" fmla="*/ 222 w 345"/>
                <a:gd name="T77" fmla="*/ 187 h 346"/>
                <a:gd name="T78" fmla="*/ 234 w 345"/>
                <a:gd name="T79" fmla="*/ 168 h 346"/>
                <a:gd name="T80" fmla="*/ 246 w 345"/>
                <a:gd name="T81" fmla="*/ 152 h 346"/>
                <a:gd name="T82" fmla="*/ 251 w 345"/>
                <a:gd name="T83" fmla="*/ 140 h 346"/>
                <a:gd name="T84" fmla="*/ 260 w 345"/>
                <a:gd name="T85" fmla="*/ 138 h 346"/>
                <a:gd name="T86" fmla="*/ 265 w 345"/>
                <a:gd name="T87" fmla="*/ 149 h 346"/>
                <a:gd name="T88" fmla="*/ 270 w 345"/>
                <a:gd name="T89" fmla="*/ 156 h 346"/>
                <a:gd name="T90" fmla="*/ 267 w 345"/>
                <a:gd name="T91" fmla="*/ 168 h 346"/>
                <a:gd name="T92" fmla="*/ 281 w 345"/>
                <a:gd name="T93" fmla="*/ 180 h 346"/>
                <a:gd name="T94" fmla="*/ 284 w 345"/>
                <a:gd name="T95" fmla="*/ 201 h 346"/>
                <a:gd name="T96" fmla="*/ 284 w 345"/>
                <a:gd name="T97" fmla="*/ 220 h 346"/>
                <a:gd name="T98" fmla="*/ 300 w 345"/>
                <a:gd name="T99" fmla="*/ 228 h 346"/>
                <a:gd name="T100" fmla="*/ 307 w 345"/>
                <a:gd name="T101" fmla="*/ 235 h 346"/>
                <a:gd name="T102" fmla="*/ 315 w 345"/>
                <a:gd name="T103" fmla="*/ 242 h 346"/>
                <a:gd name="T104" fmla="*/ 333 w 345"/>
                <a:gd name="T105" fmla="*/ 232 h 346"/>
                <a:gd name="T106" fmla="*/ 338 w 345"/>
                <a:gd name="T107" fmla="*/ 225 h 346"/>
                <a:gd name="T108" fmla="*/ 338 w 345"/>
                <a:gd name="T109" fmla="*/ 204 h 346"/>
                <a:gd name="T110" fmla="*/ 336 w 345"/>
                <a:gd name="T111" fmla="*/ 183 h 346"/>
                <a:gd name="T112" fmla="*/ 338 w 345"/>
                <a:gd name="T113" fmla="*/ 154 h 346"/>
                <a:gd name="T114" fmla="*/ 333 w 345"/>
                <a:gd name="T115" fmla="*/ 130 h 346"/>
                <a:gd name="T116" fmla="*/ 343 w 345"/>
                <a:gd name="T117" fmla="*/ 114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45" h="346">
                  <a:moveTo>
                    <a:pt x="345" y="104"/>
                  </a:moveTo>
                  <a:lnTo>
                    <a:pt x="345" y="102"/>
                  </a:lnTo>
                  <a:lnTo>
                    <a:pt x="343" y="100"/>
                  </a:lnTo>
                  <a:lnTo>
                    <a:pt x="341" y="100"/>
                  </a:lnTo>
                  <a:lnTo>
                    <a:pt x="341" y="97"/>
                  </a:lnTo>
                  <a:lnTo>
                    <a:pt x="341" y="97"/>
                  </a:lnTo>
                  <a:lnTo>
                    <a:pt x="338" y="95"/>
                  </a:lnTo>
                  <a:lnTo>
                    <a:pt x="338" y="95"/>
                  </a:lnTo>
                  <a:lnTo>
                    <a:pt x="338" y="93"/>
                  </a:lnTo>
                  <a:lnTo>
                    <a:pt x="336" y="93"/>
                  </a:lnTo>
                  <a:lnTo>
                    <a:pt x="336" y="90"/>
                  </a:lnTo>
                  <a:lnTo>
                    <a:pt x="336" y="90"/>
                  </a:lnTo>
                  <a:lnTo>
                    <a:pt x="333" y="90"/>
                  </a:lnTo>
                  <a:lnTo>
                    <a:pt x="333" y="88"/>
                  </a:lnTo>
                  <a:lnTo>
                    <a:pt x="333" y="88"/>
                  </a:lnTo>
                  <a:lnTo>
                    <a:pt x="333" y="88"/>
                  </a:lnTo>
                  <a:lnTo>
                    <a:pt x="331" y="88"/>
                  </a:lnTo>
                  <a:lnTo>
                    <a:pt x="331" y="85"/>
                  </a:lnTo>
                  <a:lnTo>
                    <a:pt x="331" y="85"/>
                  </a:lnTo>
                  <a:lnTo>
                    <a:pt x="329" y="83"/>
                  </a:lnTo>
                  <a:lnTo>
                    <a:pt x="329" y="83"/>
                  </a:lnTo>
                  <a:lnTo>
                    <a:pt x="326" y="83"/>
                  </a:lnTo>
                  <a:lnTo>
                    <a:pt x="324" y="83"/>
                  </a:lnTo>
                  <a:lnTo>
                    <a:pt x="319" y="85"/>
                  </a:lnTo>
                  <a:lnTo>
                    <a:pt x="317" y="85"/>
                  </a:lnTo>
                  <a:lnTo>
                    <a:pt x="315" y="83"/>
                  </a:lnTo>
                  <a:lnTo>
                    <a:pt x="310" y="78"/>
                  </a:lnTo>
                  <a:lnTo>
                    <a:pt x="305" y="76"/>
                  </a:lnTo>
                  <a:lnTo>
                    <a:pt x="298" y="83"/>
                  </a:lnTo>
                  <a:lnTo>
                    <a:pt x="291" y="93"/>
                  </a:lnTo>
                  <a:lnTo>
                    <a:pt x="284" y="90"/>
                  </a:lnTo>
                  <a:lnTo>
                    <a:pt x="284" y="90"/>
                  </a:lnTo>
                  <a:lnTo>
                    <a:pt x="284" y="90"/>
                  </a:lnTo>
                  <a:lnTo>
                    <a:pt x="284" y="90"/>
                  </a:lnTo>
                  <a:lnTo>
                    <a:pt x="284" y="88"/>
                  </a:lnTo>
                  <a:lnTo>
                    <a:pt x="284" y="88"/>
                  </a:lnTo>
                  <a:lnTo>
                    <a:pt x="284" y="85"/>
                  </a:lnTo>
                  <a:lnTo>
                    <a:pt x="284" y="83"/>
                  </a:lnTo>
                  <a:lnTo>
                    <a:pt x="284" y="83"/>
                  </a:lnTo>
                  <a:lnTo>
                    <a:pt x="284" y="78"/>
                  </a:lnTo>
                  <a:lnTo>
                    <a:pt x="286" y="76"/>
                  </a:lnTo>
                  <a:lnTo>
                    <a:pt x="289" y="71"/>
                  </a:lnTo>
                  <a:lnTo>
                    <a:pt x="289" y="69"/>
                  </a:lnTo>
                  <a:lnTo>
                    <a:pt x="289" y="69"/>
                  </a:lnTo>
                  <a:lnTo>
                    <a:pt x="289" y="69"/>
                  </a:lnTo>
                  <a:lnTo>
                    <a:pt x="286" y="69"/>
                  </a:lnTo>
                  <a:lnTo>
                    <a:pt x="286" y="69"/>
                  </a:lnTo>
                  <a:lnTo>
                    <a:pt x="286" y="67"/>
                  </a:lnTo>
                  <a:lnTo>
                    <a:pt x="286" y="64"/>
                  </a:lnTo>
                  <a:lnTo>
                    <a:pt x="286" y="62"/>
                  </a:lnTo>
                  <a:lnTo>
                    <a:pt x="286" y="59"/>
                  </a:lnTo>
                  <a:lnTo>
                    <a:pt x="286" y="57"/>
                  </a:lnTo>
                  <a:lnTo>
                    <a:pt x="286" y="57"/>
                  </a:lnTo>
                  <a:lnTo>
                    <a:pt x="284" y="55"/>
                  </a:lnTo>
                  <a:lnTo>
                    <a:pt x="284" y="52"/>
                  </a:lnTo>
                  <a:lnTo>
                    <a:pt x="281" y="52"/>
                  </a:lnTo>
                  <a:lnTo>
                    <a:pt x="281" y="50"/>
                  </a:lnTo>
                  <a:lnTo>
                    <a:pt x="281" y="50"/>
                  </a:lnTo>
                  <a:lnTo>
                    <a:pt x="279" y="50"/>
                  </a:lnTo>
                  <a:lnTo>
                    <a:pt x="277" y="50"/>
                  </a:lnTo>
                  <a:lnTo>
                    <a:pt x="274" y="48"/>
                  </a:lnTo>
                  <a:lnTo>
                    <a:pt x="272" y="50"/>
                  </a:lnTo>
                  <a:lnTo>
                    <a:pt x="270" y="50"/>
                  </a:lnTo>
                  <a:lnTo>
                    <a:pt x="265" y="52"/>
                  </a:lnTo>
                  <a:lnTo>
                    <a:pt x="260" y="55"/>
                  </a:lnTo>
                  <a:lnTo>
                    <a:pt x="258" y="57"/>
                  </a:lnTo>
                  <a:lnTo>
                    <a:pt x="253" y="57"/>
                  </a:lnTo>
                  <a:lnTo>
                    <a:pt x="251" y="57"/>
                  </a:lnTo>
                  <a:lnTo>
                    <a:pt x="248" y="57"/>
                  </a:lnTo>
                  <a:lnTo>
                    <a:pt x="246" y="59"/>
                  </a:lnTo>
                  <a:lnTo>
                    <a:pt x="244" y="59"/>
                  </a:lnTo>
                  <a:lnTo>
                    <a:pt x="241" y="64"/>
                  </a:lnTo>
                  <a:lnTo>
                    <a:pt x="241" y="67"/>
                  </a:lnTo>
                  <a:lnTo>
                    <a:pt x="241" y="69"/>
                  </a:lnTo>
                  <a:lnTo>
                    <a:pt x="241" y="74"/>
                  </a:lnTo>
                  <a:lnTo>
                    <a:pt x="239" y="76"/>
                  </a:lnTo>
                  <a:lnTo>
                    <a:pt x="236" y="76"/>
                  </a:lnTo>
                  <a:lnTo>
                    <a:pt x="236" y="76"/>
                  </a:lnTo>
                  <a:lnTo>
                    <a:pt x="234" y="76"/>
                  </a:lnTo>
                  <a:lnTo>
                    <a:pt x="232" y="78"/>
                  </a:lnTo>
                  <a:lnTo>
                    <a:pt x="229" y="83"/>
                  </a:lnTo>
                  <a:lnTo>
                    <a:pt x="227" y="88"/>
                  </a:lnTo>
                  <a:lnTo>
                    <a:pt x="222" y="88"/>
                  </a:lnTo>
                  <a:lnTo>
                    <a:pt x="218" y="90"/>
                  </a:lnTo>
                  <a:lnTo>
                    <a:pt x="215" y="97"/>
                  </a:lnTo>
                  <a:lnTo>
                    <a:pt x="210" y="100"/>
                  </a:lnTo>
                  <a:lnTo>
                    <a:pt x="210" y="95"/>
                  </a:lnTo>
                  <a:lnTo>
                    <a:pt x="210" y="93"/>
                  </a:lnTo>
                  <a:lnTo>
                    <a:pt x="210" y="90"/>
                  </a:lnTo>
                  <a:lnTo>
                    <a:pt x="208" y="88"/>
                  </a:lnTo>
                  <a:lnTo>
                    <a:pt x="208" y="88"/>
                  </a:lnTo>
                  <a:lnTo>
                    <a:pt x="206" y="85"/>
                  </a:lnTo>
                  <a:lnTo>
                    <a:pt x="206" y="85"/>
                  </a:lnTo>
                  <a:lnTo>
                    <a:pt x="206" y="85"/>
                  </a:lnTo>
                  <a:lnTo>
                    <a:pt x="203" y="83"/>
                  </a:lnTo>
                  <a:lnTo>
                    <a:pt x="206" y="78"/>
                  </a:lnTo>
                  <a:lnTo>
                    <a:pt x="203" y="74"/>
                  </a:lnTo>
                  <a:lnTo>
                    <a:pt x="201" y="74"/>
                  </a:lnTo>
                  <a:lnTo>
                    <a:pt x="196" y="71"/>
                  </a:lnTo>
                  <a:lnTo>
                    <a:pt x="192" y="69"/>
                  </a:lnTo>
                  <a:lnTo>
                    <a:pt x="189" y="69"/>
                  </a:lnTo>
                  <a:lnTo>
                    <a:pt x="189" y="64"/>
                  </a:lnTo>
                  <a:lnTo>
                    <a:pt x="189" y="59"/>
                  </a:lnTo>
                  <a:lnTo>
                    <a:pt x="192" y="57"/>
                  </a:lnTo>
                  <a:lnTo>
                    <a:pt x="192" y="52"/>
                  </a:lnTo>
                  <a:lnTo>
                    <a:pt x="194" y="50"/>
                  </a:lnTo>
                  <a:lnTo>
                    <a:pt x="194" y="45"/>
                  </a:lnTo>
                  <a:lnTo>
                    <a:pt x="194" y="45"/>
                  </a:lnTo>
                  <a:lnTo>
                    <a:pt x="194" y="45"/>
                  </a:lnTo>
                  <a:lnTo>
                    <a:pt x="194" y="45"/>
                  </a:lnTo>
                  <a:lnTo>
                    <a:pt x="194" y="45"/>
                  </a:lnTo>
                  <a:lnTo>
                    <a:pt x="192" y="41"/>
                  </a:lnTo>
                  <a:lnTo>
                    <a:pt x="189" y="38"/>
                  </a:lnTo>
                  <a:lnTo>
                    <a:pt x="187" y="36"/>
                  </a:lnTo>
                  <a:lnTo>
                    <a:pt x="187" y="33"/>
                  </a:lnTo>
                  <a:lnTo>
                    <a:pt x="184" y="31"/>
                  </a:lnTo>
                  <a:lnTo>
                    <a:pt x="184" y="29"/>
                  </a:lnTo>
                  <a:lnTo>
                    <a:pt x="184" y="29"/>
                  </a:lnTo>
                  <a:lnTo>
                    <a:pt x="182" y="26"/>
                  </a:lnTo>
                  <a:lnTo>
                    <a:pt x="177" y="26"/>
                  </a:lnTo>
                  <a:lnTo>
                    <a:pt x="173" y="26"/>
                  </a:lnTo>
                  <a:lnTo>
                    <a:pt x="170" y="29"/>
                  </a:lnTo>
                  <a:lnTo>
                    <a:pt x="170" y="29"/>
                  </a:lnTo>
                  <a:lnTo>
                    <a:pt x="168" y="31"/>
                  </a:lnTo>
                  <a:lnTo>
                    <a:pt x="168" y="33"/>
                  </a:lnTo>
                  <a:lnTo>
                    <a:pt x="166" y="31"/>
                  </a:lnTo>
                  <a:lnTo>
                    <a:pt x="161" y="29"/>
                  </a:lnTo>
                  <a:lnTo>
                    <a:pt x="156" y="24"/>
                  </a:lnTo>
                  <a:lnTo>
                    <a:pt x="151" y="19"/>
                  </a:lnTo>
                  <a:lnTo>
                    <a:pt x="147" y="14"/>
                  </a:lnTo>
                  <a:lnTo>
                    <a:pt x="147" y="12"/>
                  </a:lnTo>
                  <a:lnTo>
                    <a:pt x="144" y="10"/>
                  </a:lnTo>
                  <a:lnTo>
                    <a:pt x="144" y="10"/>
                  </a:lnTo>
                  <a:lnTo>
                    <a:pt x="144" y="7"/>
                  </a:lnTo>
                  <a:lnTo>
                    <a:pt x="142" y="5"/>
                  </a:lnTo>
                  <a:lnTo>
                    <a:pt x="140" y="3"/>
                  </a:lnTo>
                  <a:lnTo>
                    <a:pt x="135" y="3"/>
                  </a:lnTo>
                  <a:lnTo>
                    <a:pt x="132" y="0"/>
                  </a:lnTo>
                  <a:lnTo>
                    <a:pt x="130" y="3"/>
                  </a:lnTo>
                  <a:lnTo>
                    <a:pt x="125" y="5"/>
                  </a:lnTo>
                  <a:lnTo>
                    <a:pt x="121" y="7"/>
                  </a:lnTo>
                  <a:lnTo>
                    <a:pt x="118" y="10"/>
                  </a:lnTo>
                  <a:lnTo>
                    <a:pt x="121" y="14"/>
                  </a:lnTo>
                  <a:lnTo>
                    <a:pt x="123" y="17"/>
                  </a:lnTo>
                  <a:lnTo>
                    <a:pt x="123" y="19"/>
                  </a:lnTo>
                  <a:lnTo>
                    <a:pt x="125" y="22"/>
                  </a:lnTo>
                  <a:lnTo>
                    <a:pt x="121" y="22"/>
                  </a:lnTo>
                  <a:lnTo>
                    <a:pt x="118" y="24"/>
                  </a:lnTo>
                  <a:lnTo>
                    <a:pt x="116" y="26"/>
                  </a:lnTo>
                  <a:lnTo>
                    <a:pt x="111" y="29"/>
                  </a:lnTo>
                  <a:lnTo>
                    <a:pt x="111" y="31"/>
                  </a:lnTo>
                  <a:lnTo>
                    <a:pt x="109" y="33"/>
                  </a:lnTo>
                  <a:lnTo>
                    <a:pt x="106" y="36"/>
                  </a:lnTo>
                  <a:lnTo>
                    <a:pt x="104" y="38"/>
                  </a:lnTo>
                  <a:lnTo>
                    <a:pt x="102" y="43"/>
                  </a:lnTo>
                  <a:lnTo>
                    <a:pt x="99" y="48"/>
                  </a:lnTo>
                  <a:lnTo>
                    <a:pt x="97" y="50"/>
                  </a:lnTo>
                  <a:lnTo>
                    <a:pt x="95" y="55"/>
                  </a:lnTo>
                  <a:lnTo>
                    <a:pt x="95" y="55"/>
                  </a:lnTo>
                  <a:lnTo>
                    <a:pt x="92" y="55"/>
                  </a:lnTo>
                  <a:lnTo>
                    <a:pt x="92" y="55"/>
                  </a:lnTo>
                  <a:lnTo>
                    <a:pt x="92" y="57"/>
                  </a:lnTo>
                  <a:lnTo>
                    <a:pt x="90" y="59"/>
                  </a:lnTo>
                  <a:lnTo>
                    <a:pt x="90" y="62"/>
                  </a:lnTo>
                  <a:lnTo>
                    <a:pt x="87" y="64"/>
                  </a:lnTo>
                  <a:lnTo>
                    <a:pt x="85" y="67"/>
                  </a:lnTo>
                  <a:lnTo>
                    <a:pt x="85" y="69"/>
                  </a:lnTo>
                  <a:lnTo>
                    <a:pt x="85" y="71"/>
                  </a:lnTo>
                  <a:lnTo>
                    <a:pt x="85" y="74"/>
                  </a:lnTo>
                  <a:lnTo>
                    <a:pt x="85" y="76"/>
                  </a:lnTo>
                  <a:lnTo>
                    <a:pt x="83" y="81"/>
                  </a:lnTo>
                  <a:lnTo>
                    <a:pt x="83" y="83"/>
                  </a:lnTo>
                  <a:lnTo>
                    <a:pt x="80" y="88"/>
                  </a:lnTo>
                  <a:lnTo>
                    <a:pt x="80" y="93"/>
                  </a:lnTo>
                  <a:lnTo>
                    <a:pt x="80" y="95"/>
                  </a:lnTo>
                  <a:lnTo>
                    <a:pt x="78" y="97"/>
                  </a:lnTo>
                  <a:lnTo>
                    <a:pt x="78" y="100"/>
                  </a:lnTo>
                  <a:lnTo>
                    <a:pt x="78" y="102"/>
                  </a:lnTo>
                  <a:lnTo>
                    <a:pt x="78" y="104"/>
                  </a:lnTo>
                  <a:lnTo>
                    <a:pt x="78" y="107"/>
                  </a:lnTo>
                  <a:lnTo>
                    <a:pt x="78" y="109"/>
                  </a:lnTo>
                  <a:lnTo>
                    <a:pt x="78" y="112"/>
                  </a:lnTo>
                  <a:lnTo>
                    <a:pt x="78" y="112"/>
                  </a:lnTo>
                  <a:lnTo>
                    <a:pt x="76" y="114"/>
                  </a:lnTo>
                  <a:lnTo>
                    <a:pt x="76" y="116"/>
                  </a:lnTo>
                  <a:lnTo>
                    <a:pt x="76" y="119"/>
                  </a:lnTo>
                  <a:lnTo>
                    <a:pt x="76" y="119"/>
                  </a:lnTo>
                  <a:lnTo>
                    <a:pt x="73" y="121"/>
                  </a:lnTo>
                  <a:lnTo>
                    <a:pt x="73" y="121"/>
                  </a:lnTo>
                  <a:lnTo>
                    <a:pt x="73" y="126"/>
                  </a:lnTo>
                  <a:lnTo>
                    <a:pt x="73" y="128"/>
                  </a:lnTo>
                  <a:lnTo>
                    <a:pt x="71" y="130"/>
                  </a:lnTo>
                  <a:lnTo>
                    <a:pt x="71" y="135"/>
                  </a:lnTo>
                  <a:lnTo>
                    <a:pt x="71" y="135"/>
                  </a:lnTo>
                  <a:lnTo>
                    <a:pt x="71" y="138"/>
                  </a:lnTo>
                  <a:lnTo>
                    <a:pt x="71" y="140"/>
                  </a:lnTo>
                  <a:lnTo>
                    <a:pt x="73" y="140"/>
                  </a:lnTo>
                  <a:lnTo>
                    <a:pt x="73" y="142"/>
                  </a:lnTo>
                  <a:lnTo>
                    <a:pt x="73" y="142"/>
                  </a:lnTo>
                  <a:lnTo>
                    <a:pt x="73" y="142"/>
                  </a:lnTo>
                  <a:lnTo>
                    <a:pt x="76" y="147"/>
                  </a:lnTo>
                  <a:lnTo>
                    <a:pt x="76" y="149"/>
                  </a:lnTo>
                  <a:lnTo>
                    <a:pt x="78" y="152"/>
                  </a:lnTo>
                  <a:lnTo>
                    <a:pt x="80" y="154"/>
                  </a:lnTo>
                  <a:lnTo>
                    <a:pt x="83" y="159"/>
                  </a:lnTo>
                  <a:lnTo>
                    <a:pt x="80" y="161"/>
                  </a:lnTo>
                  <a:lnTo>
                    <a:pt x="76" y="164"/>
                  </a:lnTo>
                  <a:lnTo>
                    <a:pt x="73" y="164"/>
                  </a:lnTo>
                  <a:lnTo>
                    <a:pt x="69" y="168"/>
                  </a:lnTo>
                  <a:lnTo>
                    <a:pt x="64" y="171"/>
                  </a:lnTo>
                  <a:lnTo>
                    <a:pt x="59" y="173"/>
                  </a:lnTo>
                  <a:lnTo>
                    <a:pt x="54" y="175"/>
                  </a:lnTo>
                  <a:lnTo>
                    <a:pt x="54" y="175"/>
                  </a:lnTo>
                  <a:lnTo>
                    <a:pt x="52" y="175"/>
                  </a:lnTo>
                  <a:lnTo>
                    <a:pt x="52" y="178"/>
                  </a:lnTo>
                  <a:lnTo>
                    <a:pt x="50" y="178"/>
                  </a:lnTo>
                  <a:lnTo>
                    <a:pt x="52" y="180"/>
                  </a:lnTo>
                  <a:lnTo>
                    <a:pt x="54" y="183"/>
                  </a:lnTo>
                  <a:lnTo>
                    <a:pt x="54" y="185"/>
                  </a:lnTo>
                  <a:lnTo>
                    <a:pt x="54" y="185"/>
                  </a:lnTo>
                  <a:lnTo>
                    <a:pt x="54" y="185"/>
                  </a:lnTo>
                  <a:lnTo>
                    <a:pt x="54" y="185"/>
                  </a:lnTo>
                  <a:lnTo>
                    <a:pt x="57" y="185"/>
                  </a:lnTo>
                  <a:lnTo>
                    <a:pt x="57" y="187"/>
                  </a:lnTo>
                  <a:lnTo>
                    <a:pt x="57" y="190"/>
                  </a:lnTo>
                  <a:lnTo>
                    <a:pt x="54" y="192"/>
                  </a:lnTo>
                  <a:lnTo>
                    <a:pt x="54" y="192"/>
                  </a:lnTo>
                  <a:lnTo>
                    <a:pt x="52" y="197"/>
                  </a:lnTo>
                  <a:lnTo>
                    <a:pt x="50" y="199"/>
                  </a:lnTo>
                  <a:lnTo>
                    <a:pt x="47" y="201"/>
                  </a:lnTo>
                  <a:lnTo>
                    <a:pt x="45" y="204"/>
                  </a:lnTo>
                  <a:lnTo>
                    <a:pt x="43" y="206"/>
                  </a:lnTo>
                  <a:lnTo>
                    <a:pt x="43" y="209"/>
                  </a:lnTo>
                  <a:lnTo>
                    <a:pt x="40" y="209"/>
                  </a:lnTo>
                  <a:lnTo>
                    <a:pt x="40" y="211"/>
                  </a:lnTo>
                  <a:lnTo>
                    <a:pt x="38" y="213"/>
                  </a:lnTo>
                  <a:lnTo>
                    <a:pt x="35" y="216"/>
                  </a:lnTo>
                  <a:lnTo>
                    <a:pt x="33" y="218"/>
                  </a:lnTo>
                  <a:lnTo>
                    <a:pt x="33" y="220"/>
                  </a:lnTo>
                  <a:lnTo>
                    <a:pt x="31" y="223"/>
                  </a:lnTo>
                  <a:lnTo>
                    <a:pt x="28" y="225"/>
                  </a:lnTo>
                  <a:lnTo>
                    <a:pt x="26" y="228"/>
                  </a:lnTo>
                  <a:lnTo>
                    <a:pt x="26" y="230"/>
                  </a:lnTo>
                  <a:lnTo>
                    <a:pt x="24" y="230"/>
                  </a:lnTo>
                  <a:lnTo>
                    <a:pt x="21" y="232"/>
                  </a:lnTo>
                  <a:lnTo>
                    <a:pt x="19" y="235"/>
                  </a:lnTo>
                  <a:lnTo>
                    <a:pt x="19" y="237"/>
                  </a:lnTo>
                  <a:lnTo>
                    <a:pt x="19" y="239"/>
                  </a:lnTo>
                  <a:lnTo>
                    <a:pt x="19" y="242"/>
                  </a:lnTo>
                  <a:lnTo>
                    <a:pt x="17" y="244"/>
                  </a:lnTo>
                  <a:lnTo>
                    <a:pt x="14" y="246"/>
                  </a:lnTo>
                  <a:lnTo>
                    <a:pt x="14" y="246"/>
                  </a:lnTo>
                  <a:lnTo>
                    <a:pt x="12" y="249"/>
                  </a:lnTo>
                  <a:lnTo>
                    <a:pt x="9" y="251"/>
                  </a:lnTo>
                  <a:lnTo>
                    <a:pt x="7" y="254"/>
                  </a:lnTo>
                  <a:lnTo>
                    <a:pt x="7" y="254"/>
                  </a:lnTo>
                  <a:lnTo>
                    <a:pt x="5" y="254"/>
                  </a:lnTo>
                  <a:lnTo>
                    <a:pt x="5" y="254"/>
                  </a:lnTo>
                  <a:lnTo>
                    <a:pt x="5" y="254"/>
                  </a:lnTo>
                  <a:lnTo>
                    <a:pt x="2" y="256"/>
                  </a:lnTo>
                  <a:lnTo>
                    <a:pt x="2" y="256"/>
                  </a:lnTo>
                  <a:lnTo>
                    <a:pt x="2" y="258"/>
                  </a:lnTo>
                  <a:lnTo>
                    <a:pt x="0" y="258"/>
                  </a:lnTo>
                  <a:lnTo>
                    <a:pt x="7" y="261"/>
                  </a:lnTo>
                  <a:lnTo>
                    <a:pt x="14" y="263"/>
                  </a:lnTo>
                  <a:lnTo>
                    <a:pt x="21" y="263"/>
                  </a:lnTo>
                  <a:lnTo>
                    <a:pt x="26" y="263"/>
                  </a:lnTo>
                  <a:lnTo>
                    <a:pt x="28" y="263"/>
                  </a:lnTo>
                  <a:lnTo>
                    <a:pt x="31" y="265"/>
                  </a:lnTo>
                  <a:lnTo>
                    <a:pt x="31" y="265"/>
                  </a:lnTo>
                  <a:lnTo>
                    <a:pt x="31" y="270"/>
                  </a:lnTo>
                  <a:lnTo>
                    <a:pt x="33" y="270"/>
                  </a:lnTo>
                  <a:lnTo>
                    <a:pt x="33" y="272"/>
                  </a:lnTo>
                  <a:lnTo>
                    <a:pt x="33" y="275"/>
                  </a:lnTo>
                  <a:lnTo>
                    <a:pt x="35" y="275"/>
                  </a:lnTo>
                  <a:lnTo>
                    <a:pt x="33" y="280"/>
                  </a:lnTo>
                  <a:lnTo>
                    <a:pt x="31" y="282"/>
                  </a:lnTo>
                  <a:lnTo>
                    <a:pt x="31" y="287"/>
                  </a:lnTo>
                  <a:lnTo>
                    <a:pt x="33" y="289"/>
                  </a:lnTo>
                  <a:lnTo>
                    <a:pt x="33" y="291"/>
                  </a:lnTo>
                  <a:lnTo>
                    <a:pt x="33" y="294"/>
                  </a:lnTo>
                  <a:lnTo>
                    <a:pt x="33" y="296"/>
                  </a:lnTo>
                  <a:lnTo>
                    <a:pt x="33" y="299"/>
                  </a:lnTo>
                  <a:lnTo>
                    <a:pt x="33" y="301"/>
                  </a:lnTo>
                  <a:lnTo>
                    <a:pt x="35" y="303"/>
                  </a:lnTo>
                  <a:lnTo>
                    <a:pt x="35" y="303"/>
                  </a:lnTo>
                  <a:lnTo>
                    <a:pt x="38" y="306"/>
                  </a:lnTo>
                  <a:lnTo>
                    <a:pt x="40" y="308"/>
                  </a:lnTo>
                  <a:lnTo>
                    <a:pt x="45" y="313"/>
                  </a:lnTo>
                  <a:lnTo>
                    <a:pt x="47" y="315"/>
                  </a:lnTo>
                  <a:lnTo>
                    <a:pt x="47" y="320"/>
                  </a:lnTo>
                  <a:lnTo>
                    <a:pt x="47" y="325"/>
                  </a:lnTo>
                  <a:lnTo>
                    <a:pt x="45" y="329"/>
                  </a:lnTo>
                  <a:lnTo>
                    <a:pt x="45" y="334"/>
                  </a:lnTo>
                  <a:lnTo>
                    <a:pt x="47" y="336"/>
                  </a:lnTo>
                  <a:lnTo>
                    <a:pt x="47" y="339"/>
                  </a:lnTo>
                  <a:lnTo>
                    <a:pt x="50" y="339"/>
                  </a:lnTo>
                  <a:lnTo>
                    <a:pt x="50" y="341"/>
                  </a:lnTo>
                  <a:lnTo>
                    <a:pt x="52" y="343"/>
                  </a:lnTo>
                  <a:lnTo>
                    <a:pt x="52" y="343"/>
                  </a:lnTo>
                  <a:lnTo>
                    <a:pt x="54" y="346"/>
                  </a:lnTo>
                  <a:lnTo>
                    <a:pt x="59" y="346"/>
                  </a:lnTo>
                  <a:lnTo>
                    <a:pt x="59" y="343"/>
                  </a:lnTo>
                  <a:lnTo>
                    <a:pt x="61" y="343"/>
                  </a:lnTo>
                  <a:lnTo>
                    <a:pt x="64" y="341"/>
                  </a:lnTo>
                  <a:lnTo>
                    <a:pt x="64" y="339"/>
                  </a:lnTo>
                  <a:lnTo>
                    <a:pt x="66" y="339"/>
                  </a:lnTo>
                  <a:lnTo>
                    <a:pt x="71" y="336"/>
                  </a:lnTo>
                  <a:lnTo>
                    <a:pt x="73" y="332"/>
                  </a:lnTo>
                  <a:lnTo>
                    <a:pt x="78" y="329"/>
                  </a:lnTo>
                  <a:lnTo>
                    <a:pt x="83" y="327"/>
                  </a:lnTo>
                  <a:lnTo>
                    <a:pt x="85" y="322"/>
                  </a:lnTo>
                  <a:lnTo>
                    <a:pt x="87" y="317"/>
                  </a:lnTo>
                  <a:lnTo>
                    <a:pt x="90" y="313"/>
                  </a:lnTo>
                  <a:lnTo>
                    <a:pt x="92" y="308"/>
                  </a:lnTo>
                  <a:lnTo>
                    <a:pt x="95" y="308"/>
                  </a:lnTo>
                  <a:lnTo>
                    <a:pt x="95" y="306"/>
                  </a:lnTo>
                  <a:lnTo>
                    <a:pt x="95" y="306"/>
                  </a:lnTo>
                  <a:lnTo>
                    <a:pt x="95" y="306"/>
                  </a:lnTo>
                  <a:lnTo>
                    <a:pt x="99" y="306"/>
                  </a:lnTo>
                  <a:lnTo>
                    <a:pt x="102" y="303"/>
                  </a:lnTo>
                  <a:lnTo>
                    <a:pt x="104" y="303"/>
                  </a:lnTo>
                  <a:lnTo>
                    <a:pt x="109" y="303"/>
                  </a:lnTo>
                  <a:lnTo>
                    <a:pt x="111" y="301"/>
                  </a:lnTo>
                  <a:lnTo>
                    <a:pt x="116" y="301"/>
                  </a:lnTo>
                  <a:lnTo>
                    <a:pt x="118" y="299"/>
                  </a:lnTo>
                  <a:lnTo>
                    <a:pt x="123" y="299"/>
                  </a:lnTo>
                  <a:lnTo>
                    <a:pt x="123" y="299"/>
                  </a:lnTo>
                  <a:lnTo>
                    <a:pt x="123" y="299"/>
                  </a:lnTo>
                  <a:lnTo>
                    <a:pt x="125" y="296"/>
                  </a:lnTo>
                  <a:lnTo>
                    <a:pt x="125" y="296"/>
                  </a:lnTo>
                  <a:lnTo>
                    <a:pt x="130" y="296"/>
                  </a:lnTo>
                  <a:lnTo>
                    <a:pt x="132" y="296"/>
                  </a:lnTo>
                  <a:lnTo>
                    <a:pt x="135" y="296"/>
                  </a:lnTo>
                  <a:lnTo>
                    <a:pt x="137" y="299"/>
                  </a:lnTo>
                  <a:lnTo>
                    <a:pt x="140" y="301"/>
                  </a:lnTo>
                  <a:lnTo>
                    <a:pt x="142" y="303"/>
                  </a:lnTo>
                  <a:lnTo>
                    <a:pt x="144" y="303"/>
                  </a:lnTo>
                  <a:lnTo>
                    <a:pt x="147" y="301"/>
                  </a:lnTo>
                  <a:lnTo>
                    <a:pt x="149" y="299"/>
                  </a:lnTo>
                  <a:lnTo>
                    <a:pt x="149" y="296"/>
                  </a:lnTo>
                  <a:lnTo>
                    <a:pt x="149" y="294"/>
                  </a:lnTo>
                  <a:lnTo>
                    <a:pt x="149" y="294"/>
                  </a:lnTo>
                  <a:lnTo>
                    <a:pt x="149" y="291"/>
                  </a:lnTo>
                  <a:lnTo>
                    <a:pt x="151" y="289"/>
                  </a:lnTo>
                  <a:lnTo>
                    <a:pt x="154" y="289"/>
                  </a:lnTo>
                  <a:lnTo>
                    <a:pt x="154" y="287"/>
                  </a:lnTo>
                  <a:lnTo>
                    <a:pt x="156" y="287"/>
                  </a:lnTo>
                  <a:lnTo>
                    <a:pt x="158" y="284"/>
                  </a:lnTo>
                  <a:lnTo>
                    <a:pt x="158" y="282"/>
                  </a:lnTo>
                  <a:lnTo>
                    <a:pt x="161" y="282"/>
                  </a:lnTo>
                  <a:lnTo>
                    <a:pt x="166" y="277"/>
                  </a:lnTo>
                  <a:lnTo>
                    <a:pt x="168" y="280"/>
                  </a:lnTo>
                  <a:lnTo>
                    <a:pt x="170" y="282"/>
                  </a:lnTo>
                  <a:lnTo>
                    <a:pt x="175" y="287"/>
                  </a:lnTo>
                  <a:lnTo>
                    <a:pt x="177" y="287"/>
                  </a:lnTo>
                  <a:lnTo>
                    <a:pt x="177" y="289"/>
                  </a:lnTo>
                  <a:lnTo>
                    <a:pt x="177" y="289"/>
                  </a:lnTo>
                  <a:lnTo>
                    <a:pt x="180" y="291"/>
                  </a:lnTo>
                  <a:lnTo>
                    <a:pt x="182" y="294"/>
                  </a:lnTo>
                  <a:lnTo>
                    <a:pt x="187" y="294"/>
                  </a:lnTo>
                  <a:lnTo>
                    <a:pt x="189" y="294"/>
                  </a:lnTo>
                  <a:lnTo>
                    <a:pt x="192" y="294"/>
                  </a:lnTo>
                  <a:lnTo>
                    <a:pt x="192" y="294"/>
                  </a:lnTo>
                  <a:lnTo>
                    <a:pt x="194" y="294"/>
                  </a:lnTo>
                  <a:lnTo>
                    <a:pt x="194" y="294"/>
                  </a:lnTo>
                  <a:lnTo>
                    <a:pt x="194" y="294"/>
                  </a:lnTo>
                  <a:lnTo>
                    <a:pt x="194" y="289"/>
                  </a:lnTo>
                  <a:lnTo>
                    <a:pt x="196" y="282"/>
                  </a:lnTo>
                  <a:lnTo>
                    <a:pt x="196" y="277"/>
                  </a:lnTo>
                  <a:lnTo>
                    <a:pt x="196" y="272"/>
                  </a:lnTo>
                  <a:lnTo>
                    <a:pt x="196" y="272"/>
                  </a:lnTo>
                  <a:lnTo>
                    <a:pt x="196" y="272"/>
                  </a:lnTo>
                  <a:lnTo>
                    <a:pt x="196" y="272"/>
                  </a:lnTo>
                  <a:lnTo>
                    <a:pt x="196" y="272"/>
                  </a:lnTo>
                  <a:lnTo>
                    <a:pt x="199" y="270"/>
                  </a:lnTo>
                  <a:lnTo>
                    <a:pt x="201" y="268"/>
                  </a:lnTo>
                  <a:lnTo>
                    <a:pt x="203" y="268"/>
                  </a:lnTo>
                  <a:lnTo>
                    <a:pt x="203" y="265"/>
                  </a:lnTo>
                  <a:lnTo>
                    <a:pt x="206" y="263"/>
                  </a:lnTo>
                  <a:lnTo>
                    <a:pt x="206" y="258"/>
                  </a:lnTo>
                  <a:lnTo>
                    <a:pt x="208" y="256"/>
                  </a:lnTo>
                  <a:lnTo>
                    <a:pt x="210" y="254"/>
                  </a:lnTo>
                  <a:lnTo>
                    <a:pt x="213" y="254"/>
                  </a:lnTo>
                  <a:lnTo>
                    <a:pt x="215" y="254"/>
                  </a:lnTo>
                  <a:lnTo>
                    <a:pt x="215" y="251"/>
                  </a:lnTo>
                  <a:lnTo>
                    <a:pt x="218" y="251"/>
                  </a:lnTo>
                  <a:lnTo>
                    <a:pt x="222" y="249"/>
                  </a:lnTo>
                  <a:lnTo>
                    <a:pt x="225" y="246"/>
                  </a:lnTo>
                  <a:lnTo>
                    <a:pt x="225" y="244"/>
                  </a:lnTo>
                  <a:lnTo>
                    <a:pt x="225" y="239"/>
                  </a:lnTo>
                  <a:lnTo>
                    <a:pt x="225" y="239"/>
                  </a:lnTo>
                  <a:lnTo>
                    <a:pt x="222" y="237"/>
                  </a:lnTo>
                  <a:lnTo>
                    <a:pt x="222" y="237"/>
                  </a:lnTo>
                  <a:lnTo>
                    <a:pt x="220" y="237"/>
                  </a:lnTo>
                  <a:lnTo>
                    <a:pt x="220" y="232"/>
                  </a:lnTo>
                  <a:lnTo>
                    <a:pt x="220" y="230"/>
                  </a:lnTo>
                  <a:lnTo>
                    <a:pt x="222" y="230"/>
                  </a:lnTo>
                  <a:lnTo>
                    <a:pt x="225" y="228"/>
                  </a:lnTo>
                  <a:lnTo>
                    <a:pt x="222" y="225"/>
                  </a:lnTo>
                  <a:lnTo>
                    <a:pt x="220" y="223"/>
                  </a:lnTo>
                  <a:lnTo>
                    <a:pt x="220" y="220"/>
                  </a:lnTo>
                  <a:lnTo>
                    <a:pt x="222" y="218"/>
                  </a:lnTo>
                  <a:lnTo>
                    <a:pt x="225" y="216"/>
                  </a:lnTo>
                  <a:lnTo>
                    <a:pt x="225" y="213"/>
                  </a:lnTo>
                  <a:lnTo>
                    <a:pt x="227" y="211"/>
                  </a:lnTo>
                  <a:lnTo>
                    <a:pt x="229" y="211"/>
                  </a:lnTo>
                  <a:lnTo>
                    <a:pt x="227" y="211"/>
                  </a:lnTo>
                  <a:lnTo>
                    <a:pt x="227" y="209"/>
                  </a:lnTo>
                  <a:lnTo>
                    <a:pt x="227" y="209"/>
                  </a:lnTo>
                  <a:lnTo>
                    <a:pt x="227" y="209"/>
                  </a:lnTo>
                  <a:lnTo>
                    <a:pt x="225" y="206"/>
                  </a:lnTo>
                  <a:lnTo>
                    <a:pt x="225" y="201"/>
                  </a:lnTo>
                  <a:lnTo>
                    <a:pt x="225" y="199"/>
                  </a:lnTo>
                  <a:lnTo>
                    <a:pt x="225" y="197"/>
                  </a:lnTo>
                  <a:lnTo>
                    <a:pt x="225" y="197"/>
                  </a:lnTo>
                  <a:lnTo>
                    <a:pt x="225" y="197"/>
                  </a:lnTo>
                  <a:lnTo>
                    <a:pt x="225" y="197"/>
                  </a:lnTo>
                  <a:lnTo>
                    <a:pt x="225" y="197"/>
                  </a:lnTo>
                  <a:lnTo>
                    <a:pt x="225" y="194"/>
                  </a:lnTo>
                  <a:lnTo>
                    <a:pt x="225" y="194"/>
                  </a:lnTo>
                  <a:lnTo>
                    <a:pt x="222" y="194"/>
                  </a:lnTo>
                  <a:lnTo>
                    <a:pt x="222" y="194"/>
                  </a:lnTo>
                  <a:lnTo>
                    <a:pt x="220" y="192"/>
                  </a:lnTo>
                  <a:lnTo>
                    <a:pt x="220" y="192"/>
                  </a:lnTo>
                  <a:lnTo>
                    <a:pt x="220" y="190"/>
                  </a:lnTo>
                  <a:lnTo>
                    <a:pt x="222" y="187"/>
                  </a:lnTo>
                  <a:lnTo>
                    <a:pt x="222" y="187"/>
                  </a:lnTo>
                  <a:lnTo>
                    <a:pt x="222" y="187"/>
                  </a:lnTo>
                  <a:lnTo>
                    <a:pt x="222" y="187"/>
                  </a:lnTo>
                  <a:lnTo>
                    <a:pt x="220" y="185"/>
                  </a:lnTo>
                  <a:lnTo>
                    <a:pt x="220" y="183"/>
                  </a:lnTo>
                  <a:lnTo>
                    <a:pt x="222" y="178"/>
                  </a:lnTo>
                  <a:lnTo>
                    <a:pt x="225" y="175"/>
                  </a:lnTo>
                  <a:lnTo>
                    <a:pt x="225" y="171"/>
                  </a:lnTo>
                  <a:lnTo>
                    <a:pt x="227" y="171"/>
                  </a:lnTo>
                  <a:lnTo>
                    <a:pt x="229" y="173"/>
                  </a:lnTo>
                  <a:lnTo>
                    <a:pt x="232" y="171"/>
                  </a:lnTo>
                  <a:lnTo>
                    <a:pt x="234" y="168"/>
                  </a:lnTo>
                  <a:lnTo>
                    <a:pt x="234" y="168"/>
                  </a:lnTo>
                  <a:lnTo>
                    <a:pt x="234" y="168"/>
                  </a:lnTo>
                  <a:lnTo>
                    <a:pt x="234" y="166"/>
                  </a:lnTo>
                  <a:lnTo>
                    <a:pt x="234" y="166"/>
                  </a:lnTo>
                  <a:lnTo>
                    <a:pt x="236" y="164"/>
                  </a:lnTo>
                  <a:lnTo>
                    <a:pt x="239" y="161"/>
                  </a:lnTo>
                  <a:lnTo>
                    <a:pt x="241" y="156"/>
                  </a:lnTo>
                  <a:lnTo>
                    <a:pt x="244" y="154"/>
                  </a:lnTo>
                  <a:lnTo>
                    <a:pt x="244" y="154"/>
                  </a:lnTo>
                  <a:lnTo>
                    <a:pt x="244" y="154"/>
                  </a:lnTo>
                  <a:lnTo>
                    <a:pt x="246" y="152"/>
                  </a:lnTo>
                  <a:lnTo>
                    <a:pt x="246" y="152"/>
                  </a:lnTo>
                  <a:lnTo>
                    <a:pt x="246" y="149"/>
                  </a:lnTo>
                  <a:lnTo>
                    <a:pt x="248" y="149"/>
                  </a:lnTo>
                  <a:lnTo>
                    <a:pt x="248" y="149"/>
                  </a:lnTo>
                  <a:lnTo>
                    <a:pt x="248" y="149"/>
                  </a:lnTo>
                  <a:lnTo>
                    <a:pt x="251" y="147"/>
                  </a:lnTo>
                  <a:lnTo>
                    <a:pt x="251" y="147"/>
                  </a:lnTo>
                  <a:lnTo>
                    <a:pt x="251" y="145"/>
                  </a:lnTo>
                  <a:lnTo>
                    <a:pt x="248" y="145"/>
                  </a:lnTo>
                  <a:lnTo>
                    <a:pt x="251" y="142"/>
                  </a:lnTo>
                  <a:lnTo>
                    <a:pt x="251" y="140"/>
                  </a:lnTo>
                  <a:lnTo>
                    <a:pt x="251" y="140"/>
                  </a:lnTo>
                  <a:lnTo>
                    <a:pt x="253" y="138"/>
                  </a:lnTo>
                  <a:lnTo>
                    <a:pt x="253" y="138"/>
                  </a:lnTo>
                  <a:lnTo>
                    <a:pt x="253" y="135"/>
                  </a:lnTo>
                  <a:lnTo>
                    <a:pt x="255" y="135"/>
                  </a:lnTo>
                  <a:lnTo>
                    <a:pt x="255" y="133"/>
                  </a:lnTo>
                  <a:lnTo>
                    <a:pt x="255" y="133"/>
                  </a:lnTo>
                  <a:lnTo>
                    <a:pt x="258" y="135"/>
                  </a:lnTo>
                  <a:lnTo>
                    <a:pt x="258" y="135"/>
                  </a:lnTo>
                  <a:lnTo>
                    <a:pt x="258" y="135"/>
                  </a:lnTo>
                  <a:lnTo>
                    <a:pt x="258" y="135"/>
                  </a:lnTo>
                  <a:lnTo>
                    <a:pt x="260" y="138"/>
                  </a:lnTo>
                  <a:lnTo>
                    <a:pt x="260" y="138"/>
                  </a:lnTo>
                  <a:lnTo>
                    <a:pt x="260" y="140"/>
                  </a:lnTo>
                  <a:lnTo>
                    <a:pt x="260" y="140"/>
                  </a:lnTo>
                  <a:lnTo>
                    <a:pt x="260" y="140"/>
                  </a:lnTo>
                  <a:lnTo>
                    <a:pt x="260" y="142"/>
                  </a:lnTo>
                  <a:lnTo>
                    <a:pt x="260" y="142"/>
                  </a:lnTo>
                  <a:lnTo>
                    <a:pt x="260" y="145"/>
                  </a:lnTo>
                  <a:lnTo>
                    <a:pt x="263" y="145"/>
                  </a:lnTo>
                  <a:lnTo>
                    <a:pt x="263" y="147"/>
                  </a:lnTo>
                  <a:lnTo>
                    <a:pt x="265" y="147"/>
                  </a:lnTo>
                  <a:lnTo>
                    <a:pt x="265" y="149"/>
                  </a:lnTo>
                  <a:lnTo>
                    <a:pt x="265" y="152"/>
                  </a:lnTo>
                  <a:lnTo>
                    <a:pt x="267" y="152"/>
                  </a:lnTo>
                  <a:lnTo>
                    <a:pt x="267" y="154"/>
                  </a:lnTo>
                  <a:lnTo>
                    <a:pt x="267" y="154"/>
                  </a:lnTo>
                  <a:lnTo>
                    <a:pt x="267" y="154"/>
                  </a:lnTo>
                  <a:lnTo>
                    <a:pt x="270" y="156"/>
                  </a:lnTo>
                  <a:lnTo>
                    <a:pt x="270" y="156"/>
                  </a:lnTo>
                  <a:lnTo>
                    <a:pt x="270" y="156"/>
                  </a:lnTo>
                  <a:lnTo>
                    <a:pt x="270" y="156"/>
                  </a:lnTo>
                  <a:lnTo>
                    <a:pt x="270" y="156"/>
                  </a:lnTo>
                  <a:lnTo>
                    <a:pt x="270" y="156"/>
                  </a:lnTo>
                  <a:lnTo>
                    <a:pt x="270" y="159"/>
                  </a:lnTo>
                  <a:lnTo>
                    <a:pt x="270" y="161"/>
                  </a:lnTo>
                  <a:lnTo>
                    <a:pt x="270" y="161"/>
                  </a:lnTo>
                  <a:lnTo>
                    <a:pt x="267" y="164"/>
                  </a:lnTo>
                  <a:lnTo>
                    <a:pt x="267" y="164"/>
                  </a:lnTo>
                  <a:lnTo>
                    <a:pt x="270" y="164"/>
                  </a:lnTo>
                  <a:lnTo>
                    <a:pt x="270" y="166"/>
                  </a:lnTo>
                  <a:lnTo>
                    <a:pt x="270" y="166"/>
                  </a:lnTo>
                  <a:lnTo>
                    <a:pt x="270" y="166"/>
                  </a:lnTo>
                  <a:lnTo>
                    <a:pt x="267" y="166"/>
                  </a:lnTo>
                  <a:lnTo>
                    <a:pt x="267" y="168"/>
                  </a:lnTo>
                  <a:lnTo>
                    <a:pt x="267" y="168"/>
                  </a:lnTo>
                  <a:lnTo>
                    <a:pt x="270" y="171"/>
                  </a:lnTo>
                  <a:lnTo>
                    <a:pt x="272" y="173"/>
                  </a:lnTo>
                  <a:lnTo>
                    <a:pt x="277" y="173"/>
                  </a:lnTo>
                  <a:lnTo>
                    <a:pt x="279" y="175"/>
                  </a:lnTo>
                  <a:lnTo>
                    <a:pt x="279" y="175"/>
                  </a:lnTo>
                  <a:lnTo>
                    <a:pt x="281" y="178"/>
                  </a:lnTo>
                  <a:lnTo>
                    <a:pt x="281" y="178"/>
                  </a:lnTo>
                  <a:lnTo>
                    <a:pt x="281" y="180"/>
                  </a:lnTo>
                  <a:lnTo>
                    <a:pt x="281" y="180"/>
                  </a:lnTo>
                  <a:lnTo>
                    <a:pt x="281" y="180"/>
                  </a:lnTo>
                  <a:lnTo>
                    <a:pt x="284" y="183"/>
                  </a:lnTo>
                  <a:lnTo>
                    <a:pt x="284" y="183"/>
                  </a:lnTo>
                  <a:lnTo>
                    <a:pt x="284" y="185"/>
                  </a:lnTo>
                  <a:lnTo>
                    <a:pt x="284" y="187"/>
                  </a:lnTo>
                  <a:lnTo>
                    <a:pt x="284" y="190"/>
                  </a:lnTo>
                  <a:lnTo>
                    <a:pt x="284" y="192"/>
                  </a:lnTo>
                  <a:lnTo>
                    <a:pt x="284" y="194"/>
                  </a:lnTo>
                  <a:lnTo>
                    <a:pt x="284" y="197"/>
                  </a:lnTo>
                  <a:lnTo>
                    <a:pt x="284" y="197"/>
                  </a:lnTo>
                  <a:lnTo>
                    <a:pt x="284" y="199"/>
                  </a:lnTo>
                  <a:lnTo>
                    <a:pt x="284" y="201"/>
                  </a:lnTo>
                  <a:lnTo>
                    <a:pt x="284" y="206"/>
                  </a:lnTo>
                  <a:lnTo>
                    <a:pt x="286" y="209"/>
                  </a:lnTo>
                  <a:lnTo>
                    <a:pt x="286" y="211"/>
                  </a:lnTo>
                  <a:lnTo>
                    <a:pt x="286" y="211"/>
                  </a:lnTo>
                  <a:lnTo>
                    <a:pt x="286" y="211"/>
                  </a:lnTo>
                  <a:lnTo>
                    <a:pt x="286" y="211"/>
                  </a:lnTo>
                  <a:lnTo>
                    <a:pt x="286" y="211"/>
                  </a:lnTo>
                  <a:lnTo>
                    <a:pt x="286" y="213"/>
                  </a:lnTo>
                  <a:lnTo>
                    <a:pt x="286" y="216"/>
                  </a:lnTo>
                  <a:lnTo>
                    <a:pt x="284" y="218"/>
                  </a:lnTo>
                  <a:lnTo>
                    <a:pt x="284" y="220"/>
                  </a:lnTo>
                  <a:lnTo>
                    <a:pt x="286" y="220"/>
                  </a:lnTo>
                  <a:lnTo>
                    <a:pt x="289" y="220"/>
                  </a:lnTo>
                  <a:lnTo>
                    <a:pt x="291" y="220"/>
                  </a:lnTo>
                  <a:lnTo>
                    <a:pt x="293" y="223"/>
                  </a:lnTo>
                  <a:lnTo>
                    <a:pt x="293" y="223"/>
                  </a:lnTo>
                  <a:lnTo>
                    <a:pt x="296" y="223"/>
                  </a:lnTo>
                  <a:lnTo>
                    <a:pt x="296" y="223"/>
                  </a:lnTo>
                  <a:lnTo>
                    <a:pt x="296" y="223"/>
                  </a:lnTo>
                  <a:lnTo>
                    <a:pt x="296" y="225"/>
                  </a:lnTo>
                  <a:lnTo>
                    <a:pt x="298" y="225"/>
                  </a:lnTo>
                  <a:lnTo>
                    <a:pt x="300" y="228"/>
                  </a:lnTo>
                  <a:lnTo>
                    <a:pt x="300" y="228"/>
                  </a:lnTo>
                  <a:lnTo>
                    <a:pt x="303" y="228"/>
                  </a:lnTo>
                  <a:lnTo>
                    <a:pt x="303" y="228"/>
                  </a:lnTo>
                  <a:lnTo>
                    <a:pt x="305" y="228"/>
                  </a:lnTo>
                  <a:lnTo>
                    <a:pt x="305" y="230"/>
                  </a:lnTo>
                  <a:lnTo>
                    <a:pt x="305" y="230"/>
                  </a:lnTo>
                  <a:lnTo>
                    <a:pt x="305" y="230"/>
                  </a:lnTo>
                  <a:lnTo>
                    <a:pt x="305" y="230"/>
                  </a:lnTo>
                  <a:lnTo>
                    <a:pt x="305" y="232"/>
                  </a:lnTo>
                  <a:lnTo>
                    <a:pt x="305" y="232"/>
                  </a:lnTo>
                  <a:lnTo>
                    <a:pt x="307" y="235"/>
                  </a:lnTo>
                  <a:lnTo>
                    <a:pt x="307" y="237"/>
                  </a:lnTo>
                  <a:lnTo>
                    <a:pt x="307" y="237"/>
                  </a:lnTo>
                  <a:lnTo>
                    <a:pt x="307" y="237"/>
                  </a:lnTo>
                  <a:lnTo>
                    <a:pt x="307" y="239"/>
                  </a:lnTo>
                  <a:lnTo>
                    <a:pt x="307" y="239"/>
                  </a:lnTo>
                  <a:lnTo>
                    <a:pt x="307" y="239"/>
                  </a:lnTo>
                  <a:lnTo>
                    <a:pt x="307" y="239"/>
                  </a:lnTo>
                  <a:lnTo>
                    <a:pt x="310" y="242"/>
                  </a:lnTo>
                  <a:lnTo>
                    <a:pt x="310" y="242"/>
                  </a:lnTo>
                  <a:lnTo>
                    <a:pt x="312" y="242"/>
                  </a:lnTo>
                  <a:lnTo>
                    <a:pt x="315" y="242"/>
                  </a:lnTo>
                  <a:lnTo>
                    <a:pt x="315" y="242"/>
                  </a:lnTo>
                  <a:lnTo>
                    <a:pt x="317" y="242"/>
                  </a:lnTo>
                  <a:lnTo>
                    <a:pt x="319" y="242"/>
                  </a:lnTo>
                  <a:lnTo>
                    <a:pt x="322" y="242"/>
                  </a:lnTo>
                  <a:lnTo>
                    <a:pt x="324" y="242"/>
                  </a:lnTo>
                  <a:lnTo>
                    <a:pt x="326" y="242"/>
                  </a:lnTo>
                  <a:lnTo>
                    <a:pt x="326" y="239"/>
                  </a:lnTo>
                  <a:lnTo>
                    <a:pt x="329" y="237"/>
                  </a:lnTo>
                  <a:lnTo>
                    <a:pt x="329" y="235"/>
                  </a:lnTo>
                  <a:lnTo>
                    <a:pt x="331" y="235"/>
                  </a:lnTo>
                  <a:lnTo>
                    <a:pt x="333" y="232"/>
                  </a:lnTo>
                  <a:lnTo>
                    <a:pt x="336" y="232"/>
                  </a:lnTo>
                  <a:lnTo>
                    <a:pt x="336" y="232"/>
                  </a:lnTo>
                  <a:lnTo>
                    <a:pt x="336" y="232"/>
                  </a:lnTo>
                  <a:lnTo>
                    <a:pt x="338" y="232"/>
                  </a:lnTo>
                  <a:lnTo>
                    <a:pt x="338" y="230"/>
                  </a:lnTo>
                  <a:lnTo>
                    <a:pt x="338" y="230"/>
                  </a:lnTo>
                  <a:lnTo>
                    <a:pt x="338" y="230"/>
                  </a:lnTo>
                  <a:lnTo>
                    <a:pt x="338" y="230"/>
                  </a:lnTo>
                  <a:lnTo>
                    <a:pt x="338" y="228"/>
                  </a:lnTo>
                  <a:lnTo>
                    <a:pt x="338" y="225"/>
                  </a:lnTo>
                  <a:lnTo>
                    <a:pt x="338" y="225"/>
                  </a:lnTo>
                  <a:lnTo>
                    <a:pt x="336" y="223"/>
                  </a:lnTo>
                  <a:lnTo>
                    <a:pt x="336" y="220"/>
                  </a:lnTo>
                  <a:lnTo>
                    <a:pt x="336" y="218"/>
                  </a:lnTo>
                  <a:lnTo>
                    <a:pt x="336" y="216"/>
                  </a:lnTo>
                  <a:lnTo>
                    <a:pt x="336" y="213"/>
                  </a:lnTo>
                  <a:lnTo>
                    <a:pt x="336" y="211"/>
                  </a:lnTo>
                  <a:lnTo>
                    <a:pt x="336" y="211"/>
                  </a:lnTo>
                  <a:lnTo>
                    <a:pt x="336" y="209"/>
                  </a:lnTo>
                  <a:lnTo>
                    <a:pt x="336" y="206"/>
                  </a:lnTo>
                  <a:lnTo>
                    <a:pt x="336" y="206"/>
                  </a:lnTo>
                  <a:lnTo>
                    <a:pt x="338" y="204"/>
                  </a:lnTo>
                  <a:lnTo>
                    <a:pt x="338" y="204"/>
                  </a:lnTo>
                  <a:lnTo>
                    <a:pt x="341" y="201"/>
                  </a:lnTo>
                  <a:lnTo>
                    <a:pt x="338" y="199"/>
                  </a:lnTo>
                  <a:lnTo>
                    <a:pt x="338" y="197"/>
                  </a:lnTo>
                  <a:lnTo>
                    <a:pt x="338" y="194"/>
                  </a:lnTo>
                  <a:lnTo>
                    <a:pt x="338" y="192"/>
                  </a:lnTo>
                  <a:lnTo>
                    <a:pt x="338" y="190"/>
                  </a:lnTo>
                  <a:lnTo>
                    <a:pt x="338" y="187"/>
                  </a:lnTo>
                  <a:lnTo>
                    <a:pt x="338" y="185"/>
                  </a:lnTo>
                  <a:lnTo>
                    <a:pt x="336" y="183"/>
                  </a:lnTo>
                  <a:lnTo>
                    <a:pt x="336" y="183"/>
                  </a:lnTo>
                  <a:lnTo>
                    <a:pt x="336" y="183"/>
                  </a:lnTo>
                  <a:lnTo>
                    <a:pt x="336" y="183"/>
                  </a:lnTo>
                  <a:lnTo>
                    <a:pt x="336" y="180"/>
                  </a:lnTo>
                  <a:lnTo>
                    <a:pt x="336" y="178"/>
                  </a:lnTo>
                  <a:lnTo>
                    <a:pt x="333" y="171"/>
                  </a:lnTo>
                  <a:lnTo>
                    <a:pt x="333" y="166"/>
                  </a:lnTo>
                  <a:lnTo>
                    <a:pt x="333" y="161"/>
                  </a:lnTo>
                  <a:lnTo>
                    <a:pt x="333" y="159"/>
                  </a:lnTo>
                  <a:lnTo>
                    <a:pt x="336" y="156"/>
                  </a:lnTo>
                  <a:lnTo>
                    <a:pt x="336" y="154"/>
                  </a:lnTo>
                  <a:lnTo>
                    <a:pt x="338" y="154"/>
                  </a:lnTo>
                  <a:lnTo>
                    <a:pt x="338" y="152"/>
                  </a:lnTo>
                  <a:lnTo>
                    <a:pt x="338" y="149"/>
                  </a:lnTo>
                  <a:lnTo>
                    <a:pt x="338" y="147"/>
                  </a:lnTo>
                  <a:lnTo>
                    <a:pt x="336" y="145"/>
                  </a:lnTo>
                  <a:lnTo>
                    <a:pt x="331" y="142"/>
                  </a:lnTo>
                  <a:lnTo>
                    <a:pt x="329" y="140"/>
                  </a:lnTo>
                  <a:lnTo>
                    <a:pt x="329" y="138"/>
                  </a:lnTo>
                  <a:lnTo>
                    <a:pt x="326" y="130"/>
                  </a:lnTo>
                  <a:lnTo>
                    <a:pt x="329" y="130"/>
                  </a:lnTo>
                  <a:lnTo>
                    <a:pt x="331" y="130"/>
                  </a:lnTo>
                  <a:lnTo>
                    <a:pt x="333" y="130"/>
                  </a:lnTo>
                  <a:lnTo>
                    <a:pt x="336" y="130"/>
                  </a:lnTo>
                  <a:lnTo>
                    <a:pt x="336" y="130"/>
                  </a:lnTo>
                  <a:lnTo>
                    <a:pt x="336" y="130"/>
                  </a:lnTo>
                  <a:lnTo>
                    <a:pt x="336" y="130"/>
                  </a:lnTo>
                  <a:lnTo>
                    <a:pt x="336" y="130"/>
                  </a:lnTo>
                  <a:lnTo>
                    <a:pt x="336" y="126"/>
                  </a:lnTo>
                  <a:lnTo>
                    <a:pt x="338" y="123"/>
                  </a:lnTo>
                  <a:lnTo>
                    <a:pt x="341" y="121"/>
                  </a:lnTo>
                  <a:lnTo>
                    <a:pt x="341" y="116"/>
                  </a:lnTo>
                  <a:lnTo>
                    <a:pt x="343" y="116"/>
                  </a:lnTo>
                  <a:lnTo>
                    <a:pt x="343" y="114"/>
                  </a:lnTo>
                  <a:lnTo>
                    <a:pt x="345" y="112"/>
                  </a:lnTo>
                  <a:lnTo>
                    <a:pt x="345" y="109"/>
                  </a:lnTo>
                  <a:lnTo>
                    <a:pt x="345" y="107"/>
                  </a:lnTo>
                  <a:lnTo>
                    <a:pt x="345" y="1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22" name="Freeform 22"/>
            <p:cNvSpPr>
              <a:spLocks/>
            </p:cNvSpPr>
            <p:nvPr/>
          </p:nvSpPr>
          <p:spPr bwMode="auto">
            <a:xfrm>
              <a:off x="6453188" y="2282826"/>
              <a:ext cx="746125" cy="1368425"/>
            </a:xfrm>
            <a:custGeom>
              <a:avLst/>
              <a:gdLst>
                <a:gd name="T0" fmla="*/ 451 w 470"/>
                <a:gd name="T1" fmla="*/ 424 h 862"/>
                <a:gd name="T2" fmla="*/ 444 w 470"/>
                <a:gd name="T3" fmla="*/ 339 h 862"/>
                <a:gd name="T4" fmla="*/ 404 w 470"/>
                <a:gd name="T5" fmla="*/ 329 h 862"/>
                <a:gd name="T6" fmla="*/ 369 w 470"/>
                <a:gd name="T7" fmla="*/ 320 h 862"/>
                <a:gd name="T8" fmla="*/ 354 w 470"/>
                <a:gd name="T9" fmla="*/ 327 h 862"/>
                <a:gd name="T10" fmla="*/ 340 w 470"/>
                <a:gd name="T11" fmla="*/ 284 h 862"/>
                <a:gd name="T12" fmla="*/ 319 w 470"/>
                <a:gd name="T13" fmla="*/ 265 h 862"/>
                <a:gd name="T14" fmla="*/ 305 w 470"/>
                <a:gd name="T15" fmla="*/ 249 h 862"/>
                <a:gd name="T16" fmla="*/ 283 w 470"/>
                <a:gd name="T17" fmla="*/ 211 h 862"/>
                <a:gd name="T18" fmla="*/ 274 w 470"/>
                <a:gd name="T19" fmla="*/ 192 h 862"/>
                <a:gd name="T20" fmla="*/ 269 w 470"/>
                <a:gd name="T21" fmla="*/ 173 h 862"/>
                <a:gd name="T22" fmla="*/ 255 w 470"/>
                <a:gd name="T23" fmla="*/ 140 h 862"/>
                <a:gd name="T24" fmla="*/ 250 w 470"/>
                <a:gd name="T25" fmla="*/ 78 h 862"/>
                <a:gd name="T26" fmla="*/ 229 w 470"/>
                <a:gd name="T27" fmla="*/ 36 h 862"/>
                <a:gd name="T28" fmla="*/ 248 w 470"/>
                <a:gd name="T29" fmla="*/ 12 h 862"/>
                <a:gd name="T30" fmla="*/ 220 w 470"/>
                <a:gd name="T31" fmla="*/ 22 h 862"/>
                <a:gd name="T32" fmla="*/ 184 w 470"/>
                <a:gd name="T33" fmla="*/ 7 h 862"/>
                <a:gd name="T34" fmla="*/ 149 w 470"/>
                <a:gd name="T35" fmla="*/ 17 h 862"/>
                <a:gd name="T36" fmla="*/ 125 w 470"/>
                <a:gd name="T37" fmla="*/ 85 h 862"/>
                <a:gd name="T38" fmla="*/ 97 w 470"/>
                <a:gd name="T39" fmla="*/ 90 h 862"/>
                <a:gd name="T40" fmla="*/ 68 w 470"/>
                <a:gd name="T41" fmla="*/ 116 h 862"/>
                <a:gd name="T42" fmla="*/ 87 w 470"/>
                <a:gd name="T43" fmla="*/ 145 h 862"/>
                <a:gd name="T44" fmla="*/ 92 w 470"/>
                <a:gd name="T45" fmla="*/ 133 h 862"/>
                <a:gd name="T46" fmla="*/ 113 w 470"/>
                <a:gd name="T47" fmla="*/ 164 h 862"/>
                <a:gd name="T48" fmla="*/ 85 w 470"/>
                <a:gd name="T49" fmla="*/ 223 h 862"/>
                <a:gd name="T50" fmla="*/ 26 w 470"/>
                <a:gd name="T51" fmla="*/ 246 h 862"/>
                <a:gd name="T52" fmla="*/ 23 w 470"/>
                <a:gd name="T53" fmla="*/ 303 h 862"/>
                <a:gd name="T54" fmla="*/ 47 w 470"/>
                <a:gd name="T55" fmla="*/ 329 h 862"/>
                <a:gd name="T56" fmla="*/ 66 w 470"/>
                <a:gd name="T57" fmla="*/ 386 h 862"/>
                <a:gd name="T58" fmla="*/ 97 w 470"/>
                <a:gd name="T59" fmla="*/ 414 h 862"/>
                <a:gd name="T60" fmla="*/ 108 w 470"/>
                <a:gd name="T61" fmla="*/ 431 h 862"/>
                <a:gd name="T62" fmla="*/ 104 w 470"/>
                <a:gd name="T63" fmla="*/ 443 h 862"/>
                <a:gd name="T64" fmla="*/ 130 w 470"/>
                <a:gd name="T65" fmla="*/ 464 h 862"/>
                <a:gd name="T66" fmla="*/ 160 w 470"/>
                <a:gd name="T67" fmla="*/ 467 h 862"/>
                <a:gd name="T68" fmla="*/ 163 w 470"/>
                <a:gd name="T69" fmla="*/ 488 h 862"/>
                <a:gd name="T70" fmla="*/ 125 w 470"/>
                <a:gd name="T71" fmla="*/ 488 h 862"/>
                <a:gd name="T72" fmla="*/ 71 w 470"/>
                <a:gd name="T73" fmla="*/ 523 h 862"/>
                <a:gd name="T74" fmla="*/ 73 w 470"/>
                <a:gd name="T75" fmla="*/ 556 h 862"/>
                <a:gd name="T76" fmla="*/ 82 w 470"/>
                <a:gd name="T77" fmla="*/ 632 h 862"/>
                <a:gd name="T78" fmla="*/ 104 w 470"/>
                <a:gd name="T79" fmla="*/ 698 h 862"/>
                <a:gd name="T80" fmla="*/ 123 w 470"/>
                <a:gd name="T81" fmla="*/ 777 h 862"/>
                <a:gd name="T82" fmla="*/ 125 w 470"/>
                <a:gd name="T83" fmla="*/ 819 h 862"/>
                <a:gd name="T84" fmla="*/ 127 w 470"/>
                <a:gd name="T85" fmla="*/ 845 h 862"/>
                <a:gd name="T86" fmla="*/ 149 w 470"/>
                <a:gd name="T87" fmla="*/ 862 h 862"/>
                <a:gd name="T88" fmla="*/ 196 w 470"/>
                <a:gd name="T89" fmla="*/ 850 h 862"/>
                <a:gd name="T90" fmla="*/ 203 w 470"/>
                <a:gd name="T91" fmla="*/ 822 h 862"/>
                <a:gd name="T92" fmla="*/ 217 w 470"/>
                <a:gd name="T93" fmla="*/ 796 h 862"/>
                <a:gd name="T94" fmla="*/ 236 w 470"/>
                <a:gd name="T95" fmla="*/ 760 h 862"/>
                <a:gd name="T96" fmla="*/ 281 w 470"/>
                <a:gd name="T97" fmla="*/ 748 h 862"/>
                <a:gd name="T98" fmla="*/ 298 w 470"/>
                <a:gd name="T99" fmla="*/ 725 h 862"/>
                <a:gd name="T100" fmla="*/ 276 w 470"/>
                <a:gd name="T101" fmla="*/ 701 h 862"/>
                <a:gd name="T102" fmla="*/ 279 w 470"/>
                <a:gd name="T103" fmla="*/ 646 h 862"/>
                <a:gd name="T104" fmla="*/ 274 w 470"/>
                <a:gd name="T105" fmla="*/ 625 h 862"/>
                <a:gd name="T106" fmla="*/ 253 w 470"/>
                <a:gd name="T107" fmla="*/ 604 h 862"/>
                <a:gd name="T108" fmla="*/ 281 w 470"/>
                <a:gd name="T109" fmla="*/ 594 h 862"/>
                <a:gd name="T110" fmla="*/ 293 w 470"/>
                <a:gd name="T111" fmla="*/ 578 h 862"/>
                <a:gd name="T112" fmla="*/ 307 w 470"/>
                <a:gd name="T113" fmla="*/ 568 h 862"/>
                <a:gd name="T114" fmla="*/ 335 w 470"/>
                <a:gd name="T115" fmla="*/ 566 h 862"/>
                <a:gd name="T116" fmla="*/ 345 w 470"/>
                <a:gd name="T117" fmla="*/ 547 h 862"/>
                <a:gd name="T118" fmla="*/ 350 w 470"/>
                <a:gd name="T119" fmla="*/ 523 h 862"/>
                <a:gd name="T120" fmla="*/ 369 w 470"/>
                <a:gd name="T121" fmla="*/ 504 h 862"/>
                <a:gd name="T122" fmla="*/ 411 w 470"/>
                <a:gd name="T123" fmla="*/ 497 h 862"/>
                <a:gd name="T124" fmla="*/ 470 w 470"/>
                <a:gd name="T125" fmla="*/ 445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70" h="862">
                  <a:moveTo>
                    <a:pt x="470" y="445"/>
                  </a:moveTo>
                  <a:lnTo>
                    <a:pt x="470" y="440"/>
                  </a:lnTo>
                  <a:lnTo>
                    <a:pt x="470" y="440"/>
                  </a:lnTo>
                  <a:lnTo>
                    <a:pt x="468" y="438"/>
                  </a:lnTo>
                  <a:lnTo>
                    <a:pt x="466" y="438"/>
                  </a:lnTo>
                  <a:lnTo>
                    <a:pt x="463" y="438"/>
                  </a:lnTo>
                  <a:lnTo>
                    <a:pt x="458" y="438"/>
                  </a:lnTo>
                  <a:lnTo>
                    <a:pt x="454" y="438"/>
                  </a:lnTo>
                  <a:lnTo>
                    <a:pt x="451" y="438"/>
                  </a:lnTo>
                  <a:lnTo>
                    <a:pt x="451" y="433"/>
                  </a:lnTo>
                  <a:lnTo>
                    <a:pt x="451" y="424"/>
                  </a:lnTo>
                  <a:lnTo>
                    <a:pt x="451" y="417"/>
                  </a:lnTo>
                  <a:lnTo>
                    <a:pt x="451" y="410"/>
                  </a:lnTo>
                  <a:lnTo>
                    <a:pt x="451" y="400"/>
                  </a:lnTo>
                  <a:lnTo>
                    <a:pt x="451" y="391"/>
                  </a:lnTo>
                  <a:lnTo>
                    <a:pt x="451" y="381"/>
                  </a:lnTo>
                  <a:lnTo>
                    <a:pt x="451" y="372"/>
                  </a:lnTo>
                  <a:lnTo>
                    <a:pt x="451" y="365"/>
                  </a:lnTo>
                  <a:lnTo>
                    <a:pt x="451" y="355"/>
                  </a:lnTo>
                  <a:lnTo>
                    <a:pt x="451" y="346"/>
                  </a:lnTo>
                  <a:lnTo>
                    <a:pt x="449" y="341"/>
                  </a:lnTo>
                  <a:lnTo>
                    <a:pt x="444" y="339"/>
                  </a:lnTo>
                  <a:lnTo>
                    <a:pt x="440" y="339"/>
                  </a:lnTo>
                  <a:lnTo>
                    <a:pt x="437" y="336"/>
                  </a:lnTo>
                  <a:lnTo>
                    <a:pt x="432" y="336"/>
                  </a:lnTo>
                  <a:lnTo>
                    <a:pt x="430" y="334"/>
                  </a:lnTo>
                  <a:lnTo>
                    <a:pt x="428" y="334"/>
                  </a:lnTo>
                  <a:lnTo>
                    <a:pt x="423" y="334"/>
                  </a:lnTo>
                  <a:lnTo>
                    <a:pt x="421" y="332"/>
                  </a:lnTo>
                  <a:lnTo>
                    <a:pt x="418" y="332"/>
                  </a:lnTo>
                  <a:lnTo>
                    <a:pt x="414" y="329"/>
                  </a:lnTo>
                  <a:lnTo>
                    <a:pt x="409" y="329"/>
                  </a:lnTo>
                  <a:lnTo>
                    <a:pt x="404" y="329"/>
                  </a:lnTo>
                  <a:lnTo>
                    <a:pt x="402" y="332"/>
                  </a:lnTo>
                  <a:lnTo>
                    <a:pt x="399" y="336"/>
                  </a:lnTo>
                  <a:lnTo>
                    <a:pt x="397" y="341"/>
                  </a:lnTo>
                  <a:lnTo>
                    <a:pt x="395" y="346"/>
                  </a:lnTo>
                  <a:lnTo>
                    <a:pt x="390" y="341"/>
                  </a:lnTo>
                  <a:lnTo>
                    <a:pt x="385" y="336"/>
                  </a:lnTo>
                  <a:lnTo>
                    <a:pt x="383" y="332"/>
                  </a:lnTo>
                  <a:lnTo>
                    <a:pt x="378" y="327"/>
                  </a:lnTo>
                  <a:lnTo>
                    <a:pt x="376" y="325"/>
                  </a:lnTo>
                  <a:lnTo>
                    <a:pt x="373" y="322"/>
                  </a:lnTo>
                  <a:lnTo>
                    <a:pt x="369" y="320"/>
                  </a:lnTo>
                  <a:lnTo>
                    <a:pt x="366" y="322"/>
                  </a:lnTo>
                  <a:lnTo>
                    <a:pt x="364" y="322"/>
                  </a:lnTo>
                  <a:lnTo>
                    <a:pt x="364" y="322"/>
                  </a:lnTo>
                  <a:lnTo>
                    <a:pt x="364" y="325"/>
                  </a:lnTo>
                  <a:lnTo>
                    <a:pt x="362" y="325"/>
                  </a:lnTo>
                  <a:lnTo>
                    <a:pt x="362" y="325"/>
                  </a:lnTo>
                  <a:lnTo>
                    <a:pt x="359" y="325"/>
                  </a:lnTo>
                  <a:lnTo>
                    <a:pt x="359" y="325"/>
                  </a:lnTo>
                  <a:lnTo>
                    <a:pt x="357" y="325"/>
                  </a:lnTo>
                  <a:lnTo>
                    <a:pt x="357" y="325"/>
                  </a:lnTo>
                  <a:lnTo>
                    <a:pt x="354" y="327"/>
                  </a:lnTo>
                  <a:lnTo>
                    <a:pt x="354" y="327"/>
                  </a:lnTo>
                  <a:lnTo>
                    <a:pt x="354" y="329"/>
                  </a:lnTo>
                  <a:lnTo>
                    <a:pt x="350" y="325"/>
                  </a:lnTo>
                  <a:lnTo>
                    <a:pt x="350" y="313"/>
                  </a:lnTo>
                  <a:lnTo>
                    <a:pt x="350" y="301"/>
                  </a:lnTo>
                  <a:lnTo>
                    <a:pt x="347" y="294"/>
                  </a:lnTo>
                  <a:lnTo>
                    <a:pt x="347" y="289"/>
                  </a:lnTo>
                  <a:lnTo>
                    <a:pt x="347" y="287"/>
                  </a:lnTo>
                  <a:lnTo>
                    <a:pt x="345" y="284"/>
                  </a:lnTo>
                  <a:lnTo>
                    <a:pt x="343" y="284"/>
                  </a:lnTo>
                  <a:lnTo>
                    <a:pt x="340" y="284"/>
                  </a:lnTo>
                  <a:lnTo>
                    <a:pt x="338" y="287"/>
                  </a:lnTo>
                  <a:lnTo>
                    <a:pt x="335" y="284"/>
                  </a:lnTo>
                  <a:lnTo>
                    <a:pt x="333" y="284"/>
                  </a:lnTo>
                  <a:lnTo>
                    <a:pt x="331" y="282"/>
                  </a:lnTo>
                  <a:lnTo>
                    <a:pt x="328" y="280"/>
                  </a:lnTo>
                  <a:lnTo>
                    <a:pt x="326" y="277"/>
                  </a:lnTo>
                  <a:lnTo>
                    <a:pt x="326" y="275"/>
                  </a:lnTo>
                  <a:lnTo>
                    <a:pt x="324" y="272"/>
                  </a:lnTo>
                  <a:lnTo>
                    <a:pt x="321" y="270"/>
                  </a:lnTo>
                  <a:lnTo>
                    <a:pt x="321" y="268"/>
                  </a:lnTo>
                  <a:lnTo>
                    <a:pt x="319" y="265"/>
                  </a:lnTo>
                  <a:lnTo>
                    <a:pt x="317" y="265"/>
                  </a:lnTo>
                  <a:lnTo>
                    <a:pt x="314" y="268"/>
                  </a:lnTo>
                  <a:lnTo>
                    <a:pt x="309" y="270"/>
                  </a:lnTo>
                  <a:lnTo>
                    <a:pt x="307" y="268"/>
                  </a:lnTo>
                  <a:lnTo>
                    <a:pt x="305" y="265"/>
                  </a:lnTo>
                  <a:lnTo>
                    <a:pt x="305" y="261"/>
                  </a:lnTo>
                  <a:lnTo>
                    <a:pt x="305" y="258"/>
                  </a:lnTo>
                  <a:lnTo>
                    <a:pt x="305" y="256"/>
                  </a:lnTo>
                  <a:lnTo>
                    <a:pt x="305" y="251"/>
                  </a:lnTo>
                  <a:lnTo>
                    <a:pt x="305" y="251"/>
                  </a:lnTo>
                  <a:lnTo>
                    <a:pt x="305" y="249"/>
                  </a:lnTo>
                  <a:lnTo>
                    <a:pt x="307" y="249"/>
                  </a:lnTo>
                  <a:lnTo>
                    <a:pt x="309" y="244"/>
                  </a:lnTo>
                  <a:lnTo>
                    <a:pt x="309" y="237"/>
                  </a:lnTo>
                  <a:lnTo>
                    <a:pt x="312" y="232"/>
                  </a:lnTo>
                  <a:lnTo>
                    <a:pt x="309" y="227"/>
                  </a:lnTo>
                  <a:lnTo>
                    <a:pt x="305" y="223"/>
                  </a:lnTo>
                  <a:lnTo>
                    <a:pt x="300" y="218"/>
                  </a:lnTo>
                  <a:lnTo>
                    <a:pt x="293" y="216"/>
                  </a:lnTo>
                  <a:lnTo>
                    <a:pt x="288" y="213"/>
                  </a:lnTo>
                  <a:lnTo>
                    <a:pt x="286" y="213"/>
                  </a:lnTo>
                  <a:lnTo>
                    <a:pt x="283" y="211"/>
                  </a:lnTo>
                  <a:lnTo>
                    <a:pt x="281" y="211"/>
                  </a:lnTo>
                  <a:lnTo>
                    <a:pt x="279" y="211"/>
                  </a:lnTo>
                  <a:lnTo>
                    <a:pt x="276" y="211"/>
                  </a:lnTo>
                  <a:lnTo>
                    <a:pt x="272" y="211"/>
                  </a:lnTo>
                  <a:lnTo>
                    <a:pt x="269" y="211"/>
                  </a:lnTo>
                  <a:lnTo>
                    <a:pt x="265" y="211"/>
                  </a:lnTo>
                  <a:lnTo>
                    <a:pt x="267" y="206"/>
                  </a:lnTo>
                  <a:lnTo>
                    <a:pt x="272" y="204"/>
                  </a:lnTo>
                  <a:lnTo>
                    <a:pt x="272" y="201"/>
                  </a:lnTo>
                  <a:lnTo>
                    <a:pt x="272" y="197"/>
                  </a:lnTo>
                  <a:lnTo>
                    <a:pt x="274" y="192"/>
                  </a:lnTo>
                  <a:lnTo>
                    <a:pt x="276" y="190"/>
                  </a:lnTo>
                  <a:lnTo>
                    <a:pt x="279" y="185"/>
                  </a:lnTo>
                  <a:lnTo>
                    <a:pt x="281" y="183"/>
                  </a:lnTo>
                  <a:lnTo>
                    <a:pt x="279" y="183"/>
                  </a:lnTo>
                  <a:lnTo>
                    <a:pt x="279" y="180"/>
                  </a:lnTo>
                  <a:lnTo>
                    <a:pt x="276" y="178"/>
                  </a:lnTo>
                  <a:lnTo>
                    <a:pt x="276" y="178"/>
                  </a:lnTo>
                  <a:lnTo>
                    <a:pt x="274" y="175"/>
                  </a:lnTo>
                  <a:lnTo>
                    <a:pt x="272" y="175"/>
                  </a:lnTo>
                  <a:lnTo>
                    <a:pt x="272" y="175"/>
                  </a:lnTo>
                  <a:lnTo>
                    <a:pt x="269" y="173"/>
                  </a:lnTo>
                  <a:lnTo>
                    <a:pt x="267" y="173"/>
                  </a:lnTo>
                  <a:lnTo>
                    <a:pt x="265" y="173"/>
                  </a:lnTo>
                  <a:lnTo>
                    <a:pt x="262" y="171"/>
                  </a:lnTo>
                  <a:lnTo>
                    <a:pt x="262" y="171"/>
                  </a:lnTo>
                  <a:lnTo>
                    <a:pt x="262" y="171"/>
                  </a:lnTo>
                  <a:lnTo>
                    <a:pt x="260" y="171"/>
                  </a:lnTo>
                  <a:lnTo>
                    <a:pt x="260" y="171"/>
                  </a:lnTo>
                  <a:lnTo>
                    <a:pt x="257" y="171"/>
                  </a:lnTo>
                  <a:lnTo>
                    <a:pt x="250" y="164"/>
                  </a:lnTo>
                  <a:lnTo>
                    <a:pt x="253" y="152"/>
                  </a:lnTo>
                  <a:lnTo>
                    <a:pt x="255" y="140"/>
                  </a:lnTo>
                  <a:lnTo>
                    <a:pt x="260" y="130"/>
                  </a:lnTo>
                  <a:lnTo>
                    <a:pt x="260" y="126"/>
                  </a:lnTo>
                  <a:lnTo>
                    <a:pt x="262" y="121"/>
                  </a:lnTo>
                  <a:lnTo>
                    <a:pt x="260" y="119"/>
                  </a:lnTo>
                  <a:lnTo>
                    <a:pt x="257" y="116"/>
                  </a:lnTo>
                  <a:lnTo>
                    <a:pt x="255" y="114"/>
                  </a:lnTo>
                  <a:lnTo>
                    <a:pt x="255" y="109"/>
                  </a:lnTo>
                  <a:lnTo>
                    <a:pt x="253" y="104"/>
                  </a:lnTo>
                  <a:lnTo>
                    <a:pt x="253" y="100"/>
                  </a:lnTo>
                  <a:lnTo>
                    <a:pt x="253" y="93"/>
                  </a:lnTo>
                  <a:lnTo>
                    <a:pt x="250" y="78"/>
                  </a:lnTo>
                  <a:lnTo>
                    <a:pt x="248" y="64"/>
                  </a:lnTo>
                  <a:lnTo>
                    <a:pt x="243" y="59"/>
                  </a:lnTo>
                  <a:lnTo>
                    <a:pt x="239" y="57"/>
                  </a:lnTo>
                  <a:lnTo>
                    <a:pt x="234" y="57"/>
                  </a:lnTo>
                  <a:lnTo>
                    <a:pt x="227" y="57"/>
                  </a:lnTo>
                  <a:lnTo>
                    <a:pt x="222" y="55"/>
                  </a:lnTo>
                  <a:lnTo>
                    <a:pt x="222" y="52"/>
                  </a:lnTo>
                  <a:lnTo>
                    <a:pt x="220" y="50"/>
                  </a:lnTo>
                  <a:lnTo>
                    <a:pt x="220" y="45"/>
                  </a:lnTo>
                  <a:lnTo>
                    <a:pt x="222" y="43"/>
                  </a:lnTo>
                  <a:lnTo>
                    <a:pt x="229" y="36"/>
                  </a:lnTo>
                  <a:lnTo>
                    <a:pt x="239" y="31"/>
                  </a:lnTo>
                  <a:lnTo>
                    <a:pt x="246" y="26"/>
                  </a:lnTo>
                  <a:lnTo>
                    <a:pt x="255" y="24"/>
                  </a:lnTo>
                  <a:lnTo>
                    <a:pt x="255" y="24"/>
                  </a:lnTo>
                  <a:lnTo>
                    <a:pt x="255" y="24"/>
                  </a:lnTo>
                  <a:lnTo>
                    <a:pt x="253" y="19"/>
                  </a:lnTo>
                  <a:lnTo>
                    <a:pt x="253" y="19"/>
                  </a:lnTo>
                  <a:lnTo>
                    <a:pt x="250" y="17"/>
                  </a:lnTo>
                  <a:lnTo>
                    <a:pt x="250" y="14"/>
                  </a:lnTo>
                  <a:lnTo>
                    <a:pt x="250" y="12"/>
                  </a:lnTo>
                  <a:lnTo>
                    <a:pt x="248" y="12"/>
                  </a:lnTo>
                  <a:lnTo>
                    <a:pt x="246" y="12"/>
                  </a:lnTo>
                  <a:lnTo>
                    <a:pt x="243" y="10"/>
                  </a:lnTo>
                  <a:lnTo>
                    <a:pt x="243" y="7"/>
                  </a:lnTo>
                  <a:lnTo>
                    <a:pt x="241" y="5"/>
                  </a:lnTo>
                  <a:lnTo>
                    <a:pt x="239" y="3"/>
                  </a:lnTo>
                  <a:lnTo>
                    <a:pt x="239" y="3"/>
                  </a:lnTo>
                  <a:lnTo>
                    <a:pt x="234" y="7"/>
                  </a:lnTo>
                  <a:lnTo>
                    <a:pt x="229" y="12"/>
                  </a:lnTo>
                  <a:lnTo>
                    <a:pt x="224" y="17"/>
                  </a:lnTo>
                  <a:lnTo>
                    <a:pt x="222" y="19"/>
                  </a:lnTo>
                  <a:lnTo>
                    <a:pt x="220" y="22"/>
                  </a:lnTo>
                  <a:lnTo>
                    <a:pt x="217" y="24"/>
                  </a:lnTo>
                  <a:lnTo>
                    <a:pt x="215" y="26"/>
                  </a:lnTo>
                  <a:lnTo>
                    <a:pt x="213" y="29"/>
                  </a:lnTo>
                  <a:lnTo>
                    <a:pt x="210" y="29"/>
                  </a:lnTo>
                  <a:lnTo>
                    <a:pt x="208" y="29"/>
                  </a:lnTo>
                  <a:lnTo>
                    <a:pt x="208" y="26"/>
                  </a:lnTo>
                  <a:lnTo>
                    <a:pt x="205" y="26"/>
                  </a:lnTo>
                  <a:lnTo>
                    <a:pt x="201" y="22"/>
                  </a:lnTo>
                  <a:lnTo>
                    <a:pt x="196" y="17"/>
                  </a:lnTo>
                  <a:lnTo>
                    <a:pt x="189" y="12"/>
                  </a:lnTo>
                  <a:lnTo>
                    <a:pt x="184" y="7"/>
                  </a:lnTo>
                  <a:lnTo>
                    <a:pt x="182" y="5"/>
                  </a:lnTo>
                  <a:lnTo>
                    <a:pt x="179" y="3"/>
                  </a:lnTo>
                  <a:lnTo>
                    <a:pt x="177" y="0"/>
                  </a:lnTo>
                  <a:lnTo>
                    <a:pt x="175" y="0"/>
                  </a:lnTo>
                  <a:lnTo>
                    <a:pt x="175" y="0"/>
                  </a:lnTo>
                  <a:lnTo>
                    <a:pt x="172" y="3"/>
                  </a:lnTo>
                  <a:lnTo>
                    <a:pt x="170" y="3"/>
                  </a:lnTo>
                  <a:lnTo>
                    <a:pt x="168" y="5"/>
                  </a:lnTo>
                  <a:lnTo>
                    <a:pt x="163" y="7"/>
                  </a:lnTo>
                  <a:lnTo>
                    <a:pt x="156" y="12"/>
                  </a:lnTo>
                  <a:lnTo>
                    <a:pt x="149" y="17"/>
                  </a:lnTo>
                  <a:lnTo>
                    <a:pt x="144" y="22"/>
                  </a:lnTo>
                  <a:lnTo>
                    <a:pt x="142" y="29"/>
                  </a:lnTo>
                  <a:lnTo>
                    <a:pt x="142" y="36"/>
                  </a:lnTo>
                  <a:lnTo>
                    <a:pt x="139" y="43"/>
                  </a:lnTo>
                  <a:lnTo>
                    <a:pt x="137" y="50"/>
                  </a:lnTo>
                  <a:lnTo>
                    <a:pt x="137" y="59"/>
                  </a:lnTo>
                  <a:lnTo>
                    <a:pt x="134" y="69"/>
                  </a:lnTo>
                  <a:lnTo>
                    <a:pt x="132" y="78"/>
                  </a:lnTo>
                  <a:lnTo>
                    <a:pt x="127" y="83"/>
                  </a:lnTo>
                  <a:lnTo>
                    <a:pt x="127" y="83"/>
                  </a:lnTo>
                  <a:lnTo>
                    <a:pt x="125" y="85"/>
                  </a:lnTo>
                  <a:lnTo>
                    <a:pt x="123" y="85"/>
                  </a:lnTo>
                  <a:lnTo>
                    <a:pt x="123" y="85"/>
                  </a:lnTo>
                  <a:lnTo>
                    <a:pt x="120" y="83"/>
                  </a:lnTo>
                  <a:lnTo>
                    <a:pt x="120" y="83"/>
                  </a:lnTo>
                  <a:lnTo>
                    <a:pt x="120" y="81"/>
                  </a:lnTo>
                  <a:lnTo>
                    <a:pt x="118" y="81"/>
                  </a:lnTo>
                  <a:lnTo>
                    <a:pt x="113" y="83"/>
                  </a:lnTo>
                  <a:lnTo>
                    <a:pt x="108" y="85"/>
                  </a:lnTo>
                  <a:lnTo>
                    <a:pt x="104" y="85"/>
                  </a:lnTo>
                  <a:lnTo>
                    <a:pt x="99" y="88"/>
                  </a:lnTo>
                  <a:lnTo>
                    <a:pt x="97" y="90"/>
                  </a:lnTo>
                  <a:lnTo>
                    <a:pt x="94" y="93"/>
                  </a:lnTo>
                  <a:lnTo>
                    <a:pt x="92" y="95"/>
                  </a:lnTo>
                  <a:lnTo>
                    <a:pt x="90" y="97"/>
                  </a:lnTo>
                  <a:lnTo>
                    <a:pt x="87" y="100"/>
                  </a:lnTo>
                  <a:lnTo>
                    <a:pt x="82" y="102"/>
                  </a:lnTo>
                  <a:lnTo>
                    <a:pt x="80" y="104"/>
                  </a:lnTo>
                  <a:lnTo>
                    <a:pt x="75" y="107"/>
                  </a:lnTo>
                  <a:lnTo>
                    <a:pt x="73" y="109"/>
                  </a:lnTo>
                  <a:lnTo>
                    <a:pt x="71" y="111"/>
                  </a:lnTo>
                  <a:lnTo>
                    <a:pt x="68" y="114"/>
                  </a:lnTo>
                  <a:lnTo>
                    <a:pt x="68" y="116"/>
                  </a:lnTo>
                  <a:lnTo>
                    <a:pt x="68" y="121"/>
                  </a:lnTo>
                  <a:lnTo>
                    <a:pt x="68" y="128"/>
                  </a:lnTo>
                  <a:lnTo>
                    <a:pt x="68" y="133"/>
                  </a:lnTo>
                  <a:lnTo>
                    <a:pt x="71" y="140"/>
                  </a:lnTo>
                  <a:lnTo>
                    <a:pt x="73" y="140"/>
                  </a:lnTo>
                  <a:lnTo>
                    <a:pt x="75" y="142"/>
                  </a:lnTo>
                  <a:lnTo>
                    <a:pt x="78" y="142"/>
                  </a:lnTo>
                  <a:lnTo>
                    <a:pt x="78" y="147"/>
                  </a:lnTo>
                  <a:lnTo>
                    <a:pt x="82" y="147"/>
                  </a:lnTo>
                  <a:lnTo>
                    <a:pt x="85" y="147"/>
                  </a:lnTo>
                  <a:lnTo>
                    <a:pt x="87" y="145"/>
                  </a:lnTo>
                  <a:lnTo>
                    <a:pt x="87" y="142"/>
                  </a:lnTo>
                  <a:lnTo>
                    <a:pt x="87" y="142"/>
                  </a:lnTo>
                  <a:lnTo>
                    <a:pt x="85" y="140"/>
                  </a:lnTo>
                  <a:lnTo>
                    <a:pt x="85" y="140"/>
                  </a:lnTo>
                  <a:lnTo>
                    <a:pt x="85" y="138"/>
                  </a:lnTo>
                  <a:lnTo>
                    <a:pt x="85" y="138"/>
                  </a:lnTo>
                  <a:lnTo>
                    <a:pt x="87" y="138"/>
                  </a:lnTo>
                  <a:lnTo>
                    <a:pt x="90" y="138"/>
                  </a:lnTo>
                  <a:lnTo>
                    <a:pt x="90" y="138"/>
                  </a:lnTo>
                  <a:lnTo>
                    <a:pt x="92" y="135"/>
                  </a:lnTo>
                  <a:lnTo>
                    <a:pt x="92" y="133"/>
                  </a:lnTo>
                  <a:lnTo>
                    <a:pt x="92" y="133"/>
                  </a:lnTo>
                  <a:lnTo>
                    <a:pt x="94" y="135"/>
                  </a:lnTo>
                  <a:lnTo>
                    <a:pt x="99" y="138"/>
                  </a:lnTo>
                  <a:lnTo>
                    <a:pt x="104" y="138"/>
                  </a:lnTo>
                  <a:lnTo>
                    <a:pt x="108" y="138"/>
                  </a:lnTo>
                  <a:lnTo>
                    <a:pt x="111" y="140"/>
                  </a:lnTo>
                  <a:lnTo>
                    <a:pt x="111" y="145"/>
                  </a:lnTo>
                  <a:lnTo>
                    <a:pt x="113" y="149"/>
                  </a:lnTo>
                  <a:lnTo>
                    <a:pt x="111" y="156"/>
                  </a:lnTo>
                  <a:lnTo>
                    <a:pt x="111" y="161"/>
                  </a:lnTo>
                  <a:lnTo>
                    <a:pt x="113" y="164"/>
                  </a:lnTo>
                  <a:lnTo>
                    <a:pt x="113" y="168"/>
                  </a:lnTo>
                  <a:lnTo>
                    <a:pt x="113" y="173"/>
                  </a:lnTo>
                  <a:lnTo>
                    <a:pt x="111" y="175"/>
                  </a:lnTo>
                  <a:lnTo>
                    <a:pt x="108" y="185"/>
                  </a:lnTo>
                  <a:lnTo>
                    <a:pt x="106" y="194"/>
                  </a:lnTo>
                  <a:lnTo>
                    <a:pt x="101" y="204"/>
                  </a:lnTo>
                  <a:lnTo>
                    <a:pt x="97" y="213"/>
                  </a:lnTo>
                  <a:lnTo>
                    <a:pt x="94" y="216"/>
                  </a:lnTo>
                  <a:lnTo>
                    <a:pt x="92" y="218"/>
                  </a:lnTo>
                  <a:lnTo>
                    <a:pt x="87" y="220"/>
                  </a:lnTo>
                  <a:lnTo>
                    <a:pt x="85" y="223"/>
                  </a:lnTo>
                  <a:lnTo>
                    <a:pt x="82" y="218"/>
                  </a:lnTo>
                  <a:lnTo>
                    <a:pt x="82" y="213"/>
                  </a:lnTo>
                  <a:lnTo>
                    <a:pt x="80" y="206"/>
                  </a:lnTo>
                  <a:lnTo>
                    <a:pt x="78" y="201"/>
                  </a:lnTo>
                  <a:lnTo>
                    <a:pt x="75" y="204"/>
                  </a:lnTo>
                  <a:lnTo>
                    <a:pt x="73" y="206"/>
                  </a:lnTo>
                  <a:lnTo>
                    <a:pt x="71" y="206"/>
                  </a:lnTo>
                  <a:lnTo>
                    <a:pt x="59" y="218"/>
                  </a:lnTo>
                  <a:lnTo>
                    <a:pt x="49" y="227"/>
                  </a:lnTo>
                  <a:lnTo>
                    <a:pt x="38" y="237"/>
                  </a:lnTo>
                  <a:lnTo>
                    <a:pt x="26" y="246"/>
                  </a:lnTo>
                  <a:lnTo>
                    <a:pt x="19" y="254"/>
                  </a:lnTo>
                  <a:lnTo>
                    <a:pt x="11" y="258"/>
                  </a:lnTo>
                  <a:lnTo>
                    <a:pt x="7" y="263"/>
                  </a:lnTo>
                  <a:lnTo>
                    <a:pt x="0" y="270"/>
                  </a:lnTo>
                  <a:lnTo>
                    <a:pt x="4" y="275"/>
                  </a:lnTo>
                  <a:lnTo>
                    <a:pt x="11" y="280"/>
                  </a:lnTo>
                  <a:lnTo>
                    <a:pt x="19" y="287"/>
                  </a:lnTo>
                  <a:lnTo>
                    <a:pt x="21" y="294"/>
                  </a:lnTo>
                  <a:lnTo>
                    <a:pt x="21" y="296"/>
                  </a:lnTo>
                  <a:lnTo>
                    <a:pt x="23" y="298"/>
                  </a:lnTo>
                  <a:lnTo>
                    <a:pt x="23" y="303"/>
                  </a:lnTo>
                  <a:lnTo>
                    <a:pt x="26" y="306"/>
                  </a:lnTo>
                  <a:lnTo>
                    <a:pt x="28" y="308"/>
                  </a:lnTo>
                  <a:lnTo>
                    <a:pt x="30" y="310"/>
                  </a:lnTo>
                  <a:lnTo>
                    <a:pt x="30" y="310"/>
                  </a:lnTo>
                  <a:lnTo>
                    <a:pt x="35" y="310"/>
                  </a:lnTo>
                  <a:lnTo>
                    <a:pt x="38" y="313"/>
                  </a:lnTo>
                  <a:lnTo>
                    <a:pt x="40" y="313"/>
                  </a:lnTo>
                  <a:lnTo>
                    <a:pt x="42" y="317"/>
                  </a:lnTo>
                  <a:lnTo>
                    <a:pt x="45" y="320"/>
                  </a:lnTo>
                  <a:lnTo>
                    <a:pt x="47" y="325"/>
                  </a:lnTo>
                  <a:lnTo>
                    <a:pt x="47" y="329"/>
                  </a:lnTo>
                  <a:lnTo>
                    <a:pt x="47" y="334"/>
                  </a:lnTo>
                  <a:lnTo>
                    <a:pt x="49" y="339"/>
                  </a:lnTo>
                  <a:lnTo>
                    <a:pt x="52" y="343"/>
                  </a:lnTo>
                  <a:lnTo>
                    <a:pt x="59" y="346"/>
                  </a:lnTo>
                  <a:lnTo>
                    <a:pt x="61" y="348"/>
                  </a:lnTo>
                  <a:lnTo>
                    <a:pt x="64" y="353"/>
                  </a:lnTo>
                  <a:lnTo>
                    <a:pt x="61" y="360"/>
                  </a:lnTo>
                  <a:lnTo>
                    <a:pt x="61" y="367"/>
                  </a:lnTo>
                  <a:lnTo>
                    <a:pt x="61" y="374"/>
                  </a:lnTo>
                  <a:lnTo>
                    <a:pt x="61" y="381"/>
                  </a:lnTo>
                  <a:lnTo>
                    <a:pt x="66" y="386"/>
                  </a:lnTo>
                  <a:lnTo>
                    <a:pt x="68" y="393"/>
                  </a:lnTo>
                  <a:lnTo>
                    <a:pt x="73" y="400"/>
                  </a:lnTo>
                  <a:lnTo>
                    <a:pt x="78" y="407"/>
                  </a:lnTo>
                  <a:lnTo>
                    <a:pt x="80" y="410"/>
                  </a:lnTo>
                  <a:lnTo>
                    <a:pt x="82" y="412"/>
                  </a:lnTo>
                  <a:lnTo>
                    <a:pt x="87" y="412"/>
                  </a:lnTo>
                  <a:lnTo>
                    <a:pt x="92" y="412"/>
                  </a:lnTo>
                  <a:lnTo>
                    <a:pt x="92" y="412"/>
                  </a:lnTo>
                  <a:lnTo>
                    <a:pt x="94" y="412"/>
                  </a:lnTo>
                  <a:lnTo>
                    <a:pt x="97" y="414"/>
                  </a:lnTo>
                  <a:lnTo>
                    <a:pt x="97" y="414"/>
                  </a:lnTo>
                  <a:lnTo>
                    <a:pt x="99" y="417"/>
                  </a:lnTo>
                  <a:lnTo>
                    <a:pt x="97" y="419"/>
                  </a:lnTo>
                  <a:lnTo>
                    <a:pt x="97" y="422"/>
                  </a:lnTo>
                  <a:lnTo>
                    <a:pt x="97" y="424"/>
                  </a:lnTo>
                  <a:lnTo>
                    <a:pt x="99" y="424"/>
                  </a:lnTo>
                  <a:lnTo>
                    <a:pt x="101" y="424"/>
                  </a:lnTo>
                  <a:lnTo>
                    <a:pt x="104" y="424"/>
                  </a:lnTo>
                  <a:lnTo>
                    <a:pt x="106" y="424"/>
                  </a:lnTo>
                  <a:lnTo>
                    <a:pt x="108" y="426"/>
                  </a:lnTo>
                  <a:lnTo>
                    <a:pt x="108" y="429"/>
                  </a:lnTo>
                  <a:lnTo>
                    <a:pt x="108" y="431"/>
                  </a:lnTo>
                  <a:lnTo>
                    <a:pt x="108" y="433"/>
                  </a:lnTo>
                  <a:lnTo>
                    <a:pt x="104" y="433"/>
                  </a:lnTo>
                  <a:lnTo>
                    <a:pt x="99" y="431"/>
                  </a:lnTo>
                  <a:lnTo>
                    <a:pt x="92" y="429"/>
                  </a:lnTo>
                  <a:lnTo>
                    <a:pt x="90" y="429"/>
                  </a:lnTo>
                  <a:lnTo>
                    <a:pt x="87" y="433"/>
                  </a:lnTo>
                  <a:lnTo>
                    <a:pt x="92" y="436"/>
                  </a:lnTo>
                  <a:lnTo>
                    <a:pt x="99" y="438"/>
                  </a:lnTo>
                  <a:lnTo>
                    <a:pt x="104" y="443"/>
                  </a:lnTo>
                  <a:lnTo>
                    <a:pt x="104" y="443"/>
                  </a:lnTo>
                  <a:lnTo>
                    <a:pt x="104" y="443"/>
                  </a:lnTo>
                  <a:lnTo>
                    <a:pt x="104" y="445"/>
                  </a:lnTo>
                  <a:lnTo>
                    <a:pt x="104" y="445"/>
                  </a:lnTo>
                  <a:lnTo>
                    <a:pt x="108" y="450"/>
                  </a:lnTo>
                  <a:lnTo>
                    <a:pt x="116" y="452"/>
                  </a:lnTo>
                  <a:lnTo>
                    <a:pt x="120" y="452"/>
                  </a:lnTo>
                  <a:lnTo>
                    <a:pt x="125" y="457"/>
                  </a:lnTo>
                  <a:lnTo>
                    <a:pt x="125" y="459"/>
                  </a:lnTo>
                  <a:lnTo>
                    <a:pt x="125" y="459"/>
                  </a:lnTo>
                  <a:lnTo>
                    <a:pt x="125" y="462"/>
                  </a:lnTo>
                  <a:lnTo>
                    <a:pt x="127" y="464"/>
                  </a:lnTo>
                  <a:lnTo>
                    <a:pt x="130" y="464"/>
                  </a:lnTo>
                  <a:lnTo>
                    <a:pt x="132" y="462"/>
                  </a:lnTo>
                  <a:lnTo>
                    <a:pt x="137" y="462"/>
                  </a:lnTo>
                  <a:lnTo>
                    <a:pt x="139" y="462"/>
                  </a:lnTo>
                  <a:lnTo>
                    <a:pt x="142" y="462"/>
                  </a:lnTo>
                  <a:lnTo>
                    <a:pt x="146" y="462"/>
                  </a:lnTo>
                  <a:lnTo>
                    <a:pt x="149" y="462"/>
                  </a:lnTo>
                  <a:lnTo>
                    <a:pt x="151" y="462"/>
                  </a:lnTo>
                  <a:lnTo>
                    <a:pt x="153" y="462"/>
                  </a:lnTo>
                  <a:lnTo>
                    <a:pt x="156" y="464"/>
                  </a:lnTo>
                  <a:lnTo>
                    <a:pt x="158" y="464"/>
                  </a:lnTo>
                  <a:lnTo>
                    <a:pt x="160" y="467"/>
                  </a:lnTo>
                  <a:lnTo>
                    <a:pt x="165" y="469"/>
                  </a:lnTo>
                  <a:lnTo>
                    <a:pt x="170" y="474"/>
                  </a:lnTo>
                  <a:lnTo>
                    <a:pt x="172" y="476"/>
                  </a:lnTo>
                  <a:lnTo>
                    <a:pt x="168" y="476"/>
                  </a:lnTo>
                  <a:lnTo>
                    <a:pt x="165" y="478"/>
                  </a:lnTo>
                  <a:lnTo>
                    <a:pt x="163" y="478"/>
                  </a:lnTo>
                  <a:lnTo>
                    <a:pt x="163" y="478"/>
                  </a:lnTo>
                  <a:lnTo>
                    <a:pt x="160" y="481"/>
                  </a:lnTo>
                  <a:lnTo>
                    <a:pt x="160" y="483"/>
                  </a:lnTo>
                  <a:lnTo>
                    <a:pt x="160" y="485"/>
                  </a:lnTo>
                  <a:lnTo>
                    <a:pt x="163" y="488"/>
                  </a:lnTo>
                  <a:lnTo>
                    <a:pt x="163" y="488"/>
                  </a:lnTo>
                  <a:lnTo>
                    <a:pt x="160" y="490"/>
                  </a:lnTo>
                  <a:lnTo>
                    <a:pt x="156" y="490"/>
                  </a:lnTo>
                  <a:lnTo>
                    <a:pt x="153" y="488"/>
                  </a:lnTo>
                  <a:lnTo>
                    <a:pt x="149" y="488"/>
                  </a:lnTo>
                  <a:lnTo>
                    <a:pt x="144" y="490"/>
                  </a:lnTo>
                  <a:lnTo>
                    <a:pt x="142" y="490"/>
                  </a:lnTo>
                  <a:lnTo>
                    <a:pt x="137" y="490"/>
                  </a:lnTo>
                  <a:lnTo>
                    <a:pt x="134" y="490"/>
                  </a:lnTo>
                  <a:lnTo>
                    <a:pt x="130" y="488"/>
                  </a:lnTo>
                  <a:lnTo>
                    <a:pt x="125" y="488"/>
                  </a:lnTo>
                  <a:lnTo>
                    <a:pt x="120" y="485"/>
                  </a:lnTo>
                  <a:lnTo>
                    <a:pt x="116" y="485"/>
                  </a:lnTo>
                  <a:lnTo>
                    <a:pt x="104" y="485"/>
                  </a:lnTo>
                  <a:lnTo>
                    <a:pt x="94" y="488"/>
                  </a:lnTo>
                  <a:lnTo>
                    <a:pt x="85" y="493"/>
                  </a:lnTo>
                  <a:lnTo>
                    <a:pt x="75" y="500"/>
                  </a:lnTo>
                  <a:lnTo>
                    <a:pt x="71" y="504"/>
                  </a:lnTo>
                  <a:lnTo>
                    <a:pt x="66" y="512"/>
                  </a:lnTo>
                  <a:lnTo>
                    <a:pt x="64" y="519"/>
                  </a:lnTo>
                  <a:lnTo>
                    <a:pt x="68" y="521"/>
                  </a:lnTo>
                  <a:lnTo>
                    <a:pt x="71" y="523"/>
                  </a:lnTo>
                  <a:lnTo>
                    <a:pt x="73" y="526"/>
                  </a:lnTo>
                  <a:lnTo>
                    <a:pt x="78" y="528"/>
                  </a:lnTo>
                  <a:lnTo>
                    <a:pt x="80" y="530"/>
                  </a:lnTo>
                  <a:lnTo>
                    <a:pt x="82" y="535"/>
                  </a:lnTo>
                  <a:lnTo>
                    <a:pt x="80" y="538"/>
                  </a:lnTo>
                  <a:lnTo>
                    <a:pt x="78" y="540"/>
                  </a:lnTo>
                  <a:lnTo>
                    <a:pt x="75" y="542"/>
                  </a:lnTo>
                  <a:lnTo>
                    <a:pt x="71" y="545"/>
                  </a:lnTo>
                  <a:lnTo>
                    <a:pt x="71" y="547"/>
                  </a:lnTo>
                  <a:lnTo>
                    <a:pt x="71" y="552"/>
                  </a:lnTo>
                  <a:lnTo>
                    <a:pt x="73" y="556"/>
                  </a:lnTo>
                  <a:lnTo>
                    <a:pt x="75" y="561"/>
                  </a:lnTo>
                  <a:lnTo>
                    <a:pt x="75" y="566"/>
                  </a:lnTo>
                  <a:lnTo>
                    <a:pt x="75" y="568"/>
                  </a:lnTo>
                  <a:lnTo>
                    <a:pt x="75" y="573"/>
                  </a:lnTo>
                  <a:lnTo>
                    <a:pt x="73" y="583"/>
                  </a:lnTo>
                  <a:lnTo>
                    <a:pt x="71" y="592"/>
                  </a:lnTo>
                  <a:lnTo>
                    <a:pt x="68" y="599"/>
                  </a:lnTo>
                  <a:lnTo>
                    <a:pt x="66" y="609"/>
                  </a:lnTo>
                  <a:lnTo>
                    <a:pt x="71" y="616"/>
                  </a:lnTo>
                  <a:lnTo>
                    <a:pt x="78" y="625"/>
                  </a:lnTo>
                  <a:lnTo>
                    <a:pt x="82" y="632"/>
                  </a:lnTo>
                  <a:lnTo>
                    <a:pt x="90" y="642"/>
                  </a:lnTo>
                  <a:lnTo>
                    <a:pt x="92" y="644"/>
                  </a:lnTo>
                  <a:lnTo>
                    <a:pt x="97" y="649"/>
                  </a:lnTo>
                  <a:lnTo>
                    <a:pt x="99" y="651"/>
                  </a:lnTo>
                  <a:lnTo>
                    <a:pt x="101" y="656"/>
                  </a:lnTo>
                  <a:lnTo>
                    <a:pt x="101" y="661"/>
                  </a:lnTo>
                  <a:lnTo>
                    <a:pt x="104" y="668"/>
                  </a:lnTo>
                  <a:lnTo>
                    <a:pt x="104" y="672"/>
                  </a:lnTo>
                  <a:lnTo>
                    <a:pt x="104" y="680"/>
                  </a:lnTo>
                  <a:lnTo>
                    <a:pt x="104" y="689"/>
                  </a:lnTo>
                  <a:lnTo>
                    <a:pt x="104" y="698"/>
                  </a:lnTo>
                  <a:lnTo>
                    <a:pt x="104" y="708"/>
                  </a:lnTo>
                  <a:lnTo>
                    <a:pt x="104" y="717"/>
                  </a:lnTo>
                  <a:lnTo>
                    <a:pt x="108" y="727"/>
                  </a:lnTo>
                  <a:lnTo>
                    <a:pt x="113" y="734"/>
                  </a:lnTo>
                  <a:lnTo>
                    <a:pt x="118" y="739"/>
                  </a:lnTo>
                  <a:lnTo>
                    <a:pt x="123" y="746"/>
                  </a:lnTo>
                  <a:lnTo>
                    <a:pt x="125" y="753"/>
                  </a:lnTo>
                  <a:lnTo>
                    <a:pt x="125" y="758"/>
                  </a:lnTo>
                  <a:lnTo>
                    <a:pt x="125" y="762"/>
                  </a:lnTo>
                  <a:lnTo>
                    <a:pt x="123" y="770"/>
                  </a:lnTo>
                  <a:lnTo>
                    <a:pt x="123" y="777"/>
                  </a:lnTo>
                  <a:lnTo>
                    <a:pt x="123" y="784"/>
                  </a:lnTo>
                  <a:lnTo>
                    <a:pt x="125" y="788"/>
                  </a:lnTo>
                  <a:lnTo>
                    <a:pt x="127" y="796"/>
                  </a:lnTo>
                  <a:lnTo>
                    <a:pt x="127" y="798"/>
                  </a:lnTo>
                  <a:lnTo>
                    <a:pt x="127" y="800"/>
                  </a:lnTo>
                  <a:lnTo>
                    <a:pt x="130" y="803"/>
                  </a:lnTo>
                  <a:lnTo>
                    <a:pt x="130" y="805"/>
                  </a:lnTo>
                  <a:lnTo>
                    <a:pt x="127" y="810"/>
                  </a:lnTo>
                  <a:lnTo>
                    <a:pt x="127" y="812"/>
                  </a:lnTo>
                  <a:lnTo>
                    <a:pt x="125" y="814"/>
                  </a:lnTo>
                  <a:lnTo>
                    <a:pt x="125" y="819"/>
                  </a:lnTo>
                  <a:lnTo>
                    <a:pt x="125" y="822"/>
                  </a:lnTo>
                  <a:lnTo>
                    <a:pt x="127" y="824"/>
                  </a:lnTo>
                  <a:lnTo>
                    <a:pt x="127" y="826"/>
                  </a:lnTo>
                  <a:lnTo>
                    <a:pt x="127" y="829"/>
                  </a:lnTo>
                  <a:lnTo>
                    <a:pt x="130" y="831"/>
                  </a:lnTo>
                  <a:lnTo>
                    <a:pt x="130" y="836"/>
                  </a:lnTo>
                  <a:lnTo>
                    <a:pt x="127" y="838"/>
                  </a:lnTo>
                  <a:lnTo>
                    <a:pt x="127" y="843"/>
                  </a:lnTo>
                  <a:lnTo>
                    <a:pt x="127" y="843"/>
                  </a:lnTo>
                  <a:lnTo>
                    <a:pt x="127" y="843"/>
                  </a:lnTo>
                  <a:lnTo>
                    <a:pt x="127" y="845"/>
                  </a:lnTo>
                  <a:lnTo>
                    <a:pt x="127" y="845"/>
                  </a:lnTo>
                  <a:lnTo>
                    <a:pt x="130" y="848"/>
                  </a:lnTo>
                  <a:lnTo>
                    <a:pt x="130" y="848"/>
                  </a:lnTo>
                  <a:lnTo>
                    <a:pt x="130" y="850"/>
                  </a:lnTo>
                  <a:lnTo>
                    <a:pt x="130" y="850"/>
                  </a:lnTo>
                  <a:lnTo>
                    <a:pt x="132" y="855"/>
                  </a:lnTo>
                  <a:lnTo>
                    <a:pt x="134" y="859"/>
                  </a:lnTo>
                  <a:lnTo>
                    <a:pt x="139" y="862"/>
                  </a:lnTo>
                  <a:lnTo>
                    <a:pt x="144" y="862"/>
                  </a:lnTo>
                  <a:lnTo>
                    <a:pt x="146" y="862"/>
                  </a:lnTo>
                  <a:lnTo>
                    <a:pt x="149" y="862"/>
                  </a:lnTo>
                  <a:lnTo>
                    <a:pt x="151" y="862"/>
                  </a:lnTo>
                  <a:lnTo>
                    <a:pt x="151" y="859"/>
                  </a:lnTo>
                  <a:lnTo>
                    <a:pt x="151" y="857"/>
                  </a:lnTo>
                  <a:lnTo>
                    <a:pt x="151" y="855"/>
                  </a:lnTo>
                  <a:lnTo>
                    <a:pt x="151" y="852"/>
                  </a:lnTo>
                  <a:lnTo>
                    <a:pt x="151" y="850"/>
                  </a:lnTo>
                  <a:lnTo>
                    <a:pt x="163" y="852"/>
                  </a:lnTo>
                  <a:lnTo>
                    <a:pt x="172" y="852"/>
                  </a:lnTo>
                  <a:lnTo>
                    <a:pt x="184" y="852"/>
                  </a:lnTo>
                  <a:lnTo>
                    <a:pt x="196" y="852"/>
                  </a:lnTo>
                  <a:lnTo>
                    <a:pt x="196" y="850"/>
                  </a:lnTo>
                  <a:lnTo>
                    <a:pt x="198" y="848"/>
                  </a:lnTo>
                  <a:lnTo>
                    <a:pt x="198" y="845"/>
                  </a:lnTo>
                  <a:lnTo>
                    <a:pt x="198" y="843"/>
                  </a:lnTo>
                  <a:lnTo>
                    <a:pt x="196" y="841"/>
                  </a:lnTo>
                  <a:lnTo>
                    <a:pt x="194" y="836"/>
                  </a:lnTo>
                  <a:lnTo>
                    <a:pt x="189" y="833"/>
                  </a:lnTo>
                  <a:lnTo>
                    <a:pt x="184" y="831"/>
                  </a:lnTo>
                  <a:lnTo>
                    <a:pt x="189" y="829"/>
                  </a:lnTo>
                  <a:lnTo>
                    <a:pt x="194" y="824"/>
                  </a:lnTo>
                  <a:lnTo>
                    <a:pt x="198" y="822"/>
                  </a:lnTo>
                  <a:lnTo>
                    <a:pt x="203" y="822"/>
                  </a:lnTo>
                  <a:lnTo>
                    <a:pt x="208" y="824"/>
                  </a:lnTo>
                  <a:lnTo>
                    <a:pt x="213" y="826"/>
                  </a:lnTo>
                  <a:lnTo>
                    <a:pt x="217" y="829"/>
                  </a:lnTo>
                  <a:lnTo>
                    <a:pt x="222" y="829"/>
                  </a:lnTo>
                  <a:lnTo>
                    <a:pt x="220" y="822"/>
                  </a:lnTo>
                  <a:lnTo>
                    <a:pt x="217" y="814"/>
                  </a:lnTo>
                  <a:lnTo>
                    <a:pt x="217" y="807"/>
                  </a:lnTo>
                  <a:lnTo>
                    <a:pt x="215" y="800"/>
                  </a:lnTo>
                  <a:lnTo>
                    <a:pt x="215" y="798"/>
                  </a:lnTo>
                  <a:lnTo>
                    <a:pt x="215" y="796"/>
                  </a:lnTo>
                  <a:lnTo>
                    <a:pt x="217" y="796"/>
                  </a:lnTo>
                  <a:lnTo>
                    <a:pt x="217" y="793"/>
                  </a:lnTo>
                  <a:lnTo>
                    <a:pt x="220" y="788"/>
                  </a:lnTo>
                  <a:lnTo>
                    <a:pt x="222" y="784"/>
                  </a:lnTo>
                  <a:lnTo>
                    <a:pt x="222" y="779"/>
                  </a:lnTo>
                  <a:lnTo>
                    <a:pt x="224" y="774"/>
                  </a:lnTo>
                  <a:lnTo>
                    <a:pt x="227" y="772"/>
                  </a:lnTo>
                  <a:lnTo>
                    <a:pt x="229" y="767"/>
                  </a:lnTo>
                  <a:lnTo>
                    <a:pt x="231" y="765"/>
                  </a:lnTo>
                  <a:lnTo>
                    <a:pt x="234" y="760"/>
                  </a:lnTo>
                  <a:lnTo>
                    <a:pt x="234" y="760"/>
                  </a:lnTo>
                  <a:lnTo>
                    <a:pt x="236" y="760"/>
                  </a:lnTo>
                  <a:lnTo>
                    <a:pt x="239" y="760"/>
                  </a:lnTo>
                  <a:lnTo>
                    <a:pt x="241" y="760"/>
                  </a:lnTo>
                  <a:lnTo>
                    <a:pt x="246" y="760"/>
                  </a:lnTo>
                  <a:lnTo>
                    <a:pt x="250" y="760"/>
                  </a:lnTo>
                  <a:lnTo>
                    <a:pt x="255" y="758"/>
                  </a:lnTo>
                  <a:lnTo>
                    <a:pt x="260" y="758"/>
                  </a:lnTo>
                  <a:lnTo>
                    <a:pt x="265" y="758"/>
                  </a:lnTo>
                  <a:lnTo>
                    <a:pt x="269" y="758"/>
                  </a:lnTo>
                  <a:lnTo>
                    <a:pt x="274" y="755"/>
                  </a:lnTo>
                  <a:lnTo>
                    <a:pt x="276" y="753"/>
                  </a:lnTo>
                  <a:lnTo>
                    <a:pt x="281" y="748"/>
                  </a:lnTo>
                  <a:lnTo>
                    <a:pt x="283" y="743"/>
                  </a:lnTo>
                  <a:lnTo>
                    <a:pt x="288" y="739"/>
                  </a:lnTo>
                  <a:lnTo>
                    <a:pt x="291" y="734"/>
                  </a:lnTo>
                  <a:lnTo>
                    <a:pt x="293" y="732"/>
                  </a:lnTo>
                  <a:lnTo>
                    <a:pt x="295" y="734"/>
                  </a:lnTo>
                  <a:lnTo>
                    <a:pt x="298" y="734"/>
                  </a:lnTo>
                  <a:lnTo>
                    <a:pt x="300" y="734"/>
                  </a:lnTo>
                  <a:lnTo>
                    <a:pt x="300" y="732"/>
                  </a:lnTo>
                  <a:lnTo>
                    <a:pt x="300" y="729"/>
                  </a:lnTo>
                  <a:lnTo>
                    <a:pt x="298" y="727"/>
                  </a:lnTo>
                  <a:lnTo>
                    <a:pt x="298" y="725"/>
                  </a:lnTo>
                  <a:lnTo>
                    <a:pt x="298" y="722"/>
                  </a:lnTo>
                  <a:lnTo>
                    <a:pt x="295" y="717"/>
                  </a:lnTo>
                  <a:lnTo>
                    <a:pt x="293" y="715"/>
                  </a:lnTo>
                  <a:lnTo>
                    <a:pt x="288" y="713"/>
                  </a:lnTo>
                  <a:lnTo>
                    <a:pt x="286" y="710"/>
                  </a:lnTo>
                  <a:lnTo>
                    <a:pt x="283" y="708"/>
                  </a:lnTo>
                  <a:lnTo>
                    <a:pt x="281" y="706"/>
                  </a:lnTo>
                  <a:lnTo>
                    <a:pt x="279" y="703"/>
                  </a:lnTo>
                  <a:lnTo>
                    <a:pt x="276" y="703"/>
                  </a:lnTo>
                  <a:lnTo>
                    <a:pt x="276" y="703"/>
                  </a:lnTo>
                  <a:lnTo>
                    <a:pt x="276" y="701"/>
                  </a:lnTo>
                  <a:lnTo>
                    <a:pt x="274" y="701"/>
                  </a:lnTo>
                  <a:lnTo>
                    <a:pt x="272" y="696"/>
                  </a:lnTo>
                  <a:lnTo>
                    <a:pt x="272" y="687"/>
                  </a:lnTo>
                  <a:lnTo>
                    <a:pt x="272" y="680"/>
                  </a:lnTo>
                  <a:lnTo>
                    <a:pt x="272" y="672"/>
                  </a:lnTo>
                  <a:lnTo>
                    <a:pt x="274" y="668"/>
                  </a:lnTo>
                  <a:lnTo>
                    <a:pt x="274" y="663"/>
                  </a:lnTo>
                  <a:lnTo>
                    <a:pt x="276" y="658"/>
                  </a:lnTo>
                  <a:lnTo>
                    <a:pt x="276" y="654"/>
                  </a:lnTo>
                  <a:lnTo>
                    <a:pt x="279" y="649"/>
                  </a:lnTo>
                  <a:lnTo>
                    <a:pt x="279" y="646"/>
                  </a:lnTo>
                  <a:lnTo>
                    <a:pt x="279" y="642"/>
                  </a:lnTo>
                  <a:lnTo>
                    <a:pt x="276" y="639"/>
                  </a:lnTo>
                  <a:lnTo>
                    <a:pt x="276" y="637"/>
                  </a:lnTo>
                  <a:lnTo>
                    <a:pt x="276" y="635"/>
                  </a:lnTo>
                  <a:lnTo>
                    <a:pt x="276" y="632"/>
                  </a:lnTo>
                  <a:lnTo>
                    <a:pt x="274" y="630"/>
                  </a:lnTo>
                  <a:lnTo>
                    <a:pt x="274" y="627"/>
                  </a:lnTo>
                  <a:lnTo>
                    <a:pt x="274" y="627"/>
                  </a:lnTo>
                  <a:lnTo>
                    <a:pt x="274" y="627"/>
                  </a:lnTo>
                  <a:lnTo>
                    <a:pt x="274" y="627"/>
                  </a:lnTo>
                  <a:lnTo>
                    <a:pt x="274" y="625"/>
                  </a:lnTo>
                  <a:lnTo>
                    <a:pt x="274" y="623"/>
                  </a:lnTo>
                  <a:lnTo>
                    <a:pt x="274" y="620"/>
                  </a:lnTo>
                  <a:lnTo>
                    <a:pt x="274" y="618"/>
                  </a:lnTo>
                  <a:lnTo>
                    <a:pt x="269" y="620"/>
                  </a:lnTo>
                  <a:lnTo>
                    <a:pt x="265" y="623"/>
                  </a:lnTo>
                  <a:lnTo>
                    <a:pt x="255" y="625"/>
                  </a:lnTo>
                  <a:lnTo>
                    <a:pt x="253" y="620"/>
                  </a:lnTo>
                  <a:lnTo>
                    <a:pt x="253" y="616"/>
                  </a:lnTo>
                  <a:lnTo>
                    <a:pt x="250" y="611"/>
                  </a:lnTo>
                  <a:lnTo>
                    <a:pt x="250" y="609"/>
                  </a:lnTo>
                  <a:lnTo>
                    <a:pt x="253" y="604"/>
                  </a:lnTo>
                  <a:lnTo>
                    <a:pt x="257" y="601"/>
                  </a:lnTo>
                  <a:lnTo>
                    <a:pt x="260" y="599"/>
                  </a:lnTo>
                  <a:lnTo>
                    <a:pt x="262" y="597"/>
                  </a:lnTo>
                  <a:lnTo>
                    <a:pt x="265" y="594"/>
                  </a:lnTo>
                  <a:lnTo>
                    <a:pt x="269" y="592"/>
                  </a:lnTo>
                  <a:lnTo>
                    <a:pt x="272" y="592"/>
                  </a:lnTo>
                  <a:lnTo>
                    <a:pt x="276" y="592"/>
                  </a:lnTo>
                  <a:lnTo>
                    <a:pt x="276" y="592"/>
                  </a:lnTo>
                  <a:lnTo>
                    <a:pt x="279" y="592"/>
                  </a:lnTo>
                  <a:lnTo>
                    <a:pt x="281" y="594"/>
                  </a:lnTo>
                  <a:lnTo>
                    <a:pt x="281" y="594"/>
                  </a:lnTo>
                  <a:lnTo>
                    <a:pt x="283" y="594"/>
                  </a:lnTo>
                  <a:lnTo>
                    <a:pt x="283" y="592"/>
                  </a:lnTo>
                  <a:lnTo>
                    <a:pt x="286" y="592"/>
                  </a:lnTo>
                  <a:lnTo>
                    <a:pt x="286" y="590"/>
                  </a:lnTo>
                  <a:lnTo>
                    <a:pt x="288" y="590"/>
                  </a:lnTo>
                  <a:lnTo>
                    <a:pt x="291" y="590"/>
                  </a:lnTo>
                  <a:lnTo>
                    <a:pt x="291" y="587"/>
                  </a:lnTo>
                  <a:lnTo>
                    <a:pt x="291" y="585"/>
                  </a:lnTo>
                  <a:lnTo>
                    <a:pt x="291" y="583"/>
                  </a:lnTo>
                  <a:lnTo>
                    <a:pt x="291" y="580"/>
                  </a:lnTo>
                  <a:lnTo>
                    <a:pt x="293" y="578"/>
                  </a:lnTo>
                  <a:lnTo>
                    <a:pt x="295" y="575"/>
                  </a:lnTo>
                  <a:lnTo>
                    <a:pt x="295" y="575"/>
                  </a:lnTo>
                  <a:lnTo>
                    <a:pt x="298" y="575"/>
                  </a:lnTo>
                  <a:lnTo>
                    <a:pt x="298" y="575"/>
                  </a:lnTo>
                  <a:lnTo>
                    <a:pt x="300" y="575"/>
                  </a:lnTo>
                  <a:lnTo>
                    <a:pt x="300" y="573"/>
                  </a:lnTo>
                  <a:lnTo>
                    <a:pt x="302" y="573"/>
                  </a:lnTo>
                  <a:lnTo>
                    <a:pt x="302" y="571"/>
                  </a:lnTo>
                  <a:lnTo>
                    <a:pt x="302" y="571"/>
                  </a:lnTo>
                  <a:lnTo>
                    <a:pt x="305" y="568"/>
                  </a:lnTo>
                  <a:lnTo>
                    <a:pt x="307" y="568"/>
                  </a:lnTo>
                  <a:lnTo>
                    <a:pt x="312" y="568"/>
                  </a:lnTo>
                  <a:lnTo>
                    <a:pt x="314" y="568"/>
                  </a:lnTo>
                  <a:lnTo>
                    <a:pt x="317" y="568"/>
                  </a:lnTo>
                  <a:lnTo>
                    <a:pt x="319" y="566"/>
                  </a:lnTo>
                  <a:lnTo>
                    <a:pt x="321" y="566"/>
                  </a:lnTo>
                  <a:lnTo>
                    <a:pt x="321" y="564"/>
                  </a:lnTo>
                  <a:lnTo>
                    <a:pt x="324" y="561"/>
                  </a:lnTo>
                  <a:lnTo>
                    <a:pt x="326" y="559"/>
                  </a:lnTo>
                  <a:lnTo>
                    <a:pt x="328" y="561"/>
                  </a:lnTo>
                  <a:lnTo>
                    <a:pt x="331" y="564"/>
                  </a:lnTo>
                  <a:lnTo>
                    <a:pt x="335" y="566"/>
                  </a:lnTo>
                  <a:lnTo>
                    <a:pt x="340" y="566"/>
                  </a:lnTo>
                  <a:lnTo>
                    <a:pt x="345" y="568"/>
                  </a:lnTo>
                  <a:lnTo>
                    <a:pt x="347" y="568"/>
                  </a:lnTo>
                  <a:lnTo>
                    <a:pt x="347" y="568"/>
                  </a:lnTo>
                  <a:lnTo>
                    <a:pt x="347" y="566"/>
                  </a:lnTo>
                  <a:lnTo>
                    <a:pt x="347" y="564"/>
                  </a:lnTo>
                  <a:lnTo>
                    <a:pt x="347" y="564"/>
                  </a:lnTo>
                  <a:lnTo>
                    <a:pt x="345" y="559"/>
                  </a:lnTo>
                  <a:lnTo>
                    <a:pt x="343" y="554"/>
                  </a:lnTo>
                  <a:lnTo>
                    <a:pt x="343" y="549"/>
                  </a:lnTo>
                  <a:lnTo>
                    <a:pt x="345" y="547"/>
                  </a:lnTo>
                  <a:lnTo>
                    <a:pt x="347" y="545"/>
                  </a:lnTo>
                  <a:lnTo>
                    <a:pt x="350" y="542"/>
                  </a:lnTo>
                  <a:lnTo>
                    <a:pt x="352" y="540"/>
                  </a:lnTo>
                  <a:lnTo>
                    <a:pt x="352" y="538"/>
                  </a:lnTo>
                  <a:lnTo>
                    <a:pt x="352" y="535"/>
                  </a:lnTo>
                  <a:lnTo>
                    <a:pt x="350" y="533"/>
                  </a:lnTo>
                  <a:lnTo>
                    <a:pt x="347" y="530"/>
                  </a:lnTo>
                  <a:lnTo>
                    <a:pt x="345" y="528"/>
                  </a:lnTo>
                  <a:lnTo>
                    <a:pt x="345" y="526"/>
                  </a:lnTo>
                  <a:lnTo>
                    <a:pt x="345" y="526"/>
                  </a:lnTo>
                  <a:lnTo>
                    <a:pt x="350" y="523"/>
                  </a:lnTo>
                  <a:lnTo>
                    <a:pt x="352" y="526"/>
                  </a:lnTo>
                  <a:lnTo>
                    <a:pt x="350" y="521"/>
                  </a:lnTo>
                  <a:lnTo>
                    <a:pt x="350" y="519"/>
                  </a:lnTo>
                  <a:lnTo>
                    <a:pt x="352" y="519"/>
                  </a:lnTo>
                  <a:lnTo>
                    <a:pt x="354" y="519"/>
                  </a:lnTo>
                  <a:lnTo>
                    <a:pt x="357" y="519"/>
                  </a:lnTo>
                  <a:lnTo>
                    <a:pt x="359" y="516"/>
                  </a:lnTo>
                  <a:lnTo>
                    <a:pt x="362" y="514"/>
                  </a:lnTo>
                  <a:lnTo>
                    <a:pt x="364" y="512"/>
                  </a:lnTo>
                  <a:lnTo>
                    <a:pt x="366" y="509"/>
                  </a:lnTo>
                  <a:lnTo>
                    <a:pt x="369" y="504"/>
                  </a:lnTo>
                  <a:lnTo>
                    <a:pt x="371" y="504"/>
                  </a:lnTo>
                  <a:lnTo>
                    <a:pt x="373" y="509"/>
                  </a:lnTo>
                  <a:lnTo>
                    <a:pt x="376" y="512"/>
                  </a:lnTo>
                  <a:lnTo>
                    <a:pt x="380" y="514"/>
                  </a:lnTo>
                  <a:lnTo>
                    <a:pt x="383" y="514"/>
                  </a:lnTo>
                  <a:lnTo>
                    <a:pt x="388" y="514"/>
                  </a:lnTo>
                  <a:lnTo>
                    <a:pt x="392" y="512"/>
                  </a:lnTo>
                  <a:lnTo>
                    <a:pt x="395" y="512"/>
                  </a:lnTo>
                  <a:lnTo>
                    <a:pt x="399" y="509"/>
                  </a:lnTo>
                  <a:lnTo>
                    <a:pt x="402" y="507"/>
                  </a:lnTo>
                  <a:lnTo>
                    <a:pt x="411" y="497"/>
                  </a:lnTo>
                  <a:lnTo>
                    <a:pt x="421" y="490"/>
                  </a:lnTo>
                  <a:lnTo>
                    <a:pt x="430" y="483"/>
                  </a:lnTo>
                  <a:lnTo>
                    <a:pt x="440" y="476"/>
                  </a:lnTo>
                  <a:lnTo>
                    <a:pt x="444" y="469"/>
                  </a:lnTo>
                  <a:lnTo>
                    <a:pt x="451" y="464"/>
                  </a:lnTo>
                  <a:lnTo>
                    <a:pt x="456" y="459"/>
                  </a:lnTo>
                  <a:lnTo>
                    <a:pt x="463" y="455"/>
                  </a:lnTo>
                  <a:lnTo>
                    <a:pt x="466" y="452"/>
                  </a:lnTo>
                  <a:lnTo>
                    <a:pt x="468" y="450"/>
                  </a:lnTo>
                  <a:lnTo>
                    <a:pt x="470" y="448"/>
                  </a:lnTo>
                  <a:lnTo>
                    <a:pt x="470" y="445"/>
                  </a:lnTo>
                  <a:close/>
                </a:path>
              </a:pathLst>
            </a:custGeom>
            <a:solidFill>
              <a:schemeClr val="bg2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5243513" y="3775076"/>
              <a:ext cx="1127125" cy="1096963"/>
            </a:xfrm>
            <a:custGeom>
              <a:avLst/>
              <a:gdLst>
                <a:gd name="T0" fmla="*/ 688 w 710"/>
                <a:gd name="T1" fmla="*/ 151 h 691"/>
                <a:gd name="T2" fmla="*/ 653 w 710"/>
                <a:gd name="T3" fmla="*/ 140 h 691"/>
                <a:gd name="T4" fmla="*/ 603 w 710"/>
                <a:gd name="T5" fmla="*/ 187 h 691"/>
                <a:gd name="T6" fmla="*/ 516 w 710"/>
                <a:gd name="T7" fmla="*/ 182 h 691"/>
                <a:gd name="T8" fmla="*/ 513 w 710"/>
                <a:gd name="T9" fmla="*/ 218 h 691"/>
                <a:gd name="T10" fmla="*/ 502 w 710"/>
                <a:gd name="T11" fmla="*/ 258 h 691"/>
                <a:gd name="T12" fmla="*/ 461 w 710"/>
                <a:gd name="T13" fmla="*/ 272 h 691"/>
                <a:gd name="T14" fmla="*/ 426 w 710"/>
                <a:gd name="T15" fmla="*/ 310 h 691"/>
                <a:gd name="T16" fmla="*/ 374 w 710"/>
                <a:gd name="T17" fmla="*/ 289 h 691"/>
                <a:gd name="T18" fmla="*/ 331 w 710"/>
                <a:gd name="T19" fmla="*/ 279 h 691"/>
                <a:gd name="T20" fmla="*/ 348 w 710"/>
                <a:gd name="T21" fmla="*/ 234 h 691"/>
                <a:gd name="T22" fmla="*/ 381 w 710"/>
                <a:gd name="T23" fmla="*/ 163 h 691"/>
                <a:gd name="T24" fmla="*/ 428 w 710"/>
                <a:gd name="T25" fmla="*/ 144 h 691"/>
                <a:gd name="T26" fmla="*/ 440 w 710"/>
                <a:gd name="T27" fmla="*/ 109 h 691"/>
                <a:gd name="T28" fmla="*/ 438 w 710"/>
                <a:gd name="T29" fmla="*/ 78 h 691"/>
                <a:gd name="T30" fmla="*/ 395 w 710"/>
                <a:gd name="T31" fmla="*/ 47 h 691"/>
                <a:gd name="T32" fmla="*/ 397 w 710"/>
                <a:gd name="T33" fmla="*/ 73 h 691"/>
                <a:gd name="T34" fmla="*/ 371 w 710"/>
                <a:gd name="T35" fmla="*/ 116 h 691"/>
                <a:gd name="T36" fmla="*/ 343 w 710"/>
                <a:gd name="T37" fmla="*/ 90 h 691"/>
                <a:gd name="T38" fmla="*/ 348 w 710"/>
                <a:gd name="T39" fmla="*/ 43 h 691"/>
                <a:gd name="T40" fmla="*/ 322 w 710"/>
                <a:gd name="T41" fmla="*/ 76 h 691"/>
                <a:gd name="T42" fmla="*/ 308 w 710"/>
                <a:gd name="T43" fmla="*/ 76 h 691"/>
                <a:gd name="T44" fmla="*/ 317 w 710"/>
                <a:gd name="T45" fmla="*/ 33 h 691"/>
                <a:gd name="T46" fmla="*/ 293 w 710"/>
                <a:gd name="T47" fmla="*/ 43 h 691"/>
                <a:gd name="T48" fmla="*/ 251 w 710"/>
                <a:gd name="T49" fmla="*/ 83 h 691"/>
                <a:gd name="T50" fmla="*/ 263 w 710"/>
                <a:gd name="T51" fmla="*/ 168 h 691"/>
                <a:gd name="T52" fmla="*/ 286 w 710"/>
                <a:gd name="T53" fmla="*/ 248 h 691"/>
                <a:gd name="T54" fmla="*/ 251 w 710"/>
                <a:gd name="T55" fmla="*/ 301 h 691"/>
                <a:gd name="T56" fmla="*/ 244 w 710"/>
                <a:gd name="T57" fmla="*/ 343 h 691"/>
                <a:gd name="T58" fmla="*/ 215 w 710"/>
                <a:gd name="T59" fmla="*/ 357 h 691"/>
                <a:gd name="T60" fmla="*/ 168 w 710"/>
                <a:gd name="T61" fmla="*/ 324 h 691"/>
                <a:gd name="T62" fmla="*/ 114 w 710"/>
                <a:gd name="T63" fmla="*/ 336 h 691"/>
                <a:gd name="T64" fmla="*/ 69 w 710"/>
                <a:gd name="T65" fmla="*/ 379 h 691"/>
                <a:gd name="T66" fmla="*/ 3 w 710"/>
                <a:gd name="T67" fmla="*/ 426 h 691"/>
                <a:gd name="T68" fmla="*/ 29 w 710"/>
                <a:gd name="T69" fmla="*/ 497 h 691"/>
                <a:gd name="T70" fmla="*/ 104 w 710"/>
                <a:gd name="T71" fmla="*/ 592 h 691"/>
                <a:gd name="T72" fmla="*/ 144 w 710"/>
                <a:gd name="T73" fmla="*/ 632 h 691"/>
                <a:gd name="T74" fmla="*/ 170 w 710"/>
                <a:gd name="T75" fmla="*/ 646 h 691"/>
                <a:gd name="T76" fmla="*/ 206 w 710"/>
                <a:gd name="T77" fmla="*/ 641 h 691"/>
                <a:gd name="T78" fmla="*/ 230 w 710"/>
                <a:gd name="T79" fmla="*/ 632 h 691"/>
                <a:gd name="T80" fmla="*/ 263 w 710"/>
                <a:gd name="T81" fmla="*/ 603 h 691"/>
                <a:gd name="T82" fmla="*/ 289 w 710"/>
                <a:gd name="T83" fmla="*/ 599 h 691"/>
                <a:gd name="T84" fmla="*/ 343 w 710"/>
                <a:gd name="T85" fmla="*/ 596 h 691"/>
                <a:gd name="T86" fmla="*/ 374 w 710"/>
                <a:gd name="T87" fmla="*/ 627 h 691"/>
                <a:gd name="T88" fmla="*/ 379 w 710"/>
                <a:gd name="T89" fmla="*/ 689 h 691"/>
                <a:gd name="T90" fmla="*/ 419 w 710"/>
                <a:gd name="T91" fmla="*/ 679 h 691"/>
                <a:gd name="T92" fmla="*/ 459 w 710"/>
                <a:gd name="T93" fmla="*/ 672 h 691"/>
                <a:gd name="T94" fmla="*/ 497 w 710"/>
                <a:gd name="T95" fmla="*/ 637 h 691"/>
                <a:gd name="T96" fmla="*/ 528 w 710"/>
                <a:gd name="T97" fmla="*/ 625 h 691"/>
                <a:gd name="T98" fmla="*/ 525 w 710"/>
                <a:gd name="T99" fmla="*/ 596 h 691"/>
                <a:gd name="T100" fmla="*/ 499 w 710"/>
                <a:gd name="T101" fmla="*/ 568 h 691"/>
                <a:gd name="T102" fmla="*/ 504 w 710"/>
                <a:gd name="T103" fmla="*/ 532 h 691"/>
                <a:gd name="T104" fmla="*/ 494 w 710"/>
                <a:gd name="T105" fmla="*/ 511 h 691"/>
                <a:gd name="T106" fmla="*/ 457 w 710"/>
                <a:gd name="T107" fmla="*/ 509 h 691"/>
                <a:gd name="T108" fmla="*/ 461 w 710"/>
                <a:gd name="T109" fmla="*/ 478 h 691"/>
                <a:gd name="T110" fmla="*/ 520 w 710"/>
                <a:gd name="T111" fmla="*/ 461 h 691"/>
                <a:gd name="T112" fmla="*/ 596 w 710"/>
                <a:gd name="T113" fmla="*/ 440 h 691"/>
                <a:gd name="T114" fmla="*/ 617 w 710"/>
                <a:gd name="T115" fmla="*/ 376 h 691"/>
                <a:gd name="T116" fmla="*/ 648 w 710"/>
                <a:gd name="T117" fmla="*/ 305 h 691"/>
                <a:gd name="T118" fmla="*/ 679 w 710"/>
                <a:gd name="T119" fmla="*/ 282 h 691"/>
                <a:gd name="T120" fmla="*/ 700 w 710"/>
                <a:gd name="T121" fmla="*/ 213 h 6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10" h="691">
                  <a:moveTo>
                    <a:pt x="703" y="194"/>
                  </a:moveTo>
                  <a:lnTo>
                    <a:pt x="700" y="189"/>
                  </a:lnTo>
                  <a:lnTo>
                    <a:pt x="698" y="185"/>
                  </a:lnTo>
                  <a:lnTo>
                    <a:pt x="700" y="182"/>
                  </a:lnTo>
                  <a:lnTo>
                    <a:pt x="703" y="177"/>
                  </a:lnTo>
                  <a:lnTo>
                    <a:pt x="707" y="173"/>
                  </a:lnTo>
                  <a:lnTo>
                    <a:pt x="710" y="170"/>
                  </a:lnTo>
                  <a:lnTo>
                    <a:pt x="710" y="166"/>
                  </a:lnTo>
                  <a:lnTo>
                    <a:pt x="707" y="163"/>
                  </a:lnTo>
                  <a:lnTo>
                    <a:pt x="707" y="163"/>
                  </a:lnTo>
                  <a:lnTo>
                    <a:pt x="703" y="163"/>
                  </a:lnTo>
                  <a:lnTo>
                    <a:pt x="700" y="163"/>
                  </a:lnTo>
                  <a:lnTo>
                    <a:pt x="698" y="161"/>
                  </a:lnTo>
                  <a:lnTo>
                    <a:pt x="695" y="156"/>
                  </a:lnTo>
                  <a:lnTo>
                    <a:pt x="693" y="154"/>
                  </a:lnTo>
                  <a:lnTo>
                    <a:pt x="691" y="151"/>
                  </a:lnTo>
                  <a:lnTo>
                    <a:pt x="688" y="151"/>
                  </a:lnTo>
                  <a:lnTo>
                    <a:pt x="686" y="149"/>
                  </a:lnTo>
                  <a:lnTo>
                    <a:pt x="684" y="147"/>
                  </a:lnTo>
                  <a:lnTo>
                    <a:pt x="679" y="147"/>
                  </a:lnTo>
                  <a:lnTo>
                    <a:pt x="677" y="149"/>
                  </a:lnTo>
                  <a:lnTo>
                    <a:pt x="674" y="149"/>
                  </a:lnTo>
                  <a:lnTo>
                    <a:pt x="672" y="149"/>
                  </a:lnTo>
                  <a:lnTo>
                    <a:pt x="667" y="147"/>
                  </a:lnTo>
                  <a:lnTo>
                    <a:pt x="665" y="144"/>
                  </a:lnTo>
                  <a:lnTo>
                    <a:pt x="660" y="142"/>
                  </a:lnTo>
                  <a:lnTo>
                    <a:pt x="658" y="140"/>
                  </a:lnTo>
                  <a:lnTo>
                    <a:pt x="655" y="140"/>
                  </a:lnTo>
                  <a:lnTo>
                    <a:pt x="655" y="137"/>
                  </a:lnTo>
                  <a:lnTo>
                    <a:pt x="655" y="137"/>
                  </a:lnTo>
                  <a:lnTo>
                    <a:pt x="655" y="137"/>
                  </a:lnTo>
                  <a:lnTo>
                    <a:pt x="653" y="137"/>
                  </a:lnTo>
                  <a:lnTo>
                    <a:pt x="653" y="140"/>
                  </a:lnTo>
                  <a:lnTo>
                    <a:pt x="653" y="140"/>
                  </a:lnTo>
                  <a:lnTo>
                    <a:pt x="653" y="140"/>
                  </a:lnTo>
                  <a:lnTo>
                    <a:pt x="648" y="144"/>
                  </a:lnTo>
                  <a:lnTo>
                    <a:pt x="646" y="149"/>
                  </a:lnTo>
                  <a:lnTo>
                    <a:pt x="643" y="151"/>
                  </a:lnTo>
                  <a:lnTo>
                    <a:pt x="636" y="154"/>
                  </a:lnTo>
                  <a:lnTo>
                    <a:pt x="634" y="156"/>
                  </a:lnTo>
                  <a:lnTo>
                    <a:pt x="632" y="159"/>
                  </a:lnTo>
                  <a:lnTo>
                    <a:pt x="629" y="161"/>
                  </a:lnTo>
                  <a:lnTo>
                    <a:pt x="625" y="163"/>
                  </a:lnTo>
                  <a:lnTo>
                    <a:pt x="620" y="166"/>
                  </a:lnTo>
                  <a:lnTo>
                    <a:pt x="617" y="170"/>
                  </a:lnTo>
                  <a:lnTo>
                    <a:pt x="617" y="175"/>
                  </a:lnTo>
                  <a:lnTo>
                    <a:pt x="617" y="180"/>
                  </a:lnTo>
                  <a:lnTo>
                    <a:pt x="615" y="182"/>
                  </a:lnTo>
                  <a:lnTo>
                    <a:pt x="610" y="185"/>
                  </a:lnTo>
                  <a:lnTo>
                    <a:pt x="608" y="187"/>
                  </a:lnTo>
                  <a:lnTo>
                    <a:pt x="603" y="187"/>
                  </a:lnTo>
                  <a:lnTo>
                    <a:pt x="598" y="192"/>
                  </a:lnTo>
                  <a:lnTo>
                    <a:pt x="596" y="194"/>
                  </a:lnTo>
                  <a:lnTo>
                    <a:pt x="594" y="196"/>
                  </a:lnTo>
                  <a:lnTo>
                    <a:pt x="589" y="199"/>
                  </a:lnTo>
                  <a:lnTo>
                    <a:pt x="584" y="201"/>
                  </a:lnTo>
                  <a:lnTo>
                    <a:pt x="580" y="201"/>
                  </a:lnTo>
                  <a:lnTo>
                    <a:pt x="575" y="201"/>
                  </a:lnTo>
                  <a:lnTo>
                    <a:pt x="570" y="199"/>
                  </a:lnTo>
                  <a:lnTo>
                    <a:pt x="565" y="199"/>
                  </a:lnTo>
                  <a:lnTo>
                    <a:pt x="558" y="199"/>
                  </a:lnTo>
                  <a:lnTo>
                    <a:pt x="554" y="196"/>
                  </a:lnTo>
                  <a:lnTo>
                    <a:pt x="549" y="196"/>
                  </a:lnTo>
                  <a:lnTo>
                    <a:pt x="539" y="194"/>
                  </a:lnTo>
                  <a:lnTo>
                    <a:pt x="535" y="192"/>
                  </a:lnTo>
                  <a:lnTo>
                    <a:pt x="528" y="187"/>
                  </a:lnTo>
                  <a:lnTo>
                    <a:pt x="520" y="182"/>
                  </a:lnTo>
                  <a:lnTo>
                    <a:pt x="516" y="182"/>
                  </a:lnTo>
                  <a:lnTo>
                    <a:pt x="509" y="182"/>
                  </a:lnTo>
                  <a:lnTo>
                    <a:pt x="504" y="185"/>
                  </a:lnTo>
                  <a:lnTo>
                    <a:pt x="499" y="187"/>
                  </a:lnTo>
                  <a:lnTo>
                    <a:pt x="499" y="189"/>
                  </a:lnTo>
                  <a:lnTo>
                    <a:pt x="497" y="192"/>
                  </a:lnTo>
                  <a:lnTo>
                    <a:pt x="497" y="194"/>
                  </a:lnTo>
                  <a:lnTo>
                    <a:pt x="497" y="194"/>
                  </a:lnTo>
                  <a:lnTo>
                    <a:pt x="497" y="199"/>
                  </a:lnTo>
                  <a:lnTo>
                    <a:pt x="494" y="203"/>
                  </a:lnTo>
                  <a:lnTo>
                    <a:pt x="494" y="208"/>
                  </a:lnTo>
                  <a:lnTo>
                    <a:pt x="497" y="213"/>
                  </a:lnTo>
                  <a:lnTo>
                    <a:pt x="499" y="213"/>
                  </a:lnTo>
                  <a:lnTo>
                    <a:pt x="502" y="215"/>
                  </a:lnTo>
                  <a:lnTo>
                    <a:pt x="504" y="215"/>
                  </a:lnTo>
                  <a:lnTo>
                    <a:pt x="506" y="218"/>
                  </a:lnTo>
                  <a:lnTo>
                    <a:pt x="511" y="218"/>
                  </a:lnTo>
                  <a:lnTo>
                    <a:pt x="513" y="218"/>
                  </a:lnTo>
                  <a:lnTo>
                    <a:pt x="516" y="218"/>
                  </a:lnTo>
                  <a:lnTo>
                    <a:pt x="518" y="220"/>
                  </a:lnTo>
                  <a:lnTo>
                    <a:pt x="520" y="225"/>
                  </a:lnTo>
                  <a:lnTo>
                    <a:pt x="518" y="234"/>
                  </a:lnTo>
                  <a:lnTo>
                    <a:pt x="513" y="244"/>
                  </a:lnTo>
                  <a:lnTo>
                    <a:pt x="511" y="248"/>
                  </a:lnTo>
                  <a:lnTo>
                    <a:pt x="511" y="248"/>
                  </a:lnTo>
                  <a:lnTo>
                    <a:pt x="511" y="251"/>
                  </a:lnTo>
                  <a:lnTo>
                    <a:pt x="511" y="251"/>
                  </a:lnTo>
                  <a:lnTo>
                    <a:pt x="511" y="251"/>
                  </a:lnTo>
                  <a:lnTo>
                    <a:pt x="509" y="253"/>
                  </a:lnTo>
                  <a:lnTo>
                    <a:pt x="506" y="253"/>
                  </a:lnTo>
                  <a:lnTo>
                    <a:pt x="506" y="253"/>
                  </a:lnTo>
                  <a:lnTo>
                    <a:pt x="504" y="256"/>
                  </a:lnTo>
                  <a:lnTo>
                    <a:pt x="502" y="256"/>
                  </a:lnTo>
                  <a:lnTo>
                    <a:pt x="502" y="258"/>
                  </a:lnTo>
                  <a:lnTo>
                    <a:pt x="502" y="258"/>
                  </a:lnTo>
                  <a:lnTo>
                    <a:pt x="499" y="258"/>
                  </a:lnTo>
                  <a:lnTo>
                    <a:pt x="497" y="260"/>
                  </a:lnTo>
                  <a:lnTo>
                    <a:pt x="497" y="265"/>
                  </a:lnTo>
                  <a:lnTo>
                    <a:pt x="497" y="267"/>
                  </a:lnTo>
                  <a:lnTo>
                    <a:pt x="494" y="270"/>
                  </a:lnTo>
                  <a:lnTo>
                    <a:pt x="490" y="270"/>
                  </a:lnTo>
                  <a:lnTo>
                    <a:pt x="490" y="267"/>
                  </a:lnTo>
                  <a:lnTo>
                    <a:pt x="492" y="265"/>
                  </a:lnTo>
                  <a:lnTo>
                    <a:pt x="492" y="263"/>
                  </a:lnTo>
                  <a:lnTo>
                    <a:pt x="490" y="260"/>
                  </a:lnTo>
                  <a:lnTo>
                    <a:pt x="487" y="260"/>
                  </a:lnTo>
                  <a:lnTo>
                    <a:pt x="483" y="263"/>
                  </a:lnTo>
                  <a:lnTo>
                    <a:pt x="480" y="265"/>
                  </a:lnTo>
                  <a:lnTo>
                    <a:pt x="478" y="270"/>
                  </a:lnTo>
                  <a:lnTo>
                    <a:pt x="473" y="272"/>
                  </a:lnTo>
                  <a:lnTo>
                    <a:pt x="466" y="272"/>
                  </a:lnTo>
                  <a:lnTo>
                    <a:pt x="461" y="272"/>
                  </a:lnTo>
                  <a:lnTo>
                    <a:pt x="459" y="272"/>
                  </a:lnTo>
                  <a:lnTo>
                    <a:pt x="454" y="270"/>
                  </a:lnTo>
                  <a:lnTo>
                    <a:pt x="450" y="270"/>
                  </a:lnTo>
                  <a:lnTo>
                    <a:pt x="450" y="274"/>
                  </a:lnTo>
                  <a:lnTo>
                    <a:pt x="450" y="277"/>
                  </a:lnTo>
                  <a:lnTo>
                    <a:pt x="450" y="282"/>
                  </a:lnTo>
                  <a:lnTo>
                    <a:pt x="450" y="284"/>
                  </a:lnTo>
                  <a:lnTo>
                    <a:pt x="450" y="286"/>
                  </a:lnTo>
                  <a:lnTo>
                    <a:pt x="450" y="293"/>
                  </a:lnTo>
                  <a:lnTo>
                    <a:pt x="450" y="301"/>
                  </a:lnTo>
                  <a:lnTo>
                    <a:pt x="450" y="310"/>
                  </a:lnTo>
                  <a:lnTo>
                    <a:pt x="447" y="315"/>
                  </a:lnTo>
                  <a:lnTo>
                    <a:pt x="445" y="315"/>
                  </a:lnTo>
                  <a:lnTo>
                    <a:pt x="440" y="312"/>
                  </a:lnTo>
                  <a:lnTo>
                    <a:pt x="435" y="310"/>
                  </a:lnTo>
                  <a:lnTo>
                    <a:pt x="431" y="310"/>
                  </a:lnTo>
                  <a:lnTo>
                    <a:pt x="426" y="310"/>
                  </a:lnTo>
                  <a:lnTo>
                    <a:pt x="419" y="308"/>
                  </a:lnTo>
                  <a:lnTo>
                    <a:pt x="412" y="305"/>
                  </a:lnTo>
                  <a:lnTo>
                    <a:pt x="407" y="301"/>
                  </a:lnTo>
                  <a:lnTo>
                    <a:pt x="405" y="301"/>
                  </a:lnTo>
                  <a:lnTo>
                    <a:pt x="405" y="301"/>
                  </a:lnTo>
                  <a:lnTo>
                    <a:pt x="402" y="301"/>
                  </a:lnTo>
                  <a:lnTo>
                    <a:pt x="402" y="298"/>
                  </a:lnTo>
                  <a:lnTo>
                    <a:pt x="400" y="298"/>
                  </a:lnTo>
                  <a:lnTo>
                    <a:pt x="395" y="296"/>
                  </a:lnTo>
                  <a:lnTo>
                    <a:pt x="393" y="293"/>
                  </a:lnTo>
                  <a:lnTo>
                    <a:pt x="390" y="293"/>
                  </a:lnTo>
                  <a:lnTo>
                    <a:pt x="388" y="293"/>
                  </a:lnTo>
                  <a:lnTo>
                    <a:pt x="383" y="293"/>
                  </a:lnTo>
                  <a:lnTo>
                    <a:pt x="381" y="293"/>
                  </a:lnTo>
                  <a:lnTo>
                    <a:pt x="379" y="293"/>
                  </a:lnTo>
                  <a:lnTo>
                    <a:pt x="376" y="291"/>
                  </a:lnTo>
                  <a:lnTo>
                    <a:pt x="374" y="289"/>
                  </a:lnTo>
                  <a:lnTo>
                    <a:pt x="371" y="286"/>
                  </a:lnTo>
                  <a:lnTo>
                    <a:pt x="369" y="286"/>
                  </a:lnTo>
                  <a:lnTo>
                    <a:pt x="364" y="286"/>
                  </a:lnTo>
                  <a:lnTo>
                    <a:pt x="362" y="289"/>
                  </a:lnTo>
                  <a:lnTo>
                    <a:pt x="357" y="289"/>
                  </a:lnTo>
                  <a:lnTo>
                    <a:pt x="355" y="286"/>
                  </a:lnTo>
                  <a:lnTo>
                    <a:pt x="353" y="284"/>
                  </a:lnTo>
                  <a:lnTo>
                    <a:pt x="350" y="282"/>
                  </a:lnTo>
                  <a:lnTo>
                    <a:pt x="350" y="279"/>
                  </a:lnTo>
                  <a:lnTo>
                    <a:pt x="350" y="277"/>
                  </a:lnTo>
                  <a:lnTo>
                    <a:pt x="348" y="274"/>
                  </a:lnTo>
                  <a:lnTo>
                    <a:pt x="343" y="274"/>
                  </a:lnTo>
                  <a:lnTo>
                    <a:pt x="341" y="277"/>
                  </a:lnTo>
                  <a:lnTo>
                    <a:pt x="336" y="279"/>
                  </a:lnTo>
                  <a:lnTo>
                    <a:pt x="334" y="282"/>
                  </a:lnTo>
                  <a:lnTo>
                    <a:pt x="331" y="282"/>
                  </a:lnTo>
                  <a:lnTo>
                    <a:pt x="331" y="279"/>
                  </a:lnTo>
                  <a:lnTo>
                    <a:pt x="331" y="274"/>
                  </a:lnTo>
                  <a:lnTo>
                    <a:pt x="331" y="270"/>
                  </a:lnTo>
                  <a:lnTo>
                    <a:pt x="331" y="270"/>
                  </a:lnTo>
                  <a:lnTo>
                    <a:pt x="331" y="267"/>
                  </a:lnTo>
                  <a:lnTo>
                    <a:pt x="334" y="265"/>
                  </a:lnTo>
                  <a:lnTo>
                    <a:pt x="336" y="263"/>
                  </a:lnTo>
                  <a:lnTo>
                    <a:pt x="338" y="260"/>
                  </a:lnTo>
                  <a:lnTo>
                    <a:pt x="338" y="256"/>
                  </a:lnTo>
                  <a:lnTo>
                    <a:pt x="338" y="253"/>
                  </a:lnTo>
                  <a:lnTo>
                    <a:pt x="338" y="246"/>
                  </a:lnTo>
                  <a:lnTo>
                    <a:pt x="336" y="239"/>
                  </a:lnTo>
                  <a:lnTo>
                    <a:pt x="336" y="234"/>
                  </a:lnTo>
                  <a:lnTo>
                    <a:pt x="334" y="227"/>
                  </a:lnTo>
                  <a:lnTo>
                    <a:pt x="336" y="230"/>
                  </a:lnTo>
                  <a:lnTo>
                    <a:pt x="341" y="232"/>
                  </a:lnTo>
                  <a:lnTo>
                    <a:pt x="345" y="234"/>
                  </a:lnTo>
                  <a:lnTo>
                    <a:pt x="348" y="234"/>
                  </a:lnTo>
                  <a:lnTo>
                    <a:pt x="353" y="232"/>
                  </a:lnTo>
                  <a:lnTo>
                    <a:pt x="355" y="230"/>
                  </a:lnTo>
                  <a:lnTo>
                    <a:pt x="355" y="225"/>
                  </a:lnTo>
                  <a:lnTo>
                    <a:pt x="357" y="222"/>
                  </a:lnTo>
                  <a:lnTo>
                    <a:pt x="362" y="218"/>
                  </a:lnTo>
                  <a:lnTo>
                    <a:pt x="367" y="215"/>
                  </a:lnTo>
                  <a:lnTo>
                    <a:pt x="369" y="213"/>
                  </a:lnTo>
                  <a:lnTo>
                    <a:pt x="369" y="208"/>
                  </a:lnTo>
                  <a:lnTo>
                    <a:pt x="369" y="203"/>
                  </a:lnTo>
                  <a:lnTo>
                    <a:pt x="369" y="196"/>
                  </a:lnTo>
                  <a:lnTo>
                    <a:pt x="369" y="189"/>
                  </a:lnTo>
                  <a:lnTo>
                    <a:pt x="367" y="185"/>
                  </a:lnTo>
                  <a:lnTo>
                    <a:pt x="367" y="180"/>
                  </a:lnTo>
                  <a:lnTo>
                    <a:pt x="369" y="175"/>
                  </a:lnTo>
                  <a:lnTo>
                    <a:pt x="374" y="170"/>
                  </a:lnTo>
                  <a:lnTo>
                    <a:pt x="376" y="166"/>
                  </a:lnTo>
                  <a:lnTo>
                    <a:pt x="381" y="163"/>
                  </a:lnTo>
                  <a:lnTo>
                    <a:pt x="383" y="161"/>
                  </a:lnTo>
                  <a:lnTo>
                    <a:pt x="386" y="156"/>
                  </a:lnTo>
                  <a:lnTo>
                    <a:pt x="390" y="154"/>
                  </a:lnTo>
                  <a:lnTo>
                    <a:pt x="393" y="154"/>
                  </a:lnTo>
                  <a:lnTo>
                    <a:pt x="393" y="151"/>
                  </a:lnTo>
                  <a:lnTo>
                    <a:pt x="395" y="151"/>
                  </a:lnTo>
                  <a:lnTo>
                    <a:pt x="397" y="151"/>
                  </a:lnTo>
                  <a:lnTo>
                    <a:pt x="400" y="151"/>
                  </a:lnTo>
                  <a:lnTo>
                    <a:pt x="402" y="151"/>
                  </a:lnTo>
                  <a:lnTo>
                    <a:pt x="405" y="149"/>
                  </a:lnTo>
                  <a:lnTo>
                    <a:pt x="405" y="149"/>
                  </a:lnTo>
                  <a:lnTo>
                    <a:pt x="409" y="144"/>
                  </a:lnTo>
                  <a:lnTo>
                    <a:pt x="414" y="142"/>
                  </a:lnTo>
                  <a:lnTo>
                    <a:pt x="419" y="144"/>
                  </a:lnTo>
                  <a:lnTo>
                    <a:pt x="423" y="144"/>
                  </a:lnTo>
                  <a:lnTo>
                    <a:pt x="426" y="144"/>
                  </a:lnTo>
                  <a:lnTo>
                    <a:pt x="428" y="144"/>
                  </a:lnTo>
                  <a:lnTo>
                    <a:pt x="431" y="142"/>
                  </a:lnTo>
                  <a:lnTo>
                    <a:pt x="433" y="137"/>
                  </a:lnTo>
                  <a:lnTo>
                    <a:pt x="435" y="132"/>
                  </a:lnTo>
                  <a:lnTo>
                    <a:pt x="435" y="130"/>
                  </a:lnTo>
                  <a:lnTo>
                    <a:pt x="438" y="128"/>
                  </a:lnTo>
                  <a:lnTo>
                    <a:pt x="442" y="128"/>
                  </a:lnTo>
                  <a:lnTo>
                    <a:pt x="442" y="125"/>
                  </a:lnTo>
                  <a:lnTo>
                    <a:pt x="445" y="123"/>
                  </a:lnTo>
                  <a:lnTo>
                    <a:pt x="445" y="121"/>
                  </a:lnTo>
                  <a:lnTo>
                    <a:pt x="442" y="118"/>
                  </a:lnTo>
                  <a:lnTo>
                    <a:pt x="440" y="116"/>
                  </a:lnTo>
                  <a:lnTo>
                    <a:pt x="438" y="116"/>
                  </a:lnTo>
                  <a:lnTo>
                    <a:pt x="435" y="116"/>
                  </a:lnTo>
                  <a:lnTo>
                    <a:pt x="435" y="111"/>
                  </a:lnTo>
                  <a:lnTo>
                    <a:pt x="435" y="109"/>
                  </a:lnTo>
                  <a:lnTo>
                    <a:pt x="438" y="109"/>
                  </a:lnTo>
                  <a:lnTo>
                    <a:pt x="440" y="109"/>
                  </a:lnTo>
                  <a:lnTo>
                    <a:pt x="442" y="109"/>
                  </a:lnTo>
                  <a:lnTo>
                    <a:pt x="445" y="106"/>
                  </a:lnTo>
                  <a:lnTo>
                    <a:pt x="447" y="104"/>
                  </a:lnTo>
                  <a:lnTo>
                    <a:pt x="447" y="99"/>
                  </a:lnTo>
                  <a:lnTo>
                    <a:pt x="450" y="97"/>
                  </a:lnTo>
                  <a:lnTo>
                    <a:pt x="450" y="95"/>
                  </a:lnTo>
                  <a:lnTo>
                    <a:pt x="452" y="92"/>
                  </a:lnTo>
                  <a:lnTo>
                    <a:pt x="452" y="88"/>
                  </a:lnTo>
                  <a:lnTo>
                    <a:pt x="450" y="85"/>
                  </a:lnTo>
                  <a:lnTo>
                    <a:pt x="450" y="85"/>
                  </a:lnTo>
                  <a:lnTo>
                    <a:pt x="447" y="85"/>
                  </a:lnTo>
                  <a:lnTo>
                    <a:pt x="445" y="85"/>
                  </a:lnTo>
                  <a:lnTo>
                    <a:pt x="442" y="88"/>
                  </a:lnTo>
                  <a:lnTo>
                    <a:pt x="442" y="85"/>
                  </a:lnTo>
                  <a:lnTo>
                    <a:pt x="440" y="83"/>
                  </a:lnTo>
                  <a:lnTo>
                    <a:pt x="440" y="80"/>
                  </a:lnTo>
                  <a:lnTo>
                    <a:pt x="438" y="78"/>
                  </a:lnTo>
                  <a:lnTo>
                    <a:pt x="435" y="78"/>
                  </a:lnTo>
                  <a:lnTo>
                    <a:pt x="433" y="80"/>
                  </a:lnTo>
                  <a:lnTo>
                    <a:pt x="428" y="80"/>
                  </a:lnTo>
                  <a:lnTo>
                    <a:pt x="426" y="83"/>
                  </a:lnTo>
                  <a:lnTo>
                    <a:pt x="426" y="80"/>
                  </a:lnTo>
                  <a:lnTo>
                    <a:pt x="426" y="76"/>
                  </a:lnTo>
                  <a:lnTo>
                    <a:pt x="428" y="73"/>
                  </a:lnTo>
                  <a:lnTo>
                    <a:pt x="426" y="71"/>
                  </a:lnTo>
                  <a:lnTo>
                    <a:pt x="423" y="71"/>
                  </a:lnTo>
                  <a:lnTo>
                    <a:pt x="421" y="69"/>
                  </a:lnTo>
                  <a:lnTo>
                    <a:pt x="419" y="66"/>
                  </a:lnTo>
                  <a:lnTo>
                    <a:pt x="416" y="64"/>
                  </a:lnTo>
                  <a:lnTo>
                    <a:pt x="412" y="59"/>
                  </a:lnTo>
                  <a:lnTo>
                    <a:pt x="405" y="57"/>
                  </a:lnTo>
                  <a:lnTo>
                    <a:pt x="400" y="52"/>
                  </a:lnTo>
                  <a:lnTo>
                    <a:pt x="395" y="47"/>
                  </a:lnTo>
                  <a:lnTo>
                    <a:pt x="395" y="47"/>
                  </a:lnTo>
                  <a:lnTo>
                    <a:pt x="393" y="47"/>
                  </a:lnTo>
                  <a:lnTo>
                    <a:pt x="393" y="50"/>
                  </a:lnTo>
                  <a:lnTo>
                    <a:pt x="393" y="50"/>
                  </a:lnTo>
                  <a:lnTo>
                    <a:pt x="390" y="52"/>
                  </a:lnTo>
                  <a:lnTo>
                    <a:pt x="390" y="57"/>
                  </a:lnTo>
                  <a:lnTo>
                    <a:pt x="388" y="59"/>
                  </a:lnTo>
                  <a:lnTo>
                    <a:pt x="386" y="61"/>
                  </a:lnTo>
                  <a:lnTo>
                    <a:pt x="386" y="64"/>
                  </a:lnTo>
                  <a:lnTo>
                    <a:pt x="386" y="66"/>
                  </a:lnTo>
                  <a:lnTo>
                    <a:pt x="386" y="66"/>
                  </a:lnTo>
                  <a:lnTo>
                    <a:pt x="388" y="69"/>
                  </a:lnTo>
                  <a:lnTo>
                    <a:pt x="390" y="69"/>
                  </a:lnTo>
                  <a:lnTo>
                    <a:pt x="390" y="71"/>
                  </a:lnTo>
                  <a:lnTo>
                    <a:pt x="390" y="73"/>
                  </a:lnTo>
                  <a:lnTo>
                    <a:pt x="393" y="73"/>
                  </a:lnTo>
                  <a:lnTo>
                    <a:pt x="395" y="73"/>
                  </a:lnTo>
                  <a:lnTo>
                    <a:pt x="397" y="73"/>
                  </a:lnTo>
                  <a:lnTo>
                    <a:pt x="397" y="76"/>
                  </a:lnTo>
                  <a:lnTo>
                    <a:pt x="397" y="78"/>
                  </a:lnTo>
                  <a:lnTo>
                    <a:pt x="395" y="78"/>
                  </a:lnTo>
                  <a:lnTo>
                    <a:pt x="395" y="78"/>
                  </a:lnTo>
                  <a:lnTo>
                    <a:pt x="393" y="80"/>
                  </a:lnTo>
                  <a:lnTo>
                    <a:pt x="390" y="80"/>
                  </a:lnTo>
                  <a:lnTo>
                    <a:pt x="390" y="85"/>
                  </a:lnTo>
                  <a:lnTo>
                    <a:pt x="390" y="90"/>
                  </a:lnTo>
                  <a:lnTo>
                    <a:pt x="388" y="95"/>
                  </a:lnTo>
                  <a:lnTo>
                    <a:pt x="386" y="95"/>
                  </a:lnTo>
                  <a:lnTo>
                    <a:pt x="381" y="97"/>
                  </a:lnTo>
                  <a:lnTo>
                    <a:pt x="379" y="102"/>
                  </a:lnTo>
                  <a:lnTo>
                    <a:pt x="379" y="106"/>
                  </a:lnTo>
                  <a:lnTo>
                    <a:pt x="376" y="111"/>
                  </a:lnTo>
                  <a:lnTo>
                    <a:pt x="374" y="116"/>
                  </a:lnTo>
                  <a:lnTo>
                    <a:pt x="374" y="118"/>
                  </a:lnTo>
                  <a:lnTo>
                    <a:pt x="371" y="116"/>
                  </a:lnTo>
                  <a:lnTo>
                    <a:pt x="371" y="116"/>
                  </a:lnTo>
                  <a:lnTo>
                    <a:pt x="369" y="114"/>
                  </a:lnTo>
                  <a:lnTo>
                    <a:pt x="367" y="114"/>
                  </a:lnTo>
                  <a:lnTo>
                    <a:pt x="362" y="114"/>
                  </a:lnTo>
                  <a:lnTo>
                    <a:pt x="360" y="114"/>
                  </a:lnTo>
                  <a:lnTo>
                    <a:pt x="357" y="118"/>
                  </a:lnTo>
                  <a:lnTo>
                    <a:pt x="355" y="118"/>
                  </a:lnTo>
                  <a:lnTo>
                    <a:pt x="353" y="118"/>
                  </a:lnTo>
                  <a:lnTo>
                    <a:pt x="348" y="121"/>
                  </a:lnTo>
                  <a:lnTo>
                    <a:pt x="345" y="121"/>
                  </a:lnTo>
                  <a:lnTo>
                    <a:pt x="343" y="116"/>
                  </a:lnTo>
                  <a:lnTo>
                    <a:pt x="343" y="111"/>
                  </a:lnTo>
                  <a:lnTo>
                    <a:pt x="343" y="106"/>
                  </a:lnTo>
                  <a:lnTo>
                    <a:pt x="345" y="102"/>
                  </a:lnTo>
                  <a:lnTo>
                    <a:pt x="345" y="97"/>
                  </a:lnTo>
                  <a:lnTo>
                    <a:pt x="345" y="95"/>
                  </a:lnTo>
                  <a:lnTo>
                    <a:pt x="343" y="90"/>
                  </a:lnTo>
                  <a:lnTo>
                    <a:pt x="343" y="88"/>
                  </a:lnTo>
                  <a:lnTo>
                    <a:pt x="341" y="85"/>
                  </a:lnTo>
                  <a:lnTo>
                    <a:pt x="341" y="83"/>
                  </a:lnTo>
                  <a:lnTo>
                    <a:pt x="343" y="80"/>
                  </a:lnTo>
                  <a:lnTo>
                    <a:pt x="343" y="78"/>
                  </a:lnTo>
                  <a:lnTo>
                    <a:pt x="345" y="71"/>
                  </a:lnTo>
                  <a:lnTo>
                    <a:pt x="348" y="61"/>
                  </a:lnTo>
                  <a:lnTo>
                    <a:pt x="350" y="52"/>
                  </a:lnTo>
                  <a:lnTo>
                    <a:pt x="355" y="50"/>
                  </a:lnTo>
                  <a:lnTo>
                    <a:pt x="355" y="50"/>
                  </a:lnTo>
                  <a:lnTo>
                    <a:pt x="355" y="47"/>
                  </a:lnTo>
                  <a:lnTo>
                    <a:pt x="355" y="45"/>
                  </a:lnTo>
                  <a:lnTo>
                    <a:pt x="355" y="43"/>
                  </a:lnTo>
                  <a:lnTo>
                    <a:pt x="353" y="43"/>
                  </a:lnTo>
                  <a:lnTo>
                    <a:pt x="350" y="43"/>
                  </a:lnTo>
                  <a:lnTo>
                    <a:pt x="350" y="43"/>
                  </a:lnTo>
                  <a:lnTo>
                    <a:pt x="348" y="43"/>
                  </a:lnTo>
                  <a:lnTo>
                    <a:pt x="348" y="40"/>
                  </a:lnTo>
                  <a:lnTo>
                    <a:pt x="348" y="38"/>
                  </a:lnTo>
                  <a:lnTo>
                    <a:pt x="350" y="35"/>
                  </a:lnTo>
                  <a:lnTo>
                    <a:pt x="348" y="33"/>
                  </a:lnTo>
                  <a:lnTo>
                    <a:pt x="345" y="33"/>
                  </a:lnTo>
                  <a:lnTo>
                    <a:pt x="343" y="33"/>
                  </a:lnTo>
                  <a:lnTo>
                    <a:pt x="338" y="33"/>
                  </a:lnTo>
                  <a:lnTo>
                    <a:pt x="336" y="33"/>
                  </a:lnTo>
                  <a:lnTo>
                    <a:pt x="336" y="31"/>
                  </a:lnTo>
                  <a:lnTo>
                    <a:pt x="336" y="31"/>
                  </a:lnTo>
                  <a:lnTo>
                    <a:pt x="334" y="31"/>
                  </a:lnTo>
                  <a:lnTo>
                    <a:pt x="331" y="31"/>
                  </a:lnTo>
                  <a:lnTo>
                    <a:pt x="329" y="38"/>
                  </a:lnTo>
                  <a:lnTo>
                    <a:pt x="327" y="47"/>
                  </a:lnTo>
                  <a:lnTo>
                    <a:pt x="324" y="57"/>
                  </a:lnTo>
                  <a:lnTo>
                    <a:pt x="324" y="66"/>
                  </a:lnTo>
                  <a:lnTo>
                    <a:pt x="322" y="76"/>
                  </a:lnTo>
                  <a:lnTo>
                    <a:pt x="319" y="85"/>
                  </a:lnTo>
                  <a:lnTo>
                    <a:pt x="317" y="95"/>
                  </a:lnTo>
                  <a:lnTo>
                    <a:pt x="315" y="104"/>
                  </a:lnTo>
                  <a:lnTo>
                    <a:pt x="315" y="106"/>
                  </a:lnTo>
                  <a:lnTo>
                    <a:pt x="312" y="106"/>
                  </a:lnTo>
                  <a:lnTo>
                    <a:pt x="312" y="106"/>
                  </a:lnTo>
                  <a:lnTo>
                    <a:pt x="312" y="109"/>
                  </a:lnTo>
                  <a:lnTo>
                    <a:pt x="312" y="106"/>
                  </a:lnTo>
                  <a:lnTo>
                    <a:pt x="310" y="104"/>
                  </a:lnTo>
                  <a:lnTo>
                    <a:pt x="308" y="99"/>
                  </a:lnTo>
                  <a:lnTo>
                    <a:pt x="308" y="95"/>
                  </a:lnTo>
                  <a:lnTo>
                    <a:pt x="308" y="92"/>
                  </a:lnTo>
                  <a:lnTo>
                    <a:pt x="308" y="88"/>
                  </a:lnTo>
                  <a:lnTo>
                    <a:pt x="305" y="85"/>
                  </a:lnTo>
                  <a:lnTo>
                    <a:pt x="305" y="83"/>
                  </a:lnTo>
                  <a:lnTo>
                    <a:pt x="308" y="78"/>
                  </a:lnTo>
                  <a:lnTo>
                    <a:pt x="308" y="76"/>
                  </a:lnTo>
                  <a:lnTo>
                    <a:pt x="310" y="73"/>
                  </a:lnTo>
                  <a:lnTo>
                    <a:pt x="310" y="69"/>
                  </a:lnTo>
                  <a:lnTo>
                    <a:pt x="310" y="66"/>
                  </a:lnTo>
                  <a:lnTo>
                    <a:pt x="310" y="64"/>
                  </a:lnTo>
                  <a:lnTo>
                    <a:pt x="308" y="61"/>
                  </a:lnTo>
                  <a:lnTo>
                    <a:pt x="308" y="59"/>
                  </a:lnTo>
                  <a:lnTo>
                    <a:pt x="308" y="54"/>
                  </a:lnTo>
                  <a:lnTo>
                    <a:pt x="308" y="54"/>
                  </a:lnTo>
                  <a:lnTo>
                    <a:pt x="310" y="52"/>
                  </a:lnTo>
                  <a:lnTo>
                    <a:pt x="312" y="52"/>
                  </a:lnTo>
                  <a:lnTo>
                    <a:pt x="315" y="50"/>
                  </a:lnTo>
                  <a:lnTo>
                    <a:pt x="315" y="45"/>
                  </a:lnTo>
                  <a:lnTo>
                    <a:pt x="312" y="43"/>
                  </a:lnTo>
                  <a:lnTo>
                    <a:pt x="312" y="40"/>
                  </a:lnTo>
                  <a:lnTo>
                    <a:pt x="312" y="38"/>
                  </a:lnTo>
                  <a:lnTo>
                    <a:pt x="315" y="35"/>
                  </a:lnTo>
                  <a:lnTo>
                    <a:pt x="317" y="33"/>
                  </a:lnTo>
                  <a:lnTo>
                    <a:pt x="319" y="31"/>
                  </a:lnTo>
                  <a:lnTo>
                    <a:pt x="322" y="26"/>
                  </a:lnTo>
                  <a:lnTo>
                    <a:pt x="324" y="19"/>
                  </a:lnTo>
                  <a:lnTo>
                    <a:pt x="324" y="12"/>
                  </a:lnTo>
                  <a:lnTo>
                    <a:pt x="327" y="7"/>
                  </a:lnTo>
                  <a:lnTo>
                    <a:pt x="317" y="5"/>
                  </a:lnTo>
                  <a:lnTo>
                    <a:pt x="308" y="2"/>
                  </a:lnTo>
                  <a:lnTo>
                    <a:pt x="301" y="2"/>
                  </a:lnTo>
                  <a:lnTo>
                    <a:pt x="291" y="0"/>
                  </a:lnTo>
                  <a:lnTo>
                    <a:pt x="291" y="7"/>
                  </a:lnTo>
                  <a:lnTo>
                    <a:pt x="291" y="12"/>
                  </a:lnTo>
                  <a:lnTo>
                    <a:pt x="291" y="19"/>
                  </a:lnTo>
                  <a:lnTo>
                    <a:pt x="289" y="26"/>
                  </a:lnTo>
                  <a:lnTo>
                    <a:pt x="289" y="31"/>
                  </a:lnTo>
                  <a:lnTo>
                    <a:pt x="289" y="35"/>
                  </a:lnTo>
                  <a:lnTo>
                    <a:pt x="291" y="40"/>
                  </a:lnTo>
                  <a:lnTo>
                    <a:pt x="293" y="43"/>
                  </a:lnTo>
                  <a:lnTo>
                    <a:pt x="298" y="45"/>
                  </a:lnTo>
                  <a:lnTo>
                    <a:pt x="301" y="47"/>
                  </a:lnTo>
                  <a:lnTo>
                    <a:pt x="301" y="52"/>
                  </a:lnTo>
                  <a:lnTo>
                    <a:pt x="301" y="57"/>
                  </a:lnTo>
                  <a:lnTo>
                    <a:pt x="298" y="59"/>
                  </a:lnTo>
                  <a:lnTo>
                    <a:pt x="298" y="64"/>
                  </a:lnTo>
                  <a:lnTo>
                    <a:pt x="298" y="69"/>
                  </a:lnTo>
                  <a:lnTo>
                    <a:pt x="296" y="71"/>
                  </a:lnTo>
                  <a:lnTo>
                    <a:pt x="296" y="73"/>
                  </a:lnTo>
                  <a:lnTo>
                    <a:pt x="296" y="73"/>
                  </a:lnTo>
                  <a:lnTo>
                    <a:pt x="293" y="76"/>
                  </a:lnTo>
                  <a:lnTo>
                    <a:pt x="291" y="76"/>
                  </a:lnTo>
                  <a:lnTo>
                    <a:pt x="284" y="76"/>
                  </a:lnTo>
                  <a:lnTo>
                    <a:pt x="274" y="78"/>
                  </a:lnTo>
                  <a:lnTo>
                    <a:pt x="265" y="78"/>
                  </a:lnTo>
                  <a:lnTo>
                    <a:pt x="258" y="80"/>
                  </a:lnTo>
                  <a:lnTo>
                    <a:pt x="251" y="83"/>
                  </a:lnTo>
                  <a:lnTo>
                    <a:pt x="244" y="88"/>
                  </a:lnTo>
                  <a:lnTo>
                    <a:pt x="239" y="90"/>
                  </a:lnTo>
                  <a:lnTo>
                    <a:pt x="232" y="92"/>
                  </a:lnTo>
                  <a:lnTo>
                    <a:pt x="230" y="99"/>
                  </a:lnTo>
                  <a:lnTo>
                    <a:pt x="227" y="104"/>
                  </a:lnTo>
                  <a:lnTo>
                    <a:pt x="225" y="111"/>
                  </a:lnTo>
                  <a:lnTo>
                    <a:pt x="222" y="116"/>
                  </a:lnTo>
                  <a:lnTo>
                    <a:pt x="220" y="123"/>
                  </a:lnTo>
                  <a:lnTo>
                    <a:pt x="220" y="125"/>
                  </a:lnTo>
                  <a:lnTo>
                    <a:pt x="220" y="128"/>
                  </a:lnTo>
                  <a:lnTo>
                    <a:pt x="225" y="132"/>
                  </a:lnTo>
                  <a:lnTo>
                    <a:pt x="232" y="137"/>
                  </a:lnTo>
                  <a:lnTo>
                    <a:pt x="239" y="144"/>
                  </a:lnTo>
                  <a:lnTo>
                    <a:pt x="244" y="149"/>
                  </a:lnTo>
                  <a:lnTo>
                    <a:pt x="251" y="156"/>
                  </a:lnTo>
                  <a:lnTo>
                    <a:pt x="256" y="161"/>
                  </a:lnTo>
                  <a:lnTo>
                    <a:pt x="263" y="168"/>
                  </a:lnTo>
                  <a:lnTo>
                    <a:pt x="267" y="173"/>
                  </a:lnTo>
                  <a:lnTo>
                    <a:pt x="272" y="180"/>
                  </a:lnTo>
                  <a:lnTo>
                    <a:pt x="270" y="182"/>
                  </a:lnTo>
                  <a:lnTo>
                    <a:pt x="267" y="187"/>
                  </a:lnTo>
                  <a:lnTo>
                    <a:pt x="267" y="194"/>
                  </a:lnTo>
                  <a:lnTo>
                    <a:pt x="265" y="196"/>
                  </a:lnTo>
                  <a:lnTo>
                    <a:pt x="265" y="199"/>
                  </a:lnTo>
                  <a:lnTo>
                    <a:pt x="263" y="203"/>
                  </a:lnTo>
                  <a:lnTo>
                    <a:pt x="263" y="206"/>
                  </a:lnTo>
                  <a:lnTo>
                    <a:pt x="263" y="208"/>
                  </a:lnTo>
                  <a:lnTo>
                    <a:pt x="260" y="215"/>
                  </a:lnTo>
                  <a:lnTo>
                    <a:pt x="258" y="220"/>
                  </a:lnTo>
                  <a:lnTo>
                    <a:pt x="256" y="225"/>
                  </a:lnTo>
                  <a:lnTo>
                    <a:pt x="253" y="230"/>
                  </a:lnTo>
                  <a:lnTo>
                    <a:pt x="263" y="234"/>
                  </a:lnTo>
                  <a:lnTo>
                    <a:pt x="274" y="241"/>
                  </a:lnTo>
                  <a:lnTo>
                    <a:pt x="286" y="248"/>
                  </a:lnTo>
                  <a:lnTo>
                    <a:pt x="296" y="253"/>
                  </a:lnTo>
                  <a:lnTo>
                    <a:pt x="298" y="256"/>
                  </a:lnTo>
                  <a:lnTo>
                    <a:pt x="296" y="256"/>
                  </a:lnTo>
                  <a:lnTo>
                    <a:pt x="293" y="260"/>
                  </a:lnTo>
                  <a:lnTo>
                    <a:pt x="293" y="267"/>
                  </a:lnTo>
                  <a:lnTo>
                    <a:pt x="293" y="270"/>
                  </a:lnTo>
                  <a:lnTo>
                    <a:pt x="291" y="274"/>
                  </a:lnTo>
                  <a:lnTo>
                    <a:pt x="282" y="284"/>
                  </a:lnTo>
                  <a:lnTo>
                    <a:pt x="277" y="284"/>
                  </a:lnTo>
                  <a:lnTo>
                    <a:pt x="274" y="286"/>
                  </a:lnTo>
                  <a:lnTo>
                    <a:pt x="260" y="286"/>
                  </a:lnTo>
                  <a:lnTo>
                    <a:pt x="256" y="286"/>
                  </a:lnTo>
                  <a:lnTo>
                    <a:pt x="253" y="286"/>
                  </a:lnTo>
                  <a:lnTo>
                    <a:pt x="251" y="289"/>
                  </a:lnTo>
                  <a:lnTo>
                    <a:pt x="251" y="291"/>
                  </a:lnTo>
                  <a:lnTo>
                    <a:pt x="251" y="296"/>
                  </a:lnTo>
                  <a:lnTo>
                    <a:pt x="251" y="301"/>
                  </a:lnTo>
                  <a:lnTo>
                    <a:pt x="253" y="303"/>
                  </a:lnTo>
                  <a:lnTo>
                    <a:pt x="253" y="305"/>
                  </a:lnTo>
                  <a:lnTo>
                    <a:pt x="253" y="310"/>
                  </a:lnTo>
                  <a:lnTo>
                    <a:pt x="253" y="312"/>
                  </a:lnTo>
                  <a:lnTo>
                    <a:pt x="253" y="315"/>
                  </a:lnTo>
                  <a:lnTo>
                    <a:pt x="253" y="315"/>
                  </a:lnTo>
                  <a:lnTo>
                    <a:pt x="253" y="315"/>
                  </a:lnTo>
                  <a:lnTo>
                    <a:pt x="253" y="317"/>
                  </a:lnTo>
                  <a:lnTo>
                    <a:pt x="253" y="319"/>
                  </a:lnTo>
                  <a:lnTo>
                    <a:pt x="253" y="324"/>
                  </a:lnTo>
                  <a:lnTo>
                    <a:pt x="251" y="327"/>
                  </a:lnTo>
                  <a:lnTo>
                    <a:pt x="251" y="331"/>
                  </a:lnTo>
                  <a:lnTo>
                    <a:pt x="248" y="334"/>
                  </a:lnTo>
                  <a:lnTo>
                    <a:pt x="248" y="334"/>
                  </a:lnTo>
                  <a:lnTo>
                    <a:pt x="246" y="336"/>
                  </a:lnTo>
                  <a:lnTo>
                    <a:pt x="246" y="338"/>
                  </a:lnTo>
                  <a:lnTo>
                    <a:pt x="244" y="343"/>
                  </a:lnTo>
                  <a:lnTo>
                    <a:pt x="241" y="348"/>
                  </a:lnTo>
                  <a:lnTo>
                    <a:pt x="241" y="353"/>
                  </a:lnTo>
                  <a:lnTo>
                    <a:pt x="239" y="360"/>
                  </a:lnTo>
                  <a:lnTo>
                    <a:pt x="239" y="364"/>
                  </a:lnTo>
                  <a:lnTo>
                    <a:pt x="239" y="367"/>
                  </a:lnTo>
                  <a:lnTo>
                    <a:pt x="239" y="372"/>
                  </a:lnTo>
                  <a:lnTo>
                    <a:pt x="239" y="372"/>
                  </a:lnTo>
                  <a:lnTo>
                    <a:pt x="239" y="374"/>
                  </a:lnTo>
                  <a:lnTo>
                    <a:pt x="239" y="374"/>
                  </a:lnTo>
                  <a:lnTo>
                    <a:pt x="239" y="376"/>
                  </a:lnTo>
                  <a:lnTo>
                    <a:pt x="237" y="374"/>
                  </a:lnTo>
                  <a:lnTo>
                    <a:pt x="232" y="372"/>
                  </a:lnTo>
                  <a:lnTo>
                    <a:pt x="227" y="369"/>
                  </a:lnTo>
                  <a:lnTo>
                    <a:pt x="225" y="367"/>
                  </a:lnTo>
                  <a:lnTo>
                    <a:pt x="222" y="362"/>
                  </a:lnTo>
                  <a:lnTo>
                    <a:pt x="220" y="360"/>
                  </a:lnTo>
                  <a:lnTo>
                    <a:pt x="215" y="357"/>
                  </a:lnTo>
                  <a:lnTo>
                    <a:pt x="213" y="355"/>
                  </a:lnTo>
                  <a:lnTo>
                    <a:pt x="208" y="353"/>
                  </a:lnTo>
                  <a:lnTo>
                    <a:pt x="206" y="350"/>
                  </a:lnTo>
                  <a:lnTo>
                    <a:pt x="204" y="348"/>
                  </a:lnTo>
                  <a:lnTo>
                    <a:pt x="201" y="343"/>
                  </a:lnTo>
                  <a:lnTo>
                    <a:pt x="199" y="341"/>
                  </a:lnTo>
                  <a:lnTo>
                    <a:pt x="196" y="338"/>
                  </a:lnTo>
                  <a:lnTo>
                    <a:pt x="192" y="336"/>
                  </a:lnTo>
                  <a:lnTo>
                    <a:pt x="187" y="338"/>
                  </a:lnTo>
                  <a:lnTo>
                    <a:pt x="182" y="336"/>
                  </a:lnTo>
                  <a:lnTo>
                    <a:pt x="180" y="334"/>
                  </a:lnTo>
                  <a:lnTo>
                    <a:pt x="178" y="331"/>
                  </a:lnTo>
                  <a:lnTo>
                    <a:pt x="173" y="329"/>
                  </a:lnTo>
                  <a:lnTo>
                    <a:pt x="173" y="329"/>
                  </a:lnTo>
                  <a:lnTo>
                    <a:pt x="170" y="327"/>
                  </a:lnTo>
                  <a:lnTo>
                    <a:pt x="170" y="327"/>
                  </a:lnTo>
                  <a:lnTo>
                    <a:pt x="168" y="324"/>
                  </a:lnTo>
                  <a:lnTo>
                    <a:pt x="166" y="322"/>
                  </a:lnTo>
                  <a:lnTo>
                    <a:pt x="163" y="322"/>
                  </a:lnTo>
                  <a:lnTo>
                    <a:pt x="163" y="319"/>
                  </a:lnTo>
                  <a:lnTo>
                    <a:pt x="159" y="319"/>
                  </a:lnTo>
                  <a:lnTo>
                    <a:pt x="156" y="319"/>
                  </a:lnTo>
                  <a:lnTo>
                    <a:pt x="156" y="319"/>
                  </a:lnTo>
                  <a:lnTo>
                    <a:pt x="154" y="319"/>
                  </a:lnTo>
                  <a:lnTo>
                    <a:pt x="152" y="319"/>
                  </a:lnTo>
                  <a:lnTo>
                    <a:pt x="144" y="324"/>
                  </a:lnTo>
                  <a:lnTo>
                    <a:pt x="137" y="331"/>
                  </a:lnTo>
                  <a:lnTo>
                    <a:pt x="130" y="336"/>
                  </a:lnTo>
                  <a:lnTo>
                    <a:pt x="123" y="336"/>
                  </a:lnTo>
                  <a:lnTo>
                    <a:pt x="121" y="336"/>
                  </a:lnTo>
                  <a:lnTo>
                    <a:pt x="118" y="336"/>
                  </a:lnTo>
                  <a:lnTo>
                    <a:pt x="116" y="336"/>
                  </a:lnTo>
                  <a:lnTo>
                    <a:pt x="116" y="336"/>
                  </a:lnTo>
                  <a:lnTo>
                    <a:pt x="114" y="336"/>
                  </a:lnTo>
                  <a:lnTo>
                    <a:pt x="114" y="338"/>
                  </a:lnTo>
                  <a:lnTo>
                    <a:pt x="114" y="338"/>
                  </a:lnTo>
                  <a:lnTo>
                    <a:pt x="111" y="338"/>
                  </a:lnTo>
                  <a:lnTo>
                    <a:pt x="111" y="336"/>
                  </a:lnTo>
                  <a:lnTo>
                    <a:pt x="111" y="336"/>
                  </a:lnTo>
                  <a:lnTo>
                    <a:pt x="111" y="334"/>
                  </a:lnTo>
                  <a:lnTo>
                    <a:pt x="109" y="334"/>
                  </a:lnTo>
                  <a:lnTo>
                    <a:pt x="102" y="338"/>
                  </a:lnTo>
                  <a:lnTo>
                    <a:pt x="97" y="343"/>
                  </a:lnTo>
                  <a:lnTo>
                    <a:pt x="92" y="348"/>
                  </a:lnTo>
                  <a:lnTo>
                    <a:pt x="88" y="355"/>
                  </a:lnTo>
                  <a:lnTo>
                    <a:pt x="85" y="360"/>
                  </a:lnTo>
                  <a:lnTo>
                    <a:pt x="81" y="367"/>
                  </a:lnTo>
                  <a:lnTo>
                    <a:pt x="76" y="372"/>
                  </a:lnTo>
                  <a:lnTo>
                    <a:pt x="73" y="376"/>
                  </a:lnTo>
                  <a:lnTo>
                    <a:pt x="71" y="379"/>
                  </a:lnTo>
                  <a:lnTo>
                    <a:pt x="69" y="379"/>
                  </a:lnTo>
                  <a:lnTo>
                    <a:pt x="69" y="383"/>
                  </a:lnTo>
                  <a:lnTo>
                    <a:pt x="76" y="386"/>
                  </a:lnTo>
                  <a:lnTo>
                    <a:pt x="78" y="388"/>
                  </a:lnTo>
                  <a:lnTo>
                    <a:pt x="78" y="395"/>
                  </a:lnTo>
                  <a:lnTo>
                    <a:pt x="76" y="398"/>
                  </a:lnTo>
                  <a:lnTo>
                    <a:pt x="73" y="400"/>
                  </a:lnTo>
                  <a:lnTo>
                    <a:pt x="73" y="402"/>
                  </a:lnTo>
                  <a:lnTo>
                    <a:pt x="69" y="405"/>
                  </a:lnTo>
                  <a:lnTo>
                    <a:pt x="66" y="407"/>
                  </a:lnTo>
                  <a:lnTo>
                    <a:pt x="62" y="412"/>
                  </a:lnTo>
                  <a:lnTo>
                    <a:pt x="57" y="412"/>
                  </a:lnTo>
                  <a:lnTo>
                    <a:pt x="45" y="412"/>
                  </a:lnTo>
                  <a:lnTo>
                    <a:pt x="43" y="414"/>
                  </a:lnTo>
                  <a:lnTo>
                    <a:pt x="40" y="414"/>
                  </a:lnTo>
                  <a:lnTo>
                    <a:pt x="29" y="414"/>
                  </a:lnTo>
                  <a:lnTo>
                    <a:pt x="19" y="417"/>
                  </a:lnTo>
                  <a:lnTo>
                    <a:pt x="3" y="426"/>
                  </a:lnTo>
                  <a:lnTo>
                    <a:pt x="0" y="431"/>
                  </a:lnTo>
                  <a:lnTo>
                    <a:pt x="0" y="433"/>
                  </a:lnTo>
                  <a:lnTo>
                    <a:pt x="3" y="440"/>
                  </a:lnTo>
                  <a:lnTo>
                    <a:pt x="7" y="447"/>
                  </a:lnTo>
                  <a:lnTo>
                    <a:pt x="12" y="450"/>
                  </a:lnTo>
                  <a:lnTo>
                    <a:pt x="14" y="454"/>
                  </a:lnTo>
                  <a:lnTo>
                    <a:pt x="17" y="459"/>
                  </a:lnTo>
                  <a:lnTo>
                    <a:pt x="19" y="461"/>
                  </a:lnTo>
                  <a:lnTo>
                    <a:pt x="21" y="461"/>
                  </a:lnTo>
                  <a:lnTo>
                    <a:pt x="24" y="464"/>
                  </a:lnTo>
                  <a:lnTo>
                    <a:pt x="24" y="466"/>
                  </a:lnTo>
                  <a:lnTo>
                    <a:pt x="26" y="478"/>
                  </a:lnTo>
                  <a:lnTo>
                    <a:pt x="26" y="488"/>
                  </a:lnTo>
                  <a:lnTo>
                    <a:pt x="26" y="490"/>
                  </a:lnTo>
                  <a:lnTo>
                    <a:pt x="26" y="492"/>
                  </a:lnTo>
                  <a:lnTo>
                    <a:pt x="29" y="495"/>
                  </a:lnTo>
                  <a:lnTo>
                    <a:pt x="29" y="497"/>
                  </a:lnTo>
                  <a:lnTo>
                    <a:pt x="38" y="511"/>
                  </a:lnTo>
                  <a:lnTo>
                    <a:pt x="43" y="521"/>
                  </a:lnTo>
                  <a:lnTo>
                    <a:pt x="45" y="523"/>
                  </a:lnTo>
                  <a:lnTo>
                    <a:pt x="50" y="528"/>
                  </a:lnTo>
                  <a:lnTo>
                    <a:pt x="52" y="530"/>
                  </a:lnTo>
                  <a:lnTo>
                    <a:pt x="52" y="532"/>
                  </a:lnTo>
                  <a:lnTo>
                    <a:pt x="57" y="540"/>
                  </a:lnTo>
                  <a:lnTo>
                    <a:pt x="66" y="554"/>
                  </a:lnTo>
                  <a:lnTo>
                    <a:pt x="76" y="563"/>
                  </a:lnTo>
                  <a:lnTo>
                    <a:pt x="85" y="573"/>
                  </a:lnTo>
                  <a:lnTo>
                    <a:pt x="88" y="575"/>
                  </a:lnTo>
                  <a:lnTo>
                    <a:pt x="92" y="577"/>
                  </a:lnTo>
                  <a:lnTo>
                    <a:pt x="92" y="577"/>
                  </a:lnTo>
                  <a:lnTo>
                    <a:pt x="95" y="577"/>
                  </a:lnTo>
                  <a:lnTo>
                    <a:pt x="97" y="577"/>
                  </a:lnTo>
                  <a:lnTo>
                    <a:pt x="102" y="582"/>
                  </a:lnTo>
                  <a:lnTo>
                    <a:pt x="104" y="592"/>
                  </a:lnTo>
                  <a:lnTo>
                    <a:pt x="104" y="594"/>
                  </a:lnTo>
                  <a:lnTo>
                    <a:pt x="104" y="594"/>
                  </a:lnTo>
                  <a:lnTo>
                    <a:pt x="107" y="596"/>
                  </a:lnTo>
                  <a:lnTo>
                    <a:pt x="107" y="599"/>
                  </a:lnTo>
                  <a:lnTo>
                    <a:pt x="107" y="601"/>
                  </a:lnTo>
                  <a:lnTo>
                    <a:pt x="107" y="603"/>
                  </a:lnTo>
                  <a:lnTo>
                    <a:pt x="111" y="606"/>
                  </a:lnTo>
                  <a:lnTo>
                    <a:pt x="114" y="608"/>
                  </a:lnTo>
                  <a:lnTo>
                    <a:pt x="116" y="618"/>
                  </a:lnTo>
                  <a:lnTo>
                    <a:pt x="118" y="622"/>
                  </a:lnTo>
                  <a:lnTo>
                    <a:pt x="126" y="625"/>
                  </a:lnTo>
                  <a:lnTo>
                    <a:pt x="137" y="632"/>
                  </a:lnTo>
                  <a:lnTo>
                    <a:pt x="140" y="632"/>
                  </a:lnTo>
                  <a:lnTo>
                    <a:pt x="140" y="632"/>
                  </a:lnTo>
                  <a:lnTo>
                    <a:pt x="142" y="632"/>
                  </a:lnTo>
                  <a:lnTo>
                    <a:pt x="144" y="632"/>
                  </a:lnTo>
                  <a:lnTo>
                    <a:pt x="144" y="632"/>
                  </a:lnTo>
                  <a:lnTo>
                    <a:pt x="147" y="630"/>
                  </a:lnTo>
                  <a:lnTo>
                    <a:pt x="149" y="630"/>
                  </a:lnTo>
                  <a:lnTo>
                    <a:pt x="152" y="630"/>
                  </a:lnTo>
                  <a:lnTo>
                    <a:pt x="152" y="632"/>
                  </a:lnTo>
                  <a:lnTo>
                    <a:pt x="152" y="637"/>
                  </a:lnTo>
                  <a:lnTo>
                    <a:pt x="152" y="641"/>
                  </a:lnTo>
                  <a:lnTo>
                    <a:pt x="152" y="644"/>
                  </a:lnTo>
                  <a:lnTo>
                    <a:pt x="156" y="641"/>
                  </a:lnTo>
                  <a:lnTo>
                    <a:pt x="161" y="641"/>
                  </a:lnTo>
                  <a:lnTo>
                    <a:pt x="161" y="641"/>
                  </a:lnTo>
                  <a:lnTo>
                    <a:pt x="163" y="641"/>
                  </a:lnTo>
                  <a:lnTo>
                    <a:pt x="163" y="644"/>
                  </a:lnTo>
                  <a:lnTo>
                    <a:pt x="163" y="644"/>
                  </a:lnTo>
                  <a:lnTo>
                    <a:pt x="166" y="644"/>
                  </a:lnTo>
                  <a:lnTo>
                    <a:pt x="168" y="646"/>
                  </a:lnTo>
                  <a:lnTo>
                    <a:pt x="168" y="646"/>
                  </a:lnTo>
                  <a:lnTo>
                    <a:pt x="170" y="646"/>
                  </a:lnTo>
                  <a:lnTo>
                    <a:pt x="170" y="648"/>
                  </a:lnTo>
                  <a:lnTo>
                    <a:pt x="170" y="651"/>
                  </a:lnTo>
                  <a:lnTo>
                    <a:pt x="173" y="651"/>
                  </a:lnTo>
                  <a:lnTo>
                    <a:pt x="180" y="653"/>
                  </a:lnTo>
                  <a:lnTo>
                    <a:pt x="187" y="656"/>
                  </a:lnTo>
                  <a:lnTo>
                    <a:pt x="187" y="656"/>
                  </a:lnTo>
                  <a:lnTo>
                    <a:pt x="187" y="651"/>
                  </a:lnTo>
                  <a:lnTo>
                    <a:pt x="189" y="648"/>
                  </a:lnTo>
                  <a:lnTo>
                    <a:pt x="192" y="648"/>
                  </a:lnTo>
                  <a:lnTo>
                    <a:pt x="194" y="644"/>
                  </a:lnTo>
                  <a:lnTo>
                    <a:pt x="196" y="641"/>
                  </a:lnTo>
                  <a:lnTo>
                    <a:pt x="196" y="639"/>
                  </a:lnTo>
                  <a:lnTo>
                    <a:pt x="199" y="637"/>
                  </a:lnTo>
                  <a:lnTo>
                    <a:pt x="204" y="639"/>
                  </a:lnTo>
                  <a:lnTo>
                    <a:pt x="204" y="639"/>
                  </a:lnTo>
                  <a:lnTo>
                    <a:pt x="206" y="641"/>
                  </a:lnTo>
                  <a:lnTo>
                    <a:pt x="206" y="641"/>
                  </a:lnTo>
                  <a:lnTo>
                    <a:pt x="208" y="641"/>
                  </a:lnTo>
                  <a:lnTo>
                    <a:pt x="208" y="639"/>
                  </a:lnTo>
                  <a:lnTo>
                    <a:pt x="208" y="639"/>
                  </a:lnTo>
                  <a:lnTo>
                    <a:pt x="208" y="637"/>
                  </a:lnTo>
                  <a:lnTo>
                    <a:pt x="208" y="637"/>
                  </a:lnTo>
                  <a:lnTo>
                    <a:pt x="211" y="634"/>
                  </a:lnTo>
                  <a:lnTo>
                    <a:pt x="211" y="634"/>
                  </a:lnTo>
                  <a:lnTo>
                    <a:pt x="213" y="634"/>
                  </a:lnTo>
                  <a:lnTo>
                    <a:pt x="213" y="632"/>
                  </a:lnTo>
                  <a:lnTo>
                    <a:pt x="215" y="632"/>
                  </a:lnTo>
                  <a:lnTo>
                    <a:pt x="218" y="632"/>
                  </a:lnTo>
                  <a:lnTo>
                    <a:pt x="220" y="632"/>
                  </a:lnTo>
                  <a:lnTo>
                    <a:pt x="220" y="634"/>
                  </a:lnTo>
                  <a:lnTo>
                    <a:pt x="222" y="634"/>
                  </a:lnTo>
                  <a:lnTo>
                    <a:pt x="225" y="634"/>
                  </a:lnTo>
                  <a:lnTo>
                    <a:pt x="227" y="632"/>
                  </a:lnTo>
                  <a:lnTo>
                    <a:pt x="230" y="632"/>
                  </a:lnTo>
                  <a:lnTo>
                    <a:pt x="232" y="632"/>
                  </a:lnTo>
                  <a:lnTo>
                    <a:pt x="232" y="632"/>
                  </a:lnTo>
                  <a:lnTo>
                    <a:pt x="234" y="632"/>
                  </a:lnTo>
                  <a:lnTo>
                    <a:pt x="237" y="630"/>
                  </a:lnTo>
                  <a:lnTo>
                    <a:pt x="239" y="627"/>
                  </a:lnTo>
                  <a:lnTo>
                    <a:pt x="241" y="627"/>
                  </a:lnTo>
                  <a:lnTo>
                    <a:pt x="244" y="625"/>
                  </a:lnTo>
                  <a:lnTo>
                    <a:pt x="248" y="625"/>
                  </a:lnTo>
                  <a:lnTo>
                    <a:pt x="251" y="625"/>
                  </a:lnTo>
                  <a:lnTo>
                    <a:pt x="253" y="622"/>
                  </a:lnTo>
                  <a:lnTo>
                    <a:pt x="253" y="620"/>
                  </a:lnTo>
                  <a:lnTo>
                    <a:pt x="256" y="618"/>
                  </a:lnTo>
                  <a:lnTo>
                    <a:pt x="258" y="613"/>
                  </a:lnTo>
                  <a:lnTo>
                    <a:pt x="260" y="613"/>
                  </a:lnTo>
                  <a:lnTo>
                    <a:pt x="263" y="611"/>
                  </a:lnTo>
                  <a:lnTo>
                    <a:pt x="263" y="608"/>
                  </a:lnTo>
                  <a:lnTo>
                    <a:pt x="263" y="603"/>
                  </a:lnTo>
                  <a:lnTo>
                    <a:pt x="265" y="601"/>
                  </a:lnTo>
                  <a:lnTo>
                    <a:pt x="267" y="599"/>
                  </a:lnTo>
                  <a:lnTo>
                    <a:pt x="270" y="594"/>
                  </a:lnTo>
                  <a:lnTo>
                    <a:pt x="272" y="592"/>
                  </a:lnTo>
                  <a:lnTo>
                    <a:pt x="274" y="592"/>
                  </a:lnTo>
                  <a:lnTo>
                    <a:pt x="277" y="589"/>
                  </a:lnTo>
                  <a:lnTo>
                    <a:pt x="279" y="587"/>
                  </a:lnTo>
                  <a:lnTo>
                    <a:pt x="279" y="587"/>
                  </a:lnTo>
                  <a:lnTo>
                    <a:pt x="279" y="587"/>
                  </a:lnTo>
                  <a:lnTo>
                    <a:pt x="279" y="589"/>
                  </a:lnTo>
                  <a:lnTo>
                    <a:pt x="279" y="589"/>
                  </a:lnTo>
                  <a:lnTo>
                    <a:pt x="279" y="589"/>
                  </a:lnTo>
                  <a:lnTo>
                    <a:pt x="279" y="592"/>
                  </a:lnTo>
                  <a:lnTo>
                    <a:pt x="279" y="592"/>
                  </a:lnTo>
                  <a:lnTo>
                    <a:pt x="279" y="592"/>
                  </a:lnTo>
                  <a:lnTo>
                    <a:pt x="284" y="596"/>
                  </a:lnTo>
                  <a:lnTo>
                    <a:pt x="289" y="599"/>
                  </a:lnTo>
                  <a:lnTo>
                    <a:pt x="293" y="601"/>
                  </a:lnTo>
                  <a:lnTo>
                    <a:pt x="296" y="603"/>
                  </a:lnTo>
                  <a:lnTo>
                    <a:pt x="301" y="606"/>
                  </a:lnTo>
                  <a:lnTo>
                    <a:pt x="303" y="606"/>
                  </a:lnTo>
                  <a:lnTo>
                    <a:pt x="305" y="608"/>
                  </a:lnTo>
                  <a:lnTo>
                    <a:pt x="310" y="608"/>
                  </a:lnTo>
                  <a:lnTo>
                    <a:pt x="312" y="611"/>
                  </a:lnTo>
                  <a:lnTo>
                    <a:pt x="317" y="611"/>
                  </a:lnTo>
                  <a:lnTo>
                    <a:pt x="319" y="611"/>
                  </a:lnTo>
                  <a:lnTo>
                    <a:pt x="322" y="608"/>
                  </a:lnTo>
                  <a:lnTo>
                    <a:pt x="324" y="606"/>
                  </a:lnTo>
                  <a:lnTo>
                    <a:pt x="327" y="606"/>
                  </a:lnTo>
                  <a:lnTo>
                    <a:pt x="329" y="606"/>
                  </a:lnTo>
                  <a:lnTo>
                    <a:pt x="331" y="606"/>
                  </a:lnTo>
                  <a:lnTo>
                    <a:pt x="336" y="603"/>
                  </a:lnTo>
                  <a:lnTo>
                    <a:pt x="341" y="599"/>
                  </a:lnTo>
                  <a:lnTo>
                    <a:pt x="343" y="596"/>
                  </a:lnTo>
                  <a:lnTo>
                    <a:pt x="348" y="594"/>
                  </a:lnTo>
                  <a:lnTo>
                    <a:pt x="350" y="596"/>
                  </a:lnTo>
                  <a:lnTo>
                    <a:pt x="353" y="599"/>
                  </a:lnTo>
                  <a:lnTo>
                    <a:pt x="353" y="603"/>
                  </a:lnTo>
                  <a:lnTo>
                    <a:pt x="355" y="606"/>
                  </a:lnTo>
                  <a:lnTo>
                    <a:pt x="355" y="611"/>
                  </a:lnTo>
                  <a:lnTo>
                    <a:pt x="360" y="611"/>
                  </a:lnTo>
                  <a:lnTo>
                    <a:pt x="362" y="613"/>
                  </a:lnTo>
                  <a:lnTo>
                    <a:pt x="364" y="615"/>
                  </a:lnTo>
                  <a:lnTo>
                    <a:pt x="364" y="618"/>
                  </a:lnTo>
                  <a:lnTo>
                    <a:pt x="364" y="620"/>
                  </a:lnTo>
                  <a:lnTo>
                    <a:pt x="367" y="622"/>
                  </a:lnTo>
                  <a:lnTo>
                    <a:pt x="369" y="622"/>
                  </a:lnTo>
                  <a:lnTo>
                    <a:pt x="369" y="625"/>
                  </a:lnTo>
                  <a:lnTo>
                    <a:pt x="371" y="625"/>
                  </a:lnTo>
                  <a:lnTo>
                    <a:pt x="374" y="627"/>
                  </a:lnTo>
                  <a:lnTo>
                    <a:pt x="374" y="627"/>
                  </a:lnTo>
                  <a:lnTo>
                    <a:pt x="374" y="630"/>
                  </a:lnTo>
                  <a:lnTo>
                    <a:pt x="374" y="632"/>
                  </a:lnTo>
                  <a:lnTo>
                    <a:pt x="371" y="632"/>
                  </a:lnTo>
                  <a:lnTo>
                    <a:pt x="371" y="634"/>
                  </a:lnTo>
                  <a:lnTo>
                    <a:pt x="371" y="637"/>
                  </a:lnTo>
                  <a:lnTo>
                    <a:pt x="371" y="641"/>
                  </a:lnTo>
                  <a:lnTo>
                    <a:pt x="374" y="644"/>
                  </a:lnTo>
                  <a:lnTo>
                    <a:pt x="374" y="648"/>
                  </a:lnTo>
                  <a:lnTo>
                    <a:pt x="371" y="653"/>
                  </a:lnTo>
                  <a:lnTo>
                    <a:pt x="369" y="660"/>
                  </a:lnTo>
                  <a:lnTo>
                    <a:pt x="369" y="665"/>
                  </a:lnTo>
                  <a:lnTo>
                    <a:pt x="369" y="670"/>
                  </a:lnTo>
                  <a:lnTo>
                    <a:pt x="371" y="675"/>
                  </a:lnTo>
                  <a:lnTo>
                    <a:pt x="374" y="679"/>
                  </a:lnTo>
                  <a:lnTo>
                    <a:pt x="376" y="684"/>
                  </a:lnTo>
                  <a:lnTo>
                    <a:pt x="376" y="689"/>
                  </a:lnTo>
                  <a:lnTo>
                    <a:pt x="379" y="689"/>
                  </a:lnTo>
                  <a:lnTo>
                    <a:pt x="381" y="686"/>
                  </a:lnTo>
                  <a:lnTo>
                    <a:pt x="383" y="686"/>
                  </a:lnTo>
                  <a:lnTo>
                    <a:pt x="386" y="686"/>
                  </a:lnTo>
                  <a:lnTo>
                    <a:pt x="390" y="686"/>
                  </a:lnTo>
                  <a:lnTo>
                    <a:pt x="393" y="686"/>
                  </a:lnTo>
                  <a:lnTo>
                    <a:pt x="395" y="686"/>
                  </a:lnTo>
                  <a:lnTo>
                    <a:pt x="400" y="686"/>
                  </a:lnTo>
                  <a:lnTo>
                    <a:pt x="400" y="684"/>
                  </a:lnTo>
                  <a:lnTo>
                    <a:pt x="402" y="682"/>
                  </a:lnTo>
                  <a:lnTo>
                    <a:pt x="405" y="679"/>
                  </a:lnTo>
                  <a:lnTo>
                    <a:pt x="405" y="677"/>
                  </a:lnTo>
                  <a:lnTo>
                    <a:pt x="407" y="675"/>
                  </a:lnTo>
                  <a:lnTo>
                    <a:pt x="409" y="672"/>
                  </a:lnTo>
                  <a:lnTo>
                    <a:pt x="412" y="675"/>
                  </a:lnTo>
                  <a:lnTo>
                    <a:pt x="414" y="677"/>
                  </a:lnTo>
                  <a:lnTo>
                    <a:pt x="416" y="682"/>
                  </a:lnTo>
                  <a:lnTo>
                    <a:pt x="419" y="679"/>
                  </a:lnTo>
                  <a:lnTo>
                    <a:pt x="421" y="679"/>
                  </a:lnTo>
                  <a:lnTo>
                    <a:pt x="426" y="682"/>
                  </a:lnTo>
                  <a:lnTo>
                    <a:pt x="426" y="686"/>
                  </a:lnTo>
                  <a:lnTo>
                    <a:pt x="431" y="689"/>
                  </a:lnTo>
                  <a:lnTo>
                    <a:pt x="433" y="691"/>
                  </a:lnTo>
                  <a:lnTo>
                    <a:pt x="435" y="689"/>
                  </a:lnTo>
                  <a:lnTo>
                    <a:pt x="435" y="686"/>
                  </a:lnTo>
                  <a:lnTo>
                    <a:pt x="435" y="684"/>
                  </a:lnTo>
                  <a:lnTo>
                    <a:pt x="435" y="682"/>
                  </a:lnTo>
                  <a:lnTo>
                    <a:pt x="438" y="682"/>
                  </a:lnTo>
                  <a:lnTo>
                    <a:pt x="440" y="682"/>
                  </a:lnTo>
                  <a:lnTo>
                    <a:pt x="442" y="679"/>
                  </a:lnTo>
                  <a:lnTo>
                    <a:pt x="445" y="679"/>
                  </a:lnTo>
                  <a:lnTo>
                    <a:pt x="447" y="677"/>
                  </a:lnTo>
                  <a:lnTo>
                    <a:pt x="450" y="677"/>
                  </a:lnTo>
                  <a:lnTo>
                    <a:pt x="454" y="675"/>
                  </a:lnTo>
                  <a:lnTo>
                    <a:pt x="459" y="672"/>
                  </a:lnTo>
                  <a:lnTo>
                    <a:pt x="464" y="670"/>
                  </a:lnTo>
                  <a:lnTo>
                    <a:pt x="466" y="665"/>
                  </a:lnTo>
                  <a:lnTo>
                    <a:pt x="466" y="660"/>
                  </a:lnTo>
                  <a:lnTo>
                    <a:pt x="468" y="656"/>
                  </a:lnTo>
                  <a:lnTo>
                    <a:pt x="471" y="651"/>
                  </a:lnTo>
                  <a:lnTo>
                    <a:pt x="473" y="648"/>
                  </a:lnTo>
                  <a:lnTo>
                    <a:pt x="478" y="646"/>
                  </a:lnTo>
                  <a:lnTo>
                    <a:pt x="480" y="646"/>
                  </a:lnTo>
                  <a:lnTo>
                    <a:pt x="485" y="644"/>
                  </a:lnTo>
                  <a:lnTo>
                    <a:pt x="487" y="644"/>
                  </a:lnTo>
                  <a:lnTo>
                    <a:pt x="490" y="644"/>
                  </a:lnTo>
                  <a:lnTo>
                    <a:pt x="492" y="641"/>
                  </a:lnTo>
                  <a:lnTo>
                    <a:pt x="494" y="641"/>
                  </a:lnTo>
                  <a:lnTo>
                    <a:pt x="494" y="641"/>
                  </a:lnTo>
                  <a:lnTo>
                    <a:pt x="494" y="639"/>
                  </a:lnTo>
                  <a:lnTo>
                    <a:pt x="497" y="639"/>
                  </a:lnTo>
                  <a:lnTo>
                    <a:pt x="497" y="637"/>
                  </a:lnTo>
                  <a:lnTo>
                    <a:pt x="499" y="637"/>
                  </a:lnTo>
                  <a:lnTo>
                    <a:pt x="504" y="637"/>
                  </a:lnTo>
                  <a:lnTo>
                    <a:pt x="509" y="639"/>
                  </a:lnTo>
                  <a:lnTo>
                    <a:pt x="511" y="639"/>
                  </a:lnTo>
                  <a:lnTo>
                    <a:pt x="511" y="641"/>
                  </a:lnTo>
                  <a:lnTo>
                    <a:pt x="511" y="641"/>
                  </a:lnTo>
                  <a:lnTo>
                    <a:pt x="513" y="641"/>
                  </a:lnTo>
                  <a:lnTo>
                    <a:pt x="513" y="644"/>
                  </a:lnTo>
                  <a:lnTo>
                    <a:pt x="516" y="641"/>
                  </a:lnTo>
                  <a:lnTo>
                    <a:pt x="518" y="639"/>
                  </a:lnTo>
                  <a:lnTo>
                    <a:pt x="520" y="634"/>
                  </a:lnTo>
                  <a:lnTo>
                    <a:pt x="523" y="632"/>
                  </a:lnTo>
                  <a:lnTo>
                    <a:pt x="523" y="630"/>
                  </a:lnTo>
                  <a:lnTo>
                    <a:pt x="525" y="630"/>
                  </a:lnTo>
                  <a:lnTo>
                    <a:pt x="525" y="627"/>
                  </a:lnTo>
                  <a:lnTo>
                    <a:pt x="528" y="627"/>
                  </a:lnTo>
                  <a:lnTo>
                    <a:pt x="528" y="625"/>
                  </a:lnTo>
                  <a:lnTo>
                    <a:pt x="528" y="625"/>
                  </a:lnTo>
                  <a:lnTo>
                    <a:pt x="525" y="622"/>
                  </a:lnTo>
                  <a:lnTo>
                    <a:pt x="525" y="622"/>
                  </a:lnTo>
                  <a:lnTo>
                    <a:pt x="528" y="620"/>
                  </a:lnTo>
                  <a:lnTo>
                    <a:pt x="530" y="618"/>
                  </a:lnTo>
                  <a:lnTo>
                    <a:pt x="532" y="615"/>
                  </a:lnTo>
                  <a:lnTo>
                    <a:pt x="535" y="613"/>
                  </a:lnTo>
                  <a:lnTo>
                    <a:pt x="535" y="611"/>
                  </a:lnTo>
                  <a:lnTo>
                    <a:pt x="535" y="611"/>
                  </a:lnTo>
                  <a:lnTo>
                    <a:pt x="532" y="611"/>
                  </a:lnTo>
                  <a:lnTo>
                    <a:pt x="530" y="608"/>
                  </a:lnTo>
                  <a:lnTo>
                    <a:pt x="530" y="606"/>
                  </a:lnTo>
                  <a:lnTo>
                    <a:pt x="528" y="603"/>
                  </a:lnTo>
                  <a:lnTo>
                    <a:pt x="528" y="601"/>
                  </a:lnTo>
                  <a:lnTo>
                    <a:pt x="528" y="599"/>
                  </a:lnTo>
                  <a:lnTo>
                    <a:pt x="525" y="596"/>
                  </a:lnTo>
                  <a:lnTo>
                    <a:pt x="525" y="596"/>
                  </a:lnTo>
                  <a:lnTo>
                    <a:pt x="525" y="594"/>
                  </a:lnTo>
                  <a:lnTo>
                    <a:pt x="523" y="594"/>
                  </a:lnTo>
                  <a:lnTo>
                    <a:pt x="516" y="596"/>
                  </a:lnTo>
                  <a:lnTo>
                    <a:pt x="509" y="599"/>
                  </a:lnTo>
                  <a:lnTo>
                    <a:pt x="502" y="596"/>
                  </a:lnTo>
                  <a:lnTo>
                    <a:pt x="502" y="589"/>
                  </a:lnTo>
                  <a:lnTo>
                    <a:pt x="502" y="589"/>
                  </a:lnTo>
                  <a:lnTo>
                    <a:pt x="502" y="587"/>
                  </a:lnTo>
                  <a:lnTo>
                    <a:pt x="502" y="585"/>
                  </a:lnTo>
                  <a:lnTo>
                    <a:pt x="502" y="585"/>
                  </a:lnTo>
                  <a:lnTo>
                    <a:pt x="502" y="582"/>
                  </a:lnTo>
                  <a:lnTo>
                    <a:pt x="502" y="577"/>
                  </a:lnTo>
                  <a:lnTo>
                    <a:pt x="502" y="575"/>
                  </a:lnTo>
                  <a:lnTo>
                    <a:pt x="502" y="573"/>
                  </a:lnTo>
                  <a:lnTo>
                    <a:pt x="499" y="570"/>
                  </a:lnTo>
                  <a:lnTo>
                    <a:pt x="499" y="570"/>
                  </a:lnTo>
                  <a:lnTo>
                    <a:pt x="499" y="568"/>
                  </a:lnTo>
                  <a:lnTo>
                    <a:pt x="499" y="566"/>
                  </a:lnTo>
                  <a:lnTo>
                    <a:pt x="497" y="566"/>
                  </a:lnTo>
                  <a:lnTo>
                    <a:pt x="497" y="563"/>
                  </a:lnTo>
                  <a:lnTo>
                    <a:pt x="494" y="563"/>
                  </a:lnTo>
                  <a:lnTo>
                    <a:pt x="494" y="563"/>
                  </a:lnTo>
                  <a:lnTo>
                    <a:pt x="494" y="561"/>
                  </a:lnTo>
                  <a:lnTo>
                    <a:pt x="492" y="559"/>
                  </a:lnTo>
                  <a:lnTo>
                    <a:pt x="492" y="556"/>
                  </a:lnTo>
                  <a:lnTo>
                    <a:pt x="492" y="556"/>
                  </a:lnTo>
                  <a:lnTo>
                    <a:pt x="490" y="551"/>
                  </a:lnTo>
                  <a:lnTo>
                    <a:pt x="490" y="549"/>
                  </a:lnTo>
                  <a:lnTo>
                    <a:pt x="490" y="544"/>
                  </a:lnTo>
                  <a:lnTo>
                    <a:pt x="490" y="542"/>
                  </a:lnTo>
                  <a:lnTo>
                    <a:pt x="490" y="535"/>
                  </a:lnTo>
                  <a:lnTo>
                    <a:pt x="494" y="535"/>
                  </a:lnTo>
                  <a:lnTo>
                    <a:pt x="499" y="535"/>
                  </a:lnTo>
                  <a:lnTo>
                    <a:pt x="504" y="532"/>
                  </a:lnTo>
                  <a:lnTo>
                    <a:pt x="506" y="532"/>
                  </a:lnTo>
                  <a:lnTo>
                    <a:pt x="506" y="530"/>
                  </a:lnTo>
                  <a:lnTo>
                    <a:pt x="506" y="530"/>
                  </a:lnTo>
                  <a:lnTo>
                    <a:pt x="509" y="528"/>
                  </a:lnTo>
                  <a:lnTo>
                    <a:pt x="506" y="525"/>
                  </a:lnTo>
                  <a:lnTo>
                    <a:pt x="504" y="525"/>
                  </a:lnTo>
                  <a:lnTo>
                    <a:pt x="502" y="523"/>
                  </a:lnTo>
                  <a:lnTo>
                    <a:pt x="499" y="523"/>
                  </a:lnTo>
                  <a:lnTo>
                    <a:pt x="499" y="521"/>
                  </a:lnTo>
                  <a:lnTo>
                    <a:pt x="499" y="518"/>
                  </a:lnTo>
                  <a:lnTo>
                    <a:pt x="499" y="516"/>
                  </a:lnTo>
                  <a:lnTo>
                    <a:pt x="499" y="514"/>
                  </a:lnTo>
                  <a:lnTo>
                    <a:pt x="499" y="514"/>
                  </a:lnTo>
                  <a:lnTo>
                    <a:pt x="499" y="511"/>
                  </a:lnTo>
                  <a:lnTo>
                    <a:pt x="497" y="511"/>
                  </a:lnTo>
                  <a:lnTo>
                    <a:pt x="497" y="511"/>
                  </a:lnTo>
                  <a:lnTo>
                    <a:pt x="494" y="511"/>
                  </a:lnTo>
                  <a:lnTo>
                    <a:pt x="490" y="511"/>
                  </a:lnTo>
                  <a:lnTo>
                    <a:pt x="487" y="511"/>
                  </a:lnTo>
                  <a:lnTo>
                    <a:pt x="485" y="511"/>
                  </a:lnTo>
                  <a:lnTo>
                    <a:pt x="483" y="511"/>
                  </a:lnTo>
                  <a:lnTo>
                    <a:pt x="480" y="511"/>
                  </a:lnTo>
                  <a:lnTo>
                    <a:pt x="478" y="511"/>
                  </a:lnTo>
                  <a:lnTo>
                    <a:pt x="478" y="511"/>
                  </a:lnTo>
                  <a:lnTo>
                    <a:pt x="473" y="509"/>
                  </a:lnTo>
                  <a:lnTo>
                    <a:pt x="471" y="506"/>
                  </a:lnTo>
                  <a:lnTo>
                    <a:pt x="468" y="504"/>
                  </a:lnTo>
                  <a:lnTo>
                    <a:pt x="466" y="506"/>
                  </a:lnTo>
                  <a:lnTo>
                    <a:pt x="464" y="506"/>
                  </a:lnTo>
                  <a:lnTo>
                    <a:pt x="464" y="506"/>
                  </a:lnTo>
                  <a:lnTo>
                    <a:pt x="461" y="506"/>
                  </a:lnTo>
                  <a:lnTo>
                    <a:pt x="461" y="506"/>
                  </a:lnTo>
                  <a:lnTo>
                    <a:pt x="459" y="509"/>
                  </a:lnTo>
                  <a:lnTo>
                    <a:pt x="457" y="509"/>
                  </a:lnTo>
                  <a:lnTo>
                    <a:pt x="454" y="509"/>
                  </a:lnTo>
                  <a:lnTo>
                    <a:pt x="452" y="509"/>
                  </a:lnTo>
                  <a:lnTo>
                    <a:pt x="452" y="509"/>
                  </a:lnTo>
                  <a:lnTo>
                    <a:pt x="450" y="506"/>
                  </a:lnTo>
                  <a:lnTo>
                    <a:pt x="450" y="506"/>
                  </a:lnTo>
                  <a:lnTo>
                    <a:pt x="447" y="506"/>
                  </a:lnTo>
                  <a:lnTo>
                    <a:pt x="445" y="504"/>
                  </a:lnTo>
                  <a:lnTo>
                    <a:pt x="445" y="499"/>
                  </a:lnTo>
                  <a:lnTo>
                    <a:pt x="442" y="492"/>
                  </a:lnTo>
                  <a:lnTo>
                    <a:pt x="442" y="488"/>
                  </a:lnTo>
                  <a:lnTo>
                    <a:pt x="445" y="485"/>
                  </a:lnTo>
                  <a:lnTo>
                    <a:pt x="450" y="483"/>
                  </a:lnTo>
                  <a:lnTo>
                    <a:pt x="457" y="480"/>
                  </a:lnTo>
                  <a:lnTo>
                    <a:pt x="461" y="478"/>
                  </a:lnTo>
                  <a:lnTo>
                    <a:pt x="461" y="478"/>
                  </a:lnTo>
                  <a:lnTo>
                    <a:pt x="461" y="478"/>
                  </a:lnTo>
                  <a:lnTo>
                    <a:pt x="461" y="478"/>
                  </a:lnTo>
                  <a:lnTo>
                    <a:pt x="461" y="478"/>
                  </a:lnTo>
                  <a:lnTo>
                    <a:pt x="468" y="476"/>
                  </a:lnTo>
                  <a:lnTo>
                    <a:pt x="476" y="476"/>
                  </a:lnTo>
                  <a:lnTo>
                    <a:pt x="480" y="473"/>
                  </a:lnTo>
                  <a:lnTo>
                    <a:pt x="487" y="471"/>
                  </a:lnTo>
                  <a:lnTo>
                    <a:pt x="490" y="471"/>
                  </a:lnTo>
                  <a:lnTo>
                    <a:pt x="490" y="471"/>
                  </a:lnTo>
                  <a:lnTo>
                    <a:pt x="490" y="471"/>
                  </a:lnTo>
                  <a:lnTo>
                    <a:pt x="490" y="471"/>
                  </a:lnTo>
                  <a:lnTo>
                    <a:pt x="492" y="471"/>
                  </a:lnTo>
                  <a:lnTo>
                    <a:pt x="494" y="469"/>
                  </a:lnTo>
                  <a:lnTo>
                    <a:pt x="497" y="469"/>
                  </a:lnTo>
                  <a:lnTo>
                    <a:pt x="499" y="466"/>
                  </a:lnTo>
                  <a:lnTo>
                    <a:pt x="504" y="464"/>
                  </a:lnTo>
                  <a:lnTo>
                    <a:pt x="513" y="464"/>
                  </a:lnTo>
                  <a:lnTo>
                    <a:pt x="518" y="464"/>
                  </a:lnTo>
                  <a:lnTo>
                    <a:pt x="520" y="461"/>
                  </a:lnTo>
                  <a:lnTo>
                    <a:pt x="528" y="454"/>
                  </a:lnTo>
                  <a:lnTo>
                    <a:pt x="537" y="452"/>
                  </a:lnTo>
                  <a:lnTo>
                    <a:pt x="539" y="452"/>
                  </a:lnTo>
                  <a:lnTo>
                    <a:pt x="542" y="447"/>
                  </a:lnTo>
                  <a:lnTo>
                    <a:pt x="544" y="447"/>
                  </a:lnTo>
                  <a:lnTo>
                    <a:pt x="556" y="443"/>
                  </a:lnTo>
                  <a:lnTo>
                    <a:pt x="561" y="440"/>
                  </a:lnTo>
                  <a:lnTo>
                    <a:pt x="568" y="440"/>
                  </a:lnTo>
                  <a:lnTo>
                    <a:pt x="575" y="438"/>
                  </a:lnTo>
                  <a:lnTo>
                    <a:pt x="577" y="438"/>
                  </a:lnTo>
                  <a:lnTo>
                    <a:pt x="580" y="438"/>
                  </a:lnTo>
                  <a:lnTo>
                    <a:pt x="584" y="440"/>
                  </a:lnTo>
                  <a:lnTo>
                    <a:pt x="587" y="443"/>
                  </a:lnTo>
                  <a:lnTo>
                    <a:pt x="589" y="443"/>
                  </a:lnTo>
                  <a:lnTo>
                    <a:pt x="591" y="440"/>
                  </a:lnTo>
                  <a:lnTo>
                    <a:pt x="594" y="440"/>
                  </a:lnTo>
                  <a:lnTo>
                    <a:pt x="596" y="440"/>
                  </a:lnTo>
                  <a:lnTo>
                    <a:pt x="608" y="433"/>
                  </a:lnTo>
                  <a:lnTo>
                    <a:pt x="610" y="433"/>
                  </a:lnTo>
                  <a:lnTo>
                    <a:pt x="610" y="431"/>
                  </a:lnTo>
                  <a:lnTo>
                    <a:pt x="615" y="424"/>
                  </a:lnTo>
                  <a:lnTo>
                    <a:pt x="617" y="419"/>
                  </a:lnTo>
                  <a:lnTo>
                    <a:pt x="622" y="414"/>
                  </a:lnTo>
                  <a:lnTo>
                    <a:pt x="627" y="407"/>
                  </a:lnTo>
                  <a:lnTo>
                    <a:pt x="632" y="402"/>
                  </a:lnTo>
                  <a:lnTo>
                    <a:pt x="634" y="398"/>
                  </a:lnTo>
                  <a:lnTo>
                    <a:pt x="632" y="390"/>
                  </a:lnTo>
                  <a:lnTo>
                    <a:pt x="632" y="390"/>
                  </a:lnTo>
                  <a:lnTo>
                    <a:pt x="632" y="388"/>
                  </a:lnTo>
                  <a:lnTo>
                    <a:pt x="632" y="388"/>
                  </a:lnTo>
                  <a:lnTo>
                    <a:pt x="632" y="388"/>
                  </a:lnTo>
                  <a:lnTo>
                    <a:pt x="627" y="383"/>
                  </a:lnTo>
                  <a:lnTo>
                    <a:pt x="622" y="381"/>
                  </a:lnTo>
                  <a:lnTo>
                    <a:pt x="617" y="376"/>
                  </a:lnTo>
                  <a:lnTo>
                    <a:pt x="613" y="372"/>
                  </a:lnTo>
                  <a:lnTo>
                    <a:pt x="613" y="367"/>
                  </a:lnTo>
                  <a:lnTo>
                    <a:pt x="613" y="360"/>
                  </a:lnTo>
                  <a:lnTo>
                    <a:pt x="615" y="355"/>
                  </a:lnTo>
                  <a:lnTo>
                    <a:pt x="617" y="350"/>
                  </a:lnTo>
                  <a:lnTo>
                    <a:pt x="617" y="348"/>
                  </a:lnTo>
                  <a:lnTo>
                    <a:pt x="620" y="348"/>
                  </a:lnTo>
                  <a:lnTo>
                    <a:pt x="620" y="348"/>
                  </a:lnTo>
                  <a:lnTo>
                    <a:pt x="620" y="345"/>
                  </a:lnTo>
                  <a:lnTo>
                    <a:pt x="622" y="343"/>
                  </a:lnTo>
                  <a:lnTo>
                    <a:pt x="625" y="341"/>
                  </a:lnTo>
                  <a:lnTo>
                    <a:pt x="625" y="336"/>
                  </a:lnTo>
                  <a:lnTo>
                    <a:pt x="627" y="334"/>
                  </a:lnTo>
                  <a:lnTo>
                    <a:pt x="632" y="327"/>
                  </a:lnTo>
                  <a:lnTo>
                    <a:pt x="636" y="319"/>
                  </a:lnTo>
                  <a:lnTo>
                    <a:pt x="641" y="312"/>
                  </a:lnTo>
                  <a:lnTo>
                    <a:pt x="648" y="305"/>
                  </a:lnTo>
                  <a:lnTo>
                    <a:pt x="648" y="303"/>
                  </a:lnTo>
                  <a:lnTo>
                    <a:pt x="651" y="303"/>
                  </a:lnTo>
                  <a:lnTo>
                    <a:pt x="651" y="301"/>
                  </a:lnTo>
                  <a:lnTo>
                    <a:pt x="651" y="298"/>
                  </a:lnTo>
                  <a:lnTo>
                    <a:pt x="653" y="296"/>
                  </a:lnTo>
                  <a:lnTo>
                    <a:pt x="655" y="293"/>
                  </a:lnTo>
                  <a:lnTo>
                    <a:pt x="658" y="293"/>
                  </a:lnTo>
                  <a:lnTo>
                    <a:pt x="660" y="291"/>
                  </a:lnTo>
                  <a:lnTo>
                    <a:pt x="660" y="289"/>
                  </a:lnTo>
                  <a:lnTo>
                    <a:pt x="662" y="286"/>
                  </a:lnTo>
                  <a:lnTo>
                    <a:pt x="662" y="284"/>
                  </a:lnTo>
                  <a:lnTo>
                    <a:pt x="665" y="282"/>
                  </a:lnTo>
                  <a:lnTo>
                    <a:pt x="667" y="282"/>
                  </a:lnTo>
                  <a:lnTo>
                    <a:pt x="669" y="282"/>
                  </a:lnTo>
                  <a:lnTo>
                    <a:pt x="674" y="282"/>
                  </a:lnTo>
                  <a:lnTo>
                    <a:pt x="677" y="282"/>
                  </a:lnTo>
                  <a:lnTo>
                    <a:pt x="679" y="282"/>
                  </a:lnTo>
                  <a:lnTo>
                    <a:pt x="681" y="279"/>
                  </a:lnTo>
                  <a:lnTo>
                    <a:pt x="684" y="279"/>
                  </a:lnTo>
                  <a:lnTo>
                    <a:pt x="686" y="277"/>
                  </a:lnTo>
                  <a:lnTo>
                    <a:pt x="691" y="274"/>
                  </a:lnTo>
                  <a:lnTo>
                    <a:pt x="693" y="270"/>
                  </a:lnTo>
                  <a:lnTo>
                    <a:pt x="698" y="265"/>
                  </a:lnTo>
                  <a:lnTo>
                    <a:pt x="700" y="260"/>
                  </a:lnTo>
                  <a:lnTo>
                    <a:pt x="700" y="256"/>
                  </a:lnTo>
                  <a:lnTo>
                    <a:pt x="703" y="253"/>
                  </a:lnTo>
                  <a:lnTo>
                    <a:pt x="700" y="248"/>
                  </a:lnTo>
                  <a:lnTo>
                    <a:pt x="700" y="246"/>
                  </a:lnTo>
                  <a:lnTo>
                    <a:pt x="698" y="239"/>
                  </a:lnTo>
                  <a:lnTo>
                    <a:pt x="693" y="234"/>
                  </a:lnTo>
                  <a:lnTo>
                    <a:pt x="691" y="230"/>
                  </a:lnTo>
                  <a:lnTo>
                    <a:pt x="688" y="222"/>
                  </a:lnTo>
                  <a:lnTo>
                    <a:pt x="693" y="218"/>
                  </a:lnTo>
                  <a:lnTo>
                    <a:pt x="700" y="213"/>
                  </a:lnTo>
                  <a:lnTo>
                    <a:pt x="707" y="208"/>
                  </a:lnTo>
                  <a:lnTo>
                    <a:pt x="707" y="201"/>
                  </a:lnTo>
                  <a:lnTo>
                    <a:pt x="705" y="196"/>
                  </a:lnTo>
                  <a:lnTo>
                    <a:pt x="703" y="19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6819901" y="4173538"/>
              <a:ext cx="500063" cy="517525"/>
            </a:xfrm>
            <a:custGeom>
              <a:avLst/>
              <a:gdLst>
                <a:gd name="T0" fmla="*/ 313 w 315"/>
                <a:gd name="T1" fmla="*/ 142 h 326"/>
                <a:gd name="T2" fmla="*/ 303 w 315"/>
                <a:gd name="T3" fmla="*/ 128 h 326"/>
                <a:gd name="T4" fmla="*/ 275 w 315"/>
                <a:gd name="T5" fmla="*/ 154 h 326"/>
                <a:gd name="T6" fmla="*/ 251 w 315"/>
                <a:gd name="T7" fmla="*/ 168 h 326"/>
                <a:gd name="T8" fmla="*/ 220 w 315"/>
                <a:gd name="T9" fmla="*/ 170 h 326"/>
                <a:gd name="T10" fmla="*/ 227 w 315"/>
                <a:gd name="T11" fmla="*/ 144 h 326"/>
                <a:gd name="T12" fmla="*/ 239 w 315"/>
                <a:gd name="T13" fmla="*/ 118 h 326"/>
                <a:gd name="T14" fmla="*/ 242 w 315"/>
                <a:gd name="T15" fmla="*/ 111 h 326"/>
                <a:gd name="T16" fmla="*/ 246 w 315"/>
                <a:gd name="T17" fmla="*/ 94 h 326"/>
                <a:gd name="T18" fmla="*/ 275 w 315"/>
                <a:gd name="T19" fmla="*/ 102 h 326"/>
                <a:gd name="T20" fmla="*/ 279 w 315"/>
                <a:gd name="T21" fmla="*/ 76 h 326"/>
                <a:gd name="T22" fmla="*/ 289 w 315"/>
                <a:gd name="T23" fmla="*/ 68 h 326"/>
                <a:gd name="T24" fmla="*/ 287 w 315"/>
                <a:gd name="T25" fmla="*/ 52 h 326"/>
                <a:gd name="T26" fmla="*/ 270 w 315"/>
                <a:gd name="T27" fmla="*/ 31 h 326"/>
                <a:gd name="T28" fmla="*/ 249 w 315"/>
                <a:gd name="T29" fmla="*/ 42 h 326"/>
                <a:gd name="T30" fmla="*/ 232 w 315"/>
                <a:gd name="T31" fmla="*/ 23 h 326"/>
                <a:gd name="T32" fmla="*/ 227 w 315"/>
                <a:gd name="T33" fmla="*/ 0 h 326"/>
                <a:gd name="T34" fmla="*/ 216 w 315"/>
                <a:gd name="T35" fmla="*/ 9 h 326"/>
                <a:gd name="T36" fmla="*/ 206 w 315"/>
                <a:gd name="T37" fmla="*/ 35 h 326"/>
                <a:gd name="T38" fmla="*/ 180 w 315"/>
                <a:gd name="T39" fmla="*/ 40 h 326"/>
                <a:gd name="T40" fmla="*/ 159 w 315"/>
                <a:gd name="T41" fmla="*/ 28 h 326"/>
                <a:gd name="T42" fmla="*/ 138 w 315"/>
                <a:gd name="T43" fmla="*/ 23 h 326"/>
                <a:gd name="T44" fmla="*/ 133 w 315"/>
                <a:gd name="T45" fmla="*/ 40 h 326"/>
                <a:gd name="T46" fmla="*/ 93 w 315"/>
                <a:gd name="T47" fmla="*/ 45 h 326"/>
                <a:gd name="T48" fmla="*/ 83 w 315"/>
                <a:gd name="T49" fmla="*/ 68 h 326"/>
                <a:gd name="T50" fmla="*/ 57 w 315"/>
                <a:gd name="T51" fmla="*/ 121 h 326"/>
                <a:gd name="T52" fmla="*/ 55 w 315"/>
                <a:gd name="T53" fmla="*/ 137 h 326"/>
                <a:gd name="T54" fmla="*/ 45 w 315"/>
                <a:gd name="T55" fmla="*/ 142 h 326"/>
                <a:gd name="T56" fmla="*/ 31 w 315"/>
                <a:gd name="T57" fmla="*/ 151 h 326"/>
                <a:gd name="T58" fmla="*/ 5 w 315"/>
                <a:gd name="T59" fmla="*/ 161 h 326"/>
                <a:gd name="T60" fmla="*/ 0 w 315"/>
                <a:gd name="T61" fmla="*/ 196 h 326"/>
                <a:gd name="T62" fmla="*/ 24 w 315"/>
                <a:gd name="T63" fmla="*/ 220 h 326"/>
                <a:gd name="T64" fmla="*/ 52 w 315"/>
                <a:gd name="T65" fmla="*/ 225 h 326"/>
                <a:gd name="T66" fmla="*/ 62 w 315"/>
                <a:gd name="T67" fmla="*/ 241 h 326"/>
                <a:gd name="T68" fmla="*/ 69 w 315"/>
                <a:gd name="T69" fmla="*/ 270 h 326"/>
                <a:gd name="T70" fmla="*/ 78 w 315"/>
                <a:gd name="T71" fmla="*/ 289 h 326"/>
                <a:gd name="T72" fmla="*/ 104 w 315"/>
                <a:gd name="T73" fmla="*/ 272 h 326"/>
                <a:gd name="T74" fmla="*/ 119 w 315"/>
                <a:gd name="T75" fmla="*/ 253 h 326"/>
                <a:gd name="T76" fmla="*/ 149 w 315"/>
                <a:gd name="T77" fmla="*/ 246 h 326"/>
                <a:gd name="T78" fmla="*/ 154 w 315"/>
                <a:gd name="T79" fmla="*/ 263 h 326"/>
                <a:gd name="T80" fmla="*/ 152 w 315"/>
                <a:gd name="T81" fmla="*/ 279 h 326"/>
                <a:gd name="T82" fmla="*/ 173 w 315"/>
                <a:gd name="T83" fmla="*/ 272 h 326"/>
                <a:gd name="T84" fmla="*/ 199 w 315"/>
                <a:gd name="T85" fmla="*/ 281 h 326"/>
                <a:gd name="T86" fmla="*/ 206 w 315"/>
                <a:gd name="T87" fmla="*/ 291 h 326"/>
                <a:gd name="T88" fmla="*/ 213 w 315"/>
                <a:gd name="T89" fmla="*/ 308 h 326"/>
                <a:gd name="T90" fmla="*/ 204 w 315"/>
                <a:gd name="T91" fmla="*/ 326 h 326"/>
                <a:gd name="T92" fmla="*/ 218 w 315"/>
                <a:gd name="T93" fmla="*/ 319 h 326"/>
                <a:gd name="T94" fmla="*/ 237 w 315"/>
                <a:gd name="T95" fmla="*/ 319 h 326"/>
                <a:gd name="T96" fmla="*/ 256 w 315"/>
                <a:gd name="T97" fmla="*/ 324 h 326"/>
                <a:gd name="T98" fmla="*/ 270 w 315"/>
                <a:gd name="T99" fmla="*/ 303 h 326"/>
                <a:gd name="T100" fmla="*/ 287 w 315"/>
                <a:gd name="T101" fmla="*/ 305 h 326"/>
                <a:gd name="T102" fmla="*/ 279 w 315"/>
                <a:gd name="T103" fmla="*/ 265 h 326"/>
                <a:gd name="T104" fmla="*/ 298 w 315"/>
                <a:gd name="T105" fmla="*/ 237 h 326"/>
                <a:gd name="T106" fmla="*/ 282 w 315"/>
                <a:gd name="T107" fmla="*/ 213 h 326"/>
                <a:gd name="T108" fmla="*/ 270 w 315"/>
                <a:gd name="T109" fmla="*/ 203 h 326"/>
                <a:gd name="T110" fmla="*/ 287 w 315"/>
                <a:gd name="T111" fmla="*/ 194 h 326"/>
                <a:gd name="T112" fmla="*/ 308 w 315"/>
                <a:gd name="T113" fmla="*/ 175 h 326"/>
                <a:gd name="T114" fmla="*/ 315 w 315"/>
                <a:gd name="T115" fmla="*/ 166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15" h="326">
                  <a:moveTo>
                    <a:pt x="313" y="163"/>
                  </a:moveTo>
                  <a:lnTo>
                    <a:pt x="313" y="161"/>
                  </a:lnTo>
                  <a:lnTo>
                    <a:pt x="310" y="158"/>
                  </a:lnTo>
                  <a:lnTo>
                    <a:pt x="310" y="154"/>
                  </a:lnTo>
                  <a:lnTo>
                    <a:pt x="313" y="151"/>
                  </a:lnTo>
                  <a:lnTo>
                    <a:pt x="313" y="149"/>
                  </a:lnTo>
                  <a:lnTo>
                    <a:pt x="315" y="147"/>
                  </a:lnTo>
                  <a:lnTo>
                    <a:pt x="315" y="144"/>
                  </a:lnTo>
                  <a:lnTo>
                    <a:pt x="313" y="144"/>
                  </a:lnTo>
                  <a:lnTo>
                    <a:pt x="313" y="142"/>
                  </a:lnTo>
                  <a:lnTo>
                    <a:pt x="313" y="142"/>
                  </a:lnTo>
                  <a:lnTo>
                    <a:pt x="310" y="142"/>
                  </a:lnTo>
                  <a:lnTo>
                    <a:pt x="310" y="139"/>
                  </a:lnTo>
                  <a:lnTo>
                    <a:pt x="310" y="137"/>
                  </a:lnTo>
                  <a:lnTo>
                    <a:pt x="310" y="135"/>
                  </a:lnTo>
                  <a:lnTo>
                    <a:pt x="310" y="132"/>
                  </a:lnTo>
                  <a:lnTo>
                    <a:pt x="310" y="130"/>
                  </a:lnTo>
                  <a:lnTo>
                    <a:pt x="308" y="130"/>
                  </a:lnTo>
                  <a:lnTo>
                    <a:pt x="306" y="130"/>
                  </a:lnTo>
                  <a:lnTo>
                    <a:pt x="303" y="128"/>
                  </a:lnTo>
                  <a:lnTo>
                    <a:pt x="303" y="128"/>
                  </a:lnTo>
                  <a:lnTo>
                    <a:pt x="303" y="128"/>
                  </a:lnTo>
                  <a:lnTo>
                    <a:pt x="301" y="128"/>
                  </a:lnTo>
                  <a:lnTo>
                    <a:pt x="301" y="128"/>
                  </a:lnTo>
                  <a:lnTo>
                    <a:pt x="296" y="128"/>
                  </a:lnTo>
                  <a:lnTo>
                    <a:pt x="289" y="135"/>
                  </a:lnTo>
                  <a:lnTo>
                    <a:pt x="284" y="142"/>
                  </a:lnTo>
                  <a:lnTo>
                    <a:pt x="279" y="147"/>
                  </a:lnTo>
                  <a:lnTo>
                    <a:pt x="277" y="151"/>
                  </a:lnTo>
                  <a:lnTo>
                    <a:pt x="275" y="154"/>
                  </a:lnTo>
                  <a:lnTo>
                    <a:pt x="272" y="156"/>
                  </a:lnTo>
                  <a:lnTo>
                    <a:pt x="270" y="161"/>
                  </a:lnTo>
                  <a:lnTo>
                    <a:pt x="268" y="163"/>
                  </a:lnTo>
                  <a:lnTo>
                    <a:pt x="265" y="166"/>
                  </a:lnTo>
                  <a:lnTo>
                    <a:pt x="263" y="168"/>
                  </a:lnTo>
                  <a:lnTo>
                    <a:pt x="261" y="170"/>
                  </a:lnTo>
                  <a:lnTo>
                    <a:pt x="258" y="175"/>
                  </a:lnTo>
                  <a:lnTo>
                    <a:pt x="256" y="173"/>
                  </a:lnTo>
                  <a:lnTo>
                    <a:pt x="253" y="170"/>
                  </a:lnTo>
                  <a:lnTo>
                    <a:pt x="251" y="168"/>
                  </a:lnTo>
                  <a:lnTo>
                    <a:pt x="249" y="170"/>
                  </a:lnTo>
                  <a:lnTo>
                    <a:pt x="246" y="173"/>
                  </a:lnTo>
                  <a:lnTo>
                    <a:pt x="246" y="175"/>
                  </a:lnTo>
                  <a:lnTo>
                    <a:pt x="246" y="180"/>
                  </a:lnTo>
                  <a:lnTo>
                    <a:pt x="242" y="184"/>
                  </a:lnTo>
                  <a:lnTo>
                    <a:pt x="235" y="189"/>
                  </a:lnTo>
                  <a:lnTo>
                    <a:pt x="230" y="187"/>
                  </a:lnTo>
                  <a:lnTo>
                    <a:pt x="227" y="180"/>
                  </a:lnTo>
                  <a:lnTo>
                    <a:pt x="225" y="175"/>
                  </a:lnTo>
                  <a:lnTo>
                    <a:pt x="220" y="170"/>
                  </a:lnTo>
                  <a:lnTo>
                    <a:pt x="218" y="168"/>
                  </a:lnTo>
                  <a:lnTo>
                    <a:pt x="218" y="163"/>
                  </a:lnTo>
                  <a:lnTo>
                    <a:pt x="220" y="161"/>
                  </a:lnTo>
                  <a:lnTo>
                    <a:pt x="220" y="161"/>
                  </a:lnTo>
                  <a:lnTo>
                    <a:pt x="223" y="158"/>
                  </a:lnTo>
                  <a:lnTo>
                    <a:pt x="225" y="156"/>
                  </a:lnTo>
                  <a:lnTo>
                    <a:pt x="225" y="154"/>
                  </a:lnTo>
                  <a:lnTo>
                    <a:pt x="225" y="149"/>
                  </a:lnTo>
                  <a:lnTo>
                    <a:pt x="225" y="147"/>
                  </a:lnTo>
                  <a:lnTo>
                    <a:pt x="227" y="144"/>
                  </a:lnTo>
                  <a:lnTo>
                    <a:pt x="227" y="139"/>
                  </a:lnTo>
                  <a:lnTo>
                    <a:pt x="232" y="137"/>
                  </a:lnTo>
                  <a:lnTo>
                    <a:pt x="237" y="135"/>
                  </a:lnTo>
                  <a:lnTo>
                    <a:pt x="242" y="130"/>
                  </a:lnTo>
                  <a:lnTo>
                    <a:pt x="242" y="128"/>
                  </a:lnTo>
                  <a:lnTo>
                    <a:pt x="244" y="125"/>
                  </a:lnTo>
                  <a:lnTo>
                    <a:pt x="244" y="121"/>
                  </a:lnTo>
                  <a:lnTo>
                    <a:pt x="244" y="118"/>
                  </a:lnTo>
                  <a:lnTo>
                    <a:pt x="242" y="118"/>
                  </a:lnTo>
                  <a:lnTo>
                    <a:pt x="239" y="118"/>
                  </a:lnTo>
                  <a:lnTo>
                    <a:pt x="239" y="121"/>
                  </a:lnTo>
                  <a:lnTo>
                    <a:pt x="237" y="121"/>
                  </a:lnTo>
                  <a:lnTo>
                    <a:pt x="232" y="121"/>
                  </a:lnTo>
                  <a:lnTo>
                    <a:pt x="232" y="118"/>
                  </a:lnTo>
                  <a:lnTo>
                    <a:pt x="230" y="116"/>
                  </a:lnTo>
                  <a:lnTo>
                    <a:pt x="232" y="113"/>
                  </a:lnTo>
                  <a:lnTo>
                    <a:pt x="235" y="111"/>
                  </a:lnTo>
                  <a:lnTo>
                    <a:pt x="237" y="111"/>
                  </a:lnTo>
                  <a:lnTo>
                    <a:pt x="239" y="111"/>
                  </a:lnTo>
                  <a:lnTo>
                    <a:pt x="242" y="111"/>
                  </a:lnTo>
                  <a:lnTo>
                    <a:pt x="244" y="111"/>
                  </a:lnTo>
                  <a:lnTo>
                    <a:pt x="244" y="109"/>
                  </a:lnTo>
                  <a:lnTo>
                    <a:pt x="244" y="106"/>
                  </a:lnTo>
                  <a:lnTo>
                    <a:pt x="244" y="104"/>
                  </a:lnTo>
                  <a:lnTo>
                    <a:pt x="244" y="102"/>
                  </a:lnTo>
                  <a:lnTo>
                    <a:pt x="244" y="102"/>
                  </a:lnTo>
                  <a:lnTo>
                    <a:pt x="242" y="99"/>
                  </a:lnTo>
                  <a:lnTo>
                    <a:pt x="242" y="97"/>
                  </a:lnTo>
                  <a:lnTo>
                    <a:pt x="242" y="94"/>
                  </a:lnTo>
                  <a:lnTo>
                    <a:pt x="246" y="94"/>
                  </a:lnTo>
                  <a:lnTo>
                    <a:pt x="249" y="94"/>
                  </a:lnTo>
                  <a:lnTo>
                    <a:pt x="251" y="94"/>
                  </a:lnTo>
                  <a:lnTo>
                    <a:pt x="253" y="94"/>
                  </a:lnTo>
                  <a:lnTo>
                    <a:pt x="256" y="94"/>
                  </a:lnTo>
                  <a:lnTo>
                    <a:pt x="258" y="97"/>
                  </a:lnTo>
                  <a:lnTo>
                    <a:pt x="258" y="97"/>
                  </a:lnTo>
                  <a:lnTo>
                    <a:pt x="263" y="99"/>
                  </a:lnTo>
                  <a:lnTo>
                    <a:pt x="268" y="102"/>
                  </a:lnTo>
                  <a:lnTo>
                    <a:pt x="270" y="102"/>
                  </a:lnTo>
                  <a:lnTo>
                    <a:pt x="275" y="102"/>
                  </a:lnTo>
                  <a:lnTo>
                    <a:pt x="275" y="102"/>
                  </a:lnTo>
                  <a:lnTo>
                    <a:pt x="277" y="102"/>
                  </a:lnTo>
                  <a:lnTo>
                    <a:pt x="277" y="102"/>
                  </a:lnTo>
                  <a:lnTo>
                    <a:pt x="275" y="99"/>
                  </a:lnTo>
                  <a:lnTo>
                    <a:pt x="275" y="94"/>
                  </a:lnTo>
                  <a:lnTo>
                    <a:pt x="275" y="90"/>
                  </a:lnTo>
                  <a:lnTo>
                    <a:pt x="275" y="83"/>
                  </a:lnTo>
                  <a:lnTo>
                    <a:pt x="277" y="78"/>
                  </a:lnTo>
                  <a:lnTo>
                    <a:pt x="279" y="78"/>
                  </a:lnTo>
                  <a:lnTo>
                    <a:pt x="279" y="76"/>
                  </a:lnTo>
                  <a:lnTo>
                    <a:pt x="282" y="73"/>
                  </a:lnTo>
                  <a:lnTo>
                    <a:pt x="282" y="73"/>
                  </a:lnTo>
                  <a:lnTo>
                    <a:pt x="284" y="71"/>
                  </a:lnTo>
                  <a:lnTo>
                    <a:pt x="284" y="71"/>
                  </a:lnTo>
                  <a:lnTo>
                    <a:pt x="287" y="68"/>
                  </a:lnTo>
                  <a:lnTo>
                    <a:pt x="287" y="68"/>
                  </a:lnTo>
                  <a:lnTo>
                    <a:pt x="287" y="68"/>
                  </a:lnTo>
                  <a:lnTo>
                    <a:pt x="289" y="68"/>
                  </a:lnTo>
                  <a:lnTo>
                    <a:pt x="289" y="68"/>
                  </a:lnTo>
                  <a:lnTo>
                    <a:pt x="289" y="68"/>
                  </a:lnTo>
                  <a:lnTo>
                    <a:pt x="291" y="66"/>
                  </a:lnTo>
                  <a:lnTo>
                    <a:pt x="291" y="64"/>
                  </a:lnTo>
                  <a:lnTo>
                    <a:pt x="294" y="61"/>
                  </a:lnTo>
                  <a:lnTo>
                    <a:pt x="294" y="59"/>
                  </a:lnTo>
                  <a:lnTo>
                    <a:pt x="291" y="57"/>
                  </a:lnTo>
                  <a:lnTo>
                    <a:pt x="291" y="57"/>
                  </a:lnTo>
                  <a:lnTo>
                    <a:pt x="289" y="57"/>
                  </a:lnTo>
                  <a:lnTo>
                    <a:pt x="289" y="54"/>
                  </a:lnTo>
                  <a:lnTo>
                    <a:pt x="287" y="52"/>
                  </a:lnTo>
                  <a:lnTo>
                    <a:pt x="287" y="52"/>
                  </a:lnTo>
                  <a:lnTo>
                    <a:pt x="284" y="50"/>
                  </a:lnTo>
                  <a:lnTo>
                    <a:pt x="282" y="50"/>
                  </a:lnTo>
                  <a:lnTo>
                    <a:pt x="279" y="45"/>
                  </a:lnTo>
                  <a:lnTo>
                    <a:pt x="277" y="47"/>
                  </a:lnTo>
                  <a:lnTo>
                    <a:pt x="272" y="50"/>
                  </a:lnTo>
                  <a:lnTo>
                    <a:pt x="268" y="50"/>
                  </a:lnTo>
                  <a:lnTo>
                    <a:pt x="265" y="45"/>
                  </a:lnTo>
                  <a:lnTo>
                    <a:pt x="268" y="40"/>
                  </a:lnTo>
                  <a:lnTo>
                    <a:pt x="270" y="35"/>
                  </a:lnTo>
                  <a:lnTo>
                    <a:pt x="270" y="31"/>
                  </a:lnTo>
                  <a:lnTo>
                    <a:pt x="268" y="28"/>
                  </a:lnTo>
                  <a:lnTo>
                    <a:pt x="265" y="28"/>
                  </a:lnTo>
                  <a:lnTo>
                    <a:pt x="265" y="28"/>
                  </a:lnTo>
                  <a:lnTo>
                    <a:pt x="265" y="31"/>
                  </a:lnTo>
                  <a:lnTo>
                    <a:pt x="265" y="33"/>
                  </a:lnTo>
                  <a:lnTo>
                    <a:pt x="263" y="38"/>
                  </a:lnTo>
                  <a:lnTo>
                    <a:pt x="258" y="40"/>
                  </a:lnTo>
                  <a:lnTo>
                    <a:pt x="253" y="42"/>
                  </a:lnTo>
                  <a:lnTo>
                    <a:pt x="251" y="42"/>
                  </a:lnTo>
                  <a:lnTo>
                    <a:pt x="249" y="42"/>
                  </a:lnTo>
                  <a:lnTo>
                    <a:pt x="246" y="40"/>
                  </a:lnTo>
                  <a:lnTo>
                    <a:pt x="246" y="40"/>
                  </a:lnTo>
                  <a:lnTo>
                    <a:pt x="242" y="35"/>
                  </a:lnTo>
                  <a:lnTo>
                    <a:pt x="239" y="33"/>
                  </a:lnTo>
                  <a:lnTo>
                    <a:pt x="237" y="28"/>
                  </a:lnTo>
                  <a:lnTo>
                    <a:pt x="232" y="28"/>
                  </a:lnTo>
                  <a:lnTo>
                    <a:pt x="232" y="28"/>
                  </a:lnTo>
                  <a:lnTo>
                    <a:pt x="232" y="26"/>
                  </a:lnTo>
                  <a:lnTo>
                    <a:pt x="232" y="26"/>
                  </a:lnTo>
                  <a:lnTo>
                    <a:pt x="232" y="23"/>
                  </a:lnTo>
                  <a:lnTo>
                    <a:pt x="232" y="19"/>
                  </a:lnTo>
                  <a:lnTo>
                    <a:pt x="235" y="14"/>
                  </a:lnTo>
                  <a:lnTo>
                    <a:pt x="237" y="12"/>
                  </a:lnTo>
                  <a:lnTo>
                    <a:pt x="239" y="7"/>
                  </a:lnTo>
                  <a:lnTo>
                    <a:pt x="237" y="5"/>
                  </a:lnTo>
                  <a:lnTo>
                    <a:pt x="235" y="5"/>
                  </a:lnTo>
                  <a:lnTo>
                    <a:pt x="232" y="2"/>
                  </a:lnTo>
                  <a:lnTo>
                    <a:pt x="227" y="0"/>
                  </a:lnTo>
                  <a:lnTo>
                    <a:pt x="227" y="0"/>
                  </a:lnTo>
                  <a:lnTo>
                    <a:pt x="227" y="0"/>
                  </a:lnTo>
                  <a:lnTo>
                    <a:pt x="227" y="0"/>
                  </a:lnTo>
                  <a:lnTo>
                    <a:pt x="227" y="0"/>
                  </a:lnTo>
                  <a:lnTo>
                    <a:pt x="225" y="0"/>
                  </a:lnTo>
                  <a:lnTo>
                    <a:pt x="223" y="0"/>
                  </a:lnTo>
                  <a:lnTo>
                    <a:pt x="220" y="2"/>
                  </a:lnTo>
                  <a:lnTo>
                    <a:pt x="218" y="2"/>
                  </a:lnTo>
                  <a:lnTo>
                    <a:pt x="216" y="2"/>
                  </a:lnTo>
                  <a:lnTo>
                    <a:pt x="216" y="5"/>
                  </a:lnTo>
                  <a:lnTo>
                    <a:pt x="216" y="7"/>
                  </a:lnTo>
                  <a:lnTo>
                    <a:pt x="216" y="9"/>
                  </a:lnTo>
                  <a:lnTo>
                    <a:pt x="216" y="14"/>
                  </a:lnTo>
                  <a:lnTo>
                    <a:pt x="216" y="21"/>
                  </a:lnTo>
                  <a:lnTo>
                    <a:pt x="216" y="28"/>
                  </a:lnTo>
                  <a:lnTo>
                    <a:pt x="213" y="33"/>
                  </a:lnTo>
                  <a:lnTo>
                    <a:pt x="213" y="33"/>
                  </a:lnTo>
                  <a:lnTo>
                    <a:pt x="211" y="33"/>
                  </a:lnTo>
                  <a:lnTo>
                    <a:pt x="209" y="33"/>
                  </a:lnTo>
                  <a:lnTo>
                    <a:pt x="209" y="35"/>
                  </a:lnTo>
                  <a:lnTo>
                    <a:pt x="206" y="35"/>
                  </a:lnTo>
                  <a:lnTo>
                    <a:pt x="206" y="35"/>
                  </a:lnTo>
                  <a:lnTo>
                    <a:pt x="204" y="35"/>
                  </a:lnTo>
                  <a:lnTo>
                    <a:pt x="204" y="35"/>
                  </a:lnTo>
                  <a:lnTo>
                    <a:pt x="201" y="35"/>
                  </a:lnTo>
                  <a:lnTo>
                    <a:pt x="201" y="33"/>
                  </a:lnTo>
                  <a:lnTo>
                    <a:pt x="199" y="33"/>
                  </a:lnTo>
                  <a:lnTo>
                    <a:pt x="197" y="33"/>
                  </a:lnTo>
                  <a:lnTo>
                    <a:pt x="194" y="33"/>
                  </a:lnTo>
                  <a:lnTo>
                    <a:pt x="190" y="35"/>
                  </a:lnTo>
                  <a:lnTo>
                    <a:pt x="185" y="38"/>
                  </a:lnTo>
                  <a:lnTo>
                    <a:pt x="180" y="40"/>
                  </a:lnTo>
                  <a:lnTo>
                    <a:pt x="178" y="40"/>
                  </a:lnTo>
                  <a:lnTo>
                    <a:pt x="175" y="40"/>
                  </a:lnTo>
                  <a:lnTo>
                    <a:pt x="173" y="38"/>
                  </a:lnTo>
                  <a:lnTo>
                    <a:pt x="168" y="38"/>
                  </a:lnTo>
                  <a:lnTo>
                    <a:pt x="166" y="35"/>
                  </a:lnTo>
                  <a:lnTo>
                    <a:pt x="166" y="35"/>
                  </a:lnTo>
                  <a:lnTo>
                    <a:pt x="164" y="33"/>
                  </a:lnTo>
                  <a:lnTo>
                    <a:pt x="161" y="33"/>
                  </a:lnTo>
                  <a:lnTo>
                    <a:pt x="159" y="31"/>
                  </a:lnTo>
                  <a:lnTo>
                    <a:pt x="159" y="28"/>
                  </a:lnTo>
                  <a:lnTo>
                    <a:pt x="159" y="26"/>
                  </a:lnTo>
                  <a:lnTo>
                    <a:pt x="159" y="23"/>
                  </a:lnTo>
                  <a:lnTo>
                    <a:pt x="159" y="23"/>
                  </a:lnTo>
                  <a:lnTo>
                    <a:pt x="157" y="21"/>
                  </a:lnTo>
                  <a:lnTo>
                    <a:pt x="157" y="19"/>
                  </a:lnTo>
                  <a:lnTo>
                    <a:pt x="154" y="19"/>
                  </a:lnTo>
                  <a:lnTo>
                    <a:pt x="152" y="19"/>
                  </a:lnTo>
                  <a:lnTo>
                    <a:pt x="145" y="19"/>
                  </a:lnTo>
                  <a:lnTo>
                    <a:pt x="140" y="19"/>
                  </a:lnTo>
                  <a:lnTo>
                    <a:pt x="138" y="23"/>
                  </a:lnTo>
                  <a:lnTo>
                    <a:pt x="138" y="23"/>
                  </a:lnTo>
                  <a:lnTo>
                    <a:pt x="138" y="26"/>
                  </a:lnTo>
                  <a:lnTo>
                    <a:pt x="138" y="26"/>
                  </a:lnTo>
                  <a:lnTo>
                    <a:pt x="138" y="28"/>
                  </a:lnTo>
                  <a:lnTo>
                    <a:pt x="138" y="31"/>
                  </a:lnTo>
                  <a:lnTo>
                    <a:pt x="138" y="35"/>
                  </a:lnTo>
                  <a:lnTo>
                    <a:pt x="138" y="40"/>
                  </a:lnTo>
                  <a:lnTo>
                    <a:pt x="135" y="40"/>
                  </a:lnTo>
                  <a:lnTo>
                    <a:pt x="133" y="40"/>
                  </a:lnTo>
                  <a:lnTo>
                    <a:pt x="133" y="40"/>
                  </a:lnTo>
                  <a:lnTo>
                    <a:pt x="131" y="40"/>
                  </a:lnTo>
                  <a:lnTo>
                    <a:pt x="131" y="40"/>
                  </a:lnTo>
                  <a:lnTo>
                    <a:pt x="128" y="40"/>
                  </a:lnTo>
                  <a:lnTo>
                    <a:pt x="123" y="40"/>
                  </a:lnTo>
                  <a:lnTo>
                    <a:pt x="119" y="42"/>
                  </a:lnTo>
                  <a:lnTo>
                    <a:pt x="112" y="50"/>
                  </a:lnTo>
                  <a:lnTo>
                    <a:pt x="107" y="50"/>
                  </a:lnTo>
                  <a:lnTo>
                    <a:pt x="102" y="50"/>
                  </a:lnTo>
                  <a:lnTo>
                    <a:pt x="97" y="45"/>
                  </a:lnTo>
                  <a:lnTo>
                    <a:pt x="93" y="45"/>
                  </a:lnTo>
                  <a:lnTo>
                    <a:pt x="93" y="45"/>
                  </a:lnTo>
                  <a:lnTo>
                    <a:pt x="90" y="50"/>
                  </a:lnTo>
                  <a:lnTo>
                    <a:pt x="88" y="50"/>
                  </a:lnTo>
                  <a:lnTo>
                    <a:pt x="86" y="52"/>
                  </a:lnTo>
                  <a:lnTo>
                    <a:pt x="83" y="52"/>
                  </a:lnTo>
                  <a:lnTo>
                    <a:pt x="81" y="54"/>
                  </a:lnTo>
                  <a:lnTo>
                    <a:pt x="81" y="57"/>
                  </a:lnTo>
                  <a:lnTo>
                    <a:pt x="86" y="64"/>
                  </a:lnTo>
                  <a:lnTo>
                    <a:pt x="86" y="66"/>
                  </a:lnTo>
                  <a:lnTo>
                    <a:pt x="83" y="68"/>
                  </a:lnTo>
                  <a:lnTo>
                    <a:pt x="81" y="73"/>
                  </a:lnTo>
                  <a:lnTo>
                    <a:pt x="78" y="78"/>
                  </a:lnTo>
                  <a:lnTo>
                    <a:pt x="78" y="85"/>
                  </a:lnTo>
                  <a:lnTo>
                    <a:pt x="78" y="87"/>
                  </a:lnTo>
                  <a:lnTo>
                    <a:pt x="76" y="90"/>
                  </a:lnTo>
                  <a:lnTo>
                    <a:pt x="74" y="90"/>
                  </a:lnTo>
                  <a:lnTo>
                    <a:pt x="64" y="97"/>
                  </a:lnTo>
                  <a:lnTo>
                    <a:pt x="62" y="102"/>
                  </a:lnTo>
                  <a:lnTo>
                    <a:pt x="60" y="109"/>
                  </a:lnTo>
                  <a:lnTo>
                    <a:pt x="57" y="121"/>
                  </a:lnTo>
                  <a:lnTo>
                    <a:pt x="57" y="121"/>
                  </a:lnTo>
                  <a:lnTo>
                    <a:pt x="57" y="125"/>
                  </a:lnTo>
                  <a:lnTo>
                    <a:pt x="57" y="128"/>
                  </a:lnTo>
                  <a:lnTo>
                    <a:pt x="60" y="130"/>
                  </a:lnTo>
                  <a:lnTo>
                    <a:pt x="62" y="132"/>
                  </a:lnTo>
                  <a:lnTo>
                    <a:pt x="62" y="132"/>
                  </a:lnTo>
                  <a:lnTo>
                    <a:pt x="60" y="132"/>
                  </a:lnTo>
                  <a:lnTo>
                    <a:pt x="57" y="135"/>
                  </a:lnTo>
                  <a:lnTo>
                    <a:pt x="55" y="135"/>
                  </a:lnTo>
                  <a:lnTo>
                    <a:pt x="55" y="137"/>
                  </a:lnTo>
                  <a:lnTo>
                    <a:pt x="52" y="137"/>
                  </a:lnTo>
                  <a:lnTo>
                    <a:pt x="52" y="137"/>
                  </a:lnTo>
                  <a:lnTo>
                    <a:pt x="50" y="137"/>
                  </a:lnTo>
                  <a:lnTo>
                    <a:pt x="50" y="139"/>
                  </a:lnTo>
                  <a:lnTo>
                    <a:pt x="48" y="139"/>
                  </a:lnTo>
                  <a:lnTo>
                    <a:pt x="48" y="142"/>
                  </a:lnTo>
                  <a:lnTo>
                    <a:pt x="48" y="142"/>
                  </a:lnTo>
                  <a:lnTo>
                    <a:pt x="48" y="144"/>
                  </a:lnTo>
                  <a:lnTo>
                    <a:pt x="45" y="144"/>
                  </a:lnTo>
                  <a:lnTo>
                    <a:pt x="45" y="142"/>
                  </a:lnTo>
                  <a:lnTo>
                    <a:pt x="43" y="142"/>
                  </a:lnTo>
                  <a:lnTo>
                    <a:pt x="43" y="142"/>
                  </a:lnTo>
                  <a:lnTo>
                    <a:pt x="43" y="144"/>
                  </a:lnTo>
                  <a:lnTo>
                    <a:pt x="41" y="144"/>
                  </a:lnTo>
                  <a:lnTo>
                    <a:pt x="41" y="147"/>
                  </a:lnTo>
                  <a:lnTo>
                    <a:pt x="38" y="147"/>
                  </a:lnTo>
                  <a:lnTo>
                    <a:pt x="38" y="149"/>
                  </a:lnTo>
                  <a:lnTo>
                    <a:pt x="36" y="151"/>
                  </a:lnTo>
                  <a:lnTo>
                    <a:pt x="34" y="151"/>
                  </a:lnTo>
                  <a:lnTo>
                    <a:pt x="31" y="151"/>
                  </a:lnTo>
                  <a:lnTo>
                    <a:pt x="31" y="151"/>
                  </a:lnTo>
                  <a:lnTo>
                    <a:pt x="29" y="151"/>
                  </a:lnTo>
                  <a:lnTo>
                    <a:pt x="29" y="151"/>
                  </a:lnTo>
                  <a:lnTo>
                    <a:pt x="29" y="151"/>
                  </a:lnTo>
                  <a:lnTo>
                    <a:pt x="24" y="151"/>
                  </a:lnTo>
                  <a:lnTo>
                    <a:pt x="17" y="154"/>
                  </a:lnTo>
                  <a:lnTo>
                    <a:pt x="12" y="158"/>
                  </a:lnTo>
                  <a:lnTo>
                    <a:pt x="5" y="161"/>
                  </a:lnTo>
                  <a:lnTo>
                    <a:pt x="5" y="161"/>
                  </a:lnTo>
                  <a:lnTo>
                    <a:pt x="5" y="161"/>
                  </a:lnTo>
                  <a:lnTo>
                    <a:pt x="5" y="163"/>
                  </a:lnTo>
                  <a:lnTo>
                    <a:pt x="5" y="163"/>
                  </a:lnTo>
                  <a:lnTo>
                    <a:pt x="5" y="168"/>
                  </a:lnTo>
                  <a:lnTo>
                    <a:pt x="5" y="173"/>
                  </a:lnTo>
                  <a:lnTo>
                    <a:pt x="5" y="175"/>
                  </a:lnTo>
                  <a:lnTo>
                    <a:pt x="3" y="180"/>
                  </a:lnTo>
                  <a:lnTo>
                    <a:pt x="3" y="184"/>
                  </a:lnTo>
                  <a:lnTo>
                    <a:pt x="3" y="189"/>
                  </a:lnTo>
                  <a:lnTo>
                    <a:pt x="3" y="192"/>
                  </a:lnTo>
                  <a:lnTo>
                    <a:pt x="0" y="196"/>
                  </a:lnTo>
                  <a:lnTo>
                    <a:pt x="3" y="199"/>
                  </a:lnTo>
                  <a:lnTo>
                    <a:pt x="8" y="199"/>
                  </a:lnTo>
                  <a:lnTo>
                    <a:pt x="10" y="201"/>
                  </a:lnTo>
                  <a:lnTo>
                    <a:pt x="12" y="203"/>
                  </a:lnTo>
                  <a:lnTo>
                    <a:pt x="12" y="206"/>
                  </a:lnTo>
                  <a:lnTo>
                    <a:pt x="12" y="206"/>
                  </a:lnTo>
                  <a:lnTo>
                    <a:pt x="15" y="208"/>
                  </a:lnTo>
                  <a:lnTo>
                    <a:pt x="15" y="210"/>
                  </a:lnTo>
                  <a:lnTo>
                    <a:pt x="19" y="215"/>
                  </a:lnTo>
                  <a:lnTo>
                    <a:pt x="24" y="220"/>
                  </a:lnTo>
                  <a:lnTo>
                    <a:pt x="29" y="225"/>
                  </a:lnTo>
                  <a:lnTo>
                    <a:pt x="34" y="227"/>
                  </a:lnTo>
                  <a:lnTo>
                    <a:pt x="36" y="229"/>
                  </a:lnTo>
                  <a:lnTo>
                    <a:pt x="36" y="227"/>
                  </a:lnTo>
                  <a:lnTo>
                    <a:pt x="38" y="225"/>
                  </a:lnTo>
                  <a:lnTo>
                    <a:pt x="38" y="225"/>
                  </a:lnTo>
                  <a:lnTo>
                    <a:pt x="41" y="222"/>
                  </a:lnTo>
                  <a:lnTo>
                    <a:pt x="45" y="222"/>
                  </a:lnTo>
                  <a:lnTo>
                    <a:pt x="50" y="222"/>
                  </a:lnTo>
                  <a:lnTo>
                    <a:pt x="52" y="225"/>
                  </a:lnTo>
                  <a:lnTo>
                    <a:pt x="52" y="225"/>
                  </a:lnTo>
                  <a:lnTo>
                    <a:pt x="52" y="227"/>
                  </a:lnTo>
                  <a:lnTo>
                    <a:pt x="55" y="229"/>
                  </a:lnTo>
                  <a:lnTo>
                    <a:pt x="55" y="232"/>
                  </a:lnTo>
                  <a:lnTo>
                    <a:pt x="57" y="234"/>
                  </a:lnTo>
                  <a:lnTo>
                    <a:pt x="60" y="237"/>
                  </a:lnTo>
                  <a:lnTo>
                    <a:pt x="62" y="241"/>
                  </a:lnTo>
                  <a:lnTo>
                    <a:pt x="62" y="241"/>
                  </a:lnTo>
                  <a:lnTo>
                    <a:pt x="62" y="241"/>
                  </a:lnTo>
                  <a:lnTo>
                    <a:pt x="62" y="241"/>
                  </a:lnTo>
                  <a:lnTo>
                    <a:pt x="62" y="241"/>
                  </a:lnTo>
                  <a:lnTo>
                    <a:pt x="62" y="246"/>
                  </a:lnTo>
                  <a:lnTo>
                    <a:pt x="60" y="248"/>
                  </a:lnTo>
                  <a:lnTo>
                    <a:pt x="60" y="253"/>
                  </a:lnTo>
                  <a:lnTo>
                    <a:pt x="57" y="255"/>
                  </a:lnTo>
                  <a:lnTo>
                    <a:pt x="57" y="260"/>
                  </a:lnTo>
                  <a:lnTo>
                    <a:pt x="57" y="265"/>
                  </a:lnTo>
                  <a:lnTo>
                    <a:pt x="60" y="265"/>
                  </a:lnTo>
                  <a:lnTo>
                    <a:pt x="64" y="267"/>
                  </a:lnTo>
                  <a:lnTo>
                    <a:pt x="69" y="270"/>
                  </a:lnTo>
                  <a:lnTo>
                    <a:pt x="71" y="270"/>
                  </a:lnTo>
                  <a:lnTo>
                    <a:pt x="74" y="274"/>
                  </a:lnTo>
                  <a:lnTo>
                    <a:pt x="71" y="279"/>
                  </a:lnTo>
                  <a:lnTo>
                    <a:pt x="74" y="281"/>
                  </a:lnTo>
                  <a:lnTo>
                    <a:pt x="74" y="281"/>
                  </a:lnTo>
                  <a:lnTo>
                    <a:pt x="74" y="281"/>
                  </a:lnTo>
                  <a:lnTo>
                    <a:pt x="76" y="284"/>
                  </a:lnTo>
                  <a:lnTo>
                    <a:pt x="76" y="284"/>
                  </a:lnTo>
                  <a:lnTo>
                    <a:pt x="78" y="286"/>
                  </a:lnTo>
                  <a:lnTo>
                    <a:pt x="78" y="289"/>
                  </a:lnTo>
                  <a:lnTo>
                    <a:pt x="78" y="291"/>
                  </a:lnTo>
                  <a:lnTo>
                    <a:pt x="78" y="296"/>
                  </a:lnTo>
                  <a:lnTo>
                    <a:pt x="83" y="293"/>
                  </a:lnTo>
                  <a:lnTo>
                    <a:pt x="86" y="286"/>
                  </a:lnTo>
                  <a:lnTo>
                    <a:pt x="90" y="284"/>
                  </a:lnTo>
                  <a:lnTo>
                    <a:pt x="95" y="284"/>
                  </a:lnTo>
                  <a:lnTo>
                    <a:pt x="97" y="279"/>
                  </a:lnTo>
                  <a:lnTo>
                    <a:pt x="100" y="274"/>
                  </a:lnTo>
                  <a:lnTo>
                    <a:pt x="102" y="272"/>
                  </a:lnTo>
                  <a:lnTo>
                    <a:pt x="104" y="272"/>
                  </a:lnTo>
                  <a:lnTo>
                    <a:pt x="104" y="272"/>
                  </a:lnTo>
                  <a:lnTo>
                    <a:pt x="107" y="272"/>
                  </a:lnTo>
                  <a:lnTo>
                    <a:pt x="109" y="270"/>
                  </a:lnTo>
                  <a:lnTo>
                    <a:pt x="109" y="265"/>
                  </a:lnTo>
                  <a:lnTo>
                    <a:pt x="109" y="263"/>
                  </a:lnTo>
                  <a:lnTo>
                    <a:pt x="109" y="260"/>
                  </a:lnTo>
                  <a:lnTo>
                    <a:pt x="112" y="255"/>
                  </a:lnTo>
                  <a:lnTo>
                    <a:pt x="114" y="255"/>
                  </a:lnTo>
                  <a:lnTo>
                    <a:pt x="116" y="253"/>
                  </a:lnTo>
                  <a:lnTo>
                    <a:pt x="119" y="253"/>
                  </a:lnTo>
                  <a:lnTo>
                    <a:pt x="121" y="253"/>
                  </a:lnTo>
                  <a:lnTo>
                    <a:pt x="126" y="253"/>
                  </a:lnTo>
                  <a:lnTo>
                    <a:pt x="128" y="251"/>
                  </a:lnTo>
                  <a:lnTo>
                    <a:pt x="133" y="248"/>
                  </a:lnTo>
                  <a:lnTo>
                    <a:pt x="138" y="246"/>
                  </a:lnTo>
                  <a:lnTo>
                    <a:pt x="140" y="246"/>
                  </a:lnTo>
                  <a:lnTo>
                    <a:pt x="142" y="244"/>
                  </a:lnTo>
                  <a:lnTo>
                    <a:pt x="145" y="246"/>
                  </a:lnTo>
                  <a:lnTo>
                    <a:pt x="147" y="246"/>
                  </a:lnTo>
                  <a:lnTo>
                    <a:pt x="149" y="246"/>
                  </a:lnTo>
                  <a:lnTo>
                    <a:pt x="149" y="246"/>
                  </a:lnTo>
                  <a:lnTo>
                    <a:pt x="149" y="248"/>
                  </a:lnTo>
                  <a:lnTo>
                    <a:pt x="152" y="248"/>
                  </a:lnTo>
                  <a:lnTo>
                    <a:pt x="152" y="251"/>
                  </a:lnTo>
                  <a:lnTo>
                    <a:pt x="154" y="253"/>
                  </a:lnTo>
                  <a:lnTo>
                    <a:pt x="154" y="253"/>
                  </a:lnTo>
                  <a:lnTo>
                    <a:pt x="154" y="255"/>
                  </a:lnTo>
                  <a:lnTo>
                    <a:pt x="154" y="258"/>
                  </a:lnTo>
                  <a:lnTo>
                    <a:pt x="154" y="260"/>
                  </a:lnTo>
                  <a:lnTo>
                    <a:pt x="154" y="263"/>
                  </a:lnTo>
                  <a:lnTo>
                    <a:pt x="154" y="265"/>
                  </a:lnTo>
                  <a:lnTo>
                    <a:pt x="154" y="265"/>
                  </a:lnTo>
                  <a:lnTo>
                    <a:pt x="157" y="265"/>
                  </a:lnTo>
                  <a:lnTo>
                    <a:pt x="157" y="265"/>
                  </a:lnTo>
                  <a:lnTo>
                    <a:pt x="157" y="265"/>
                  </a:lnTo>
                  <a:lnTo>
                    <a:pt x="157" y="267"/>
                  </a:lnTo>
                  <a:lnTo>
                    <a:pt x="154" y="272"/>
                  </a:lnTo>
                  <a:lnTo>
                    <a:pt x="152" y="274"/>
                  </a:lnTo>
                  <a:lnTo>
                    <a:pt x="152" y="279"/>
                  </a:lnTo>
                  <a:lnTo>
                    <a:pt x="152" y="279"/>
                  </a:lnTo>
                  <a:lnTo>
                    <a:pt x="152" y="281"/>
                  </a:lnTo>
                  <a:lnTo>
                    <a:pt x="152" y="284"/>
                  </a:lnTo>
                  <a:lnTo>
                    <a:pt x="152" y="284"/>
                  </a:lnTo>
                  <a:lnTo>
                    <a:pt x="152" y="286"/>
                  </a:lnTo>
                  <a:lnTo>
                    <a:pt x="152" y="286"/>
                  </a:lnTo>
                  <a:lnTo>
                    <a:pt x="152" y="286"/>
                  </a:lnTo>
                  <a:lnTo>
                    <a:pt x="152" y="286"/>
                  </a:lnTo>
                  <a:lnTo>
                    <a:pt x="159" y="289"/>
                  </a:lnTo>
                  <a:lnTo>
                    <a:pt x="166" y="279"/>
                  </a:lnTo>
                  <a:lnTo>
                    <a:pt x="173" y="272"/>
                  </a:lnTo>
                  <a:lnTo>
                    <a:pt x="178" y="274"/>
                  </a:lnTo>
                  <a:lnTo>
                    <a:pt x="183" y="279"/>
                  </a:lnTo>
                  <a:lnTo>
                    <a:pt x="185" y="281"/>
                  </a:lnTo>
                  <a:lnTo>
                    <a:pt x="187" y="281"/>
                  </a:lnTo>
                  <a:lnTo>
                    <a:pt x="192" y="279"/>
                  </a:lnTo>
                  <a:lnTo>
                    <a:pt x="194" y="279"/>
                  </a:lnTo>
                  <a:lnTo>
                    <a:pt x="197" y="279"/>
                  </a:lnTo>
                  <a:lnTo>
                    <a:pt x="197" y="279"/>
                  </a:lnTo>
                  <a:lnTo>
                    <a:pt x="199" y="281"/>
                  </a:lnTo>
                  <a:lnTo>
                    <a:pt x="199" y="281"/>
                  </a:lnTo>
                  <a:lnTo>
                    <a:pt x="199" y="284"/>
                  </a:lnTo>
                  <a:lnTo>
                    <a:pt x="201" y="284"/>
                  </a:lnTo>
                  <a:lnTo>
                    <a:pt x="201" y="284"/>
                  </a:lnTo>
                  <a:lnTo>
                    <a:pt x="201" y="284"/>
                  </a:lnTo>
                  <a:lnTo>
                    <a:pt x="201" y="286"/>
                  </a:lnTo>
                  <a:lnTo>
                    <a:pt x="204" y="286"/>
                  </a:lnTo>
                  <a:lnTo>
                    <a:pt x="204" y="286"/>
                  </a:lnTo>
                  <a:lnTo>
                    <a:pt x="204" y="289"/>
                  </a:lnTo>
                  <a:lnTo>
                    <a:pt x="206" y="289"/>
                  </a:lnTo>
                  <a:lnTo>
                    <a:pt x="206" y="291"/>
                  </a:lnTo>
                  <a:lnTo>
                    <a:pt x="206" y="291"/>
                  </a:lnTo>
                  <a:lnTo>
                    <a:pt x="209" y="293"/>
                  </a:lnTo>
                  <a:lnTo>
                    <a:pt x="209" y="293"/>
                  </a:lnTo>
                  <a:lnTo>
                    <a:pt x="209" y="296"/>
                  </a:lnTo>
                  <a:lnTo>
                    <a:pt x="211" y="296"/>
                  </a:lnTo>
                  <a:lnTo>
                    <a:pt x="213" y="298"/>
                  </a:lnTo>
                  <a:lnTo>
                    <a:pt x="213" y="300"/>
                  </a:lnTo>
                  <a:lnTo>
                    <a:pt x="213" y="303"/>
                  </a:lnTo>
                  <a:lnTo>
                    <a:pt x="213" y="305"/>
                  </a:lnTo>
                  <a:lnTo>
                    <a:pt x="213" y="308"/>
                  </a:lnTo>
                  <a:lnTo>
                    <a:pt x="211" y="310"/>
                  </a:lnTo>
                  <a:lnTo>
                    <a:pt x="211" y="312"/>
                  </a:lnTo>
                  <a:lnTo>
                    <a:pt x="209" y="312"/>
                  </a:lnTo>
                  <a:lnTo>
                    <a:pt x="209" y="317"/>
                  </a:lnTo>
                  <a:lnTo>
                    <a:pt x="206" y="319"/>
                  </a:lnTo>
                  <a:lnTo>
                    <a:pt x="204" y="322"/>
                  </a:lnTo>
                  <a:lnTo>
                    <a:pt x="204" y="326"/>
                  </a:lnTo>
                  <a:lnTo>
                    <a:pt x="204" y="326"/>
                  </a:lnTo>
                  <a:lnTo>
                    <a:pt x="204" y="326"/>
                  </a:lnTo>
                  <a:lnTo>
                    <a:pt x="204" y="326"/>
                  </a:lnTo>
                  <a:lnTo>
                    <a:pt x="204" y="326"/>
                  </a:lnTo>
                  <a:lnTo>
                    <a:pt x="204" y="326"/>
                  </a:lnTo>
                  <a:lnTo>
                    <a:pt x="206" y="326"/>
                  </a:lnTo>
                  <a:lnTo>
                    <a:pt x="206" y="324"/>
                  </a:lnTo>
                  <a:lnTo>
                    <a:pt x="209" y="322"/>
                  </a:lnTo>
                  <a:lnTo>
                    <a:pt x="209" y="322"/>
                  </a:lnTo>
                  <a:lnTo>
                    <a:pt x="211" y="322"/>
                  </a:lnTo>
                  <a:lnTo>
                    <a:pt x="213" y="319"/>
                  </a:lnTo>
                  <a:lnTo>
                    <a:pt x="216" y="319"/>
                  </a:lnTo>
                  <a:lnTo>
                    <a:pt x="218" y="319"/>
                  </a:lnTo>
                  <a:lnTo>
                    <a:pt x="220" y="319"/>
                  </a:lnTo>
                  <a:lnTo>
                    <a:pt x="223" y="322"/>
                  </a:lnTo>
                  <a:lnTo>
                    <a:pt x="225" y="322"/>
                  </a:lnTo>
                  <a:lnTo>
                    <a:pt x="227" y="319"/>
                  </a:lnTo>
                  <a:lnTo>
                    <a:pt x="230" y="317"/>
                  </a:lnTo>
                  <a:lnTo>
                    <a:pt x="232" y="317"/>
                  </a:lnTo>
                  <a:lnTo>
                    <a:pt x="235" y="319"/>
                  </a:lnTo>
                  <a:lnTo>
                    <a:pt x="235" y="319"/>
                  </a:lnTo>
                  <a:lnTo>
                    <a:pt x="235" y="319"/>
                  </a:lnTo>
                  <a:lnTo>
                    <a:pt x="237" y="319"/>
                  </a:lnTo>
                  <a:lnTo>
                    <a:pt x="237" y="319"/>
                  </a:lnTo>
                  <a:lnTo>
                    <a:pt x="239" y="322"/>
                  </a:lnTo>
                  <a:lnTo>
                    <a:pt x="244" y="322"/>
                  </a:lnTo>
                  <a:lnTo>
                    <a:pt x="246" y="322"/>
                  </a:lnTo>
                  <a:lnTo>
                    <a:pt x="251" y="322"/>
                  </a:lnTo>
                  <a:lnTo>
                    <a:pt x="251" y="322"/>
                  </a:lnTo>
                  <a:lnTo>
                    <a:pt x="251" y="322"/>
                  </a:lnTo>
                  <a:lnTo>
                    <a:pt x="251" y="324"/>
                  </a:lnTo>
                  <a:lnTo>
                    <a:pt x="253" y="324"/>
                  </a:lnTo>
                  <a:lnTo>
                    <a:pt x="256" y="324"/>
                  </a:lnTo>
                  <a:lnTo>
                    <a:pt x="258" y="324"/>
                  </a:lnTo>
                  <a:lnTo>
                    <a:pt x="261" y="319"/>
                  </a:lnTo>
                  <a:lnTo>
                    <a:pt x="263" y="315"/>
                  </a:lnTo>
                  <a:lnTo>
                    <a:pt x="263" y="312"/>
                  </a:lnTo>
                  <a:lnTo>
                    <a:pt x="265" y="310"/>
                  </a:lnTo>
                  <a:lnTo>
                    <a:pt x="268" y="310"/>
                  </a:lnTo>
                  <a:lnTo>
                    <a:pt x="268" y="308"/>
                  </a:lnTo>
                  <a:lnTo>
                    <a:pt x="270" y="305"/>
                  </a:lnTo>
                  <a:lnTo>
                    <a:pt x="270" y="305"/>
                  </a:lnTo>
                  <a:lnTo>
                    <a:pt x="270" y="303"/>
                  </a:lnTo>
                  <a:lnTo>
                    <a:pt x="272" y="303"/>
                  </a:lnTo>
                  <a:lnTo>
                    <a:pt x="272" y="303"/>
                  </a:lnTo>
                  <a:lnTo>
                    <a:pt x="272" y="303"/>
                  </a:lnTo>
                  <a:lnTo>
                    <a:pt x="275" y="305"/>
                  </a:lnTo>
                  <a:lnTo>
                    <a:pt x="275" y="305"/>
                  </a:lnTo>
                  <a:lnTo>
                    <a:pt x="279" y="308"/>
                  </a:lnTo>
                  <a:lnTo>
                    <a:pt x="282" y="310"/>
                  </a:lnTo>
                  <a:lnTo>
                    <a:pt x="287" y="312"/>
                  </a:lnTo>
                  <a:lnTo>
                    <a:pt x="291" y="312"/>
                  </a:lnTo>
                  <a:lnTo>
                    <a:pt x="287" y="305"/>
                  </a:lnTo>
                  <a:lnTo>
                    <a:pt x="282" y="298"/>
                  </a:lnTo>
                  <a:lnTo>
                    <a:pt x="277" y="291"/>
                  </a:lnTo>
                  <a:lnTo>
                    <a:pt x="272" y="284"/>
                  </a:lnTo>
                  <a:lnTo>
                    <a:pt x="272" y="279"/>
                  </a:lnTo>
                  <a:lnTo>
                    <a:pt x="272" y="274"/>
                  </a:lnTo>
                  <a:lnTo>
                    <a:pt x="275" y="272"/>
                  </a:lnTo>
                  <a:lnTo>
                    <a:pt x="279" y="267"/>
                  </a:lnTo>
                  <a:lnTo>
                    <a:pt x="279" y="267"/>
                  </a:lnTo>
                  <a:lnTo>
                    <a:pt x="279" y="267"/>
                  </a:lnTo>
                  <a:lnTo>
                    <a:pt x="279" y="265"/>
                  </a:lnTo>
                  <a:lnTo>
                    <a:pt x="279" y="265"/>
                  </a:lnTo>
                  <a:lnTo>
                    <a:pt x="282" y="263"/>
                  </a:lnTo>
                  <a:lnTo>
                    <a:pt x="282" y="260"/>
                  </a:lnTo>
                  <a:lnTo>
                    <a:pt x="284" y="260"/>
                  </a:lnTo>
                  <a:lnTo>
                    <a:pt x="287" y="258"/>
                  </a:lnTo>
                  <a:lnTo>
                    <a:pt x="287" y="253"/>
                  </a:lnTo>
                  <a:lnTo>
                    <a:pt x="289" y="248"/>
                  </a:lnTo>
                  <a:lnTo>
                    <a:pt x="291" y="244"/>
                  </a:lnTo>
                  <a:lnTo>
                    <a:pt x="294" y="239"/>
                  </a:lnTo>
                  <a:lnTo>
                    <a:pt x="298" y="237"/>
                  </a:lnTo>
                  <a:lnTo>
                    <a:pt x="298" y="234"/>
                  </a:lnTo>
                  <a:lnTo>
                    <a:pt x="296" y="232"/>
                  </a:lnTo>
                  <a:lnTo>
                    <a:pt x="294" y="227"/>
                  </a:lnTo>
                  <a:lnTo>
                    <a:pt x="294" y="227"/>
                  </a:lnTo>
                  <a:lnTo>
                    <a:pt x="294" y="225"/>
                  </a:lnTo>
                  <a:lnTo>
                    <a:pt x="294" y="222"/>
                  </a:lnTo>
                  <a:lnTo>
                    <a:pt x="294" y="222"/>
                  </a:lnTo>
                  <a:lnTo>
                    <a:pt x="291" y="215"/>
                  </a:lnTo>
                  <a:lnTo>
                    <a:pt x="287" y="213"/>
                  </a:lnTo>
                  <a:lnTo>
                    <a:pt x="282" y="213"/>
                  </a:lnTo>
                  <a:lnTo>
                    <a:pt x="277" y="215"/>
                  </a:lnTo>
                  <a:lnTo>
                    <a:pt x="275" y="215"/>
                  </a:lnTo>
                  <a:lnTo>
                    <a:pt x="272" y="215"/>
                  </a:lnTo>
                  <a:lnTo>
                    <a:pt x="272" y="215"/>
                  </a:lnTo>
                  <a:lnTo>
                    <a:pt x="270" y="213"/>
                  </a:lnTo>
                  <a:lnTo>
                    <a:pt x="270" y="213"/>
                  </a:lnTo>
                  <a:lnTo>
                    <a:pt x="268" y="210"/>
                  </a:lnTo>
                  <a:lnTo>
                    <a:pt x="268" y="208"/>
                  </a:lnTo>
                  <a:lnTo>
                    <a:pt x="270" y="208"/>
                  </a:lnTo>
                  <a:lnTo>
                    <a:pt x="270" y="203"/>
                  </a:lnTo>
                  <a:lnTo>
                    <a:pt x="272" y="201"/>
                  </a:lnTo>
                  <a:lnTo>
                    <a:pt x="272" y="199"/>
                  </a:lnTo>
                  <a:lnTo>
                    <a:pt x="275" y="196"/>
                  </a:lnTo>
                  <a:lnTo>
                    <a:pt x="275" y="196"/>
                  </a:lnTo>
                  <a:lnTo>
                    <a:pt x="277" y="196"/>
                  </a:lnTo>
                  <a:lnTo>
                    <a:pt x="277" y="196"/>
                  </a:lnTo>
                  <a:lnTo>
                    <a:pt x="277" y="194"/>
                  </a:lnTo>
                  <a:lnTo>
                    <a:pt x="279" y="194"/>
                  </a:lnTo>
                  <a:lnTo>
                    <a:pt x="284" y="194"/>
                  </a:lnTo>
                  <a:lnTo>
                    <a:pt x="287" y="194"/>
                  </a:lnTo>
                  <a:lnTo>
                    <a:pt x="289" y="194"/>
                  </a:lnTo>
                  <a:lnTo>
                    <a:pt x="289" y="192"/>
                  </a:lnTo>
                  <a:lnTo>
                    <a:pt x="291" y="189"/>
                  </a:lnTo>
                  <a:lnTo>
                    <a:pt x="291" y="187"/>
                  </a:lnTo>
                  <a:lnTo>
                    <a:pt x="294" y="184"/>
                  </a:lnTo>
                  <a:lnTo>
                    <a:pt x="296" y="182"/>
                  </a:lnTo>
                  <a:lnTo>
                    <a:pt x="298" y="180"/>
                  </a:lnTo>
                  <a:lnTo>
                    <a:pt x="303" y="177"/>
                  </a:lnTo>
                  <a:lnTo>
                    <a:pt x="306" y="175"/>
                  </a:lnTo>
                  <a:lnTo>
                    <a:pt x="308" y="175"/>
                  </a:lnTo>
                  <a:lnTo>
                    <a:pt x="308" y="173"/>
                  </a:lnTo>
                  <a:lnTo>
                    <a:pt x="308" y="173"/>
                  </a:lnTo>
                  <a:lnTo>
                    <a:pt x="310" y="170"/>
                  </a:lnTo>
                  <a:lnTo>
                    <a:pt x="310" y="170"/>
                  </a:lnTo>
                  <a:lnTo>
                    <a:pt x="313" y="168"/>
                  </a:lnTo>
                  <a:lnTo>
                    <a:pt x="313" y="168"/>
                  </a:lnTo>
                  <a:lnTo>
                    <a:pt x="315" y="166"/>
                  </a:lnTo>
                  <a:lnTo>
                    <a:pt x="315" y="166"/>
                  </a:lnTo>
                  <a:lnTo>
                    <a:pt x="315" y="166"/>
                  </a:lnTo>
                  <a:lnTo>
                    <a:pt x="315" y="166"/>
                  </a:lnTo>
                  <a:lnTo>
                    <a:pt x="315" y="166"/>
                  </a:lnTo>
                  <a:lnTo>
                    <a:pt x="313" y="163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6192838" y="4894263"/>
              <a:ext cx="1127125" cy="722313"/>
            </a:xfrm>
            <a:custGeom>
              <a:avLst/>
              <a:gdLst>
                <a:gd name="T0" fmla="*/ 684 w 710"/>
                <a:gd name="T1" fmla="*/ 296 h 455"/>
                <a:gd name="T2" fmla="*/ 660 w 710"/>
                <a:gd name="T3" fmla="*/ 280 h 455"/>
                <a:gd name="T4" fmla="*/ 653 w 710"/>
                <a:gd name="T5" fmla="*/ 258 h 455"/>
                <a:gd name="T6" fmla="*/ 648 w 710"/>
                <a:gd name="T7" fmla="*/ 244 h 455"/>
                <a:gd name="T8" fmla="*/ 646 w 710"/>
                <a:gd name="T9" fmla="*/ 232 h 455"/>
                <a:gd name="T10" fmla="*/ 646 w 710"/>
                <a:gd name="T11" fmla="*/ 209 h 455"/>
                <a:gd name="T12" fmla="*/ 653 w 710"/>
                <a:gd name="T13" fmla="*/ 178 h 455"/>
                <a:gd name="T14" fmla="*/ 627 w 710"/>
                <a:gd name="T15" fmla="*/ 164 h 455"/>
                <a:gd name="T16" fmla="*/ 594 w 710"/>
                <a:gd name="T17" fmla="*/ 159 h 455"/>
                <a:gd name="T18" fmla="*/ 554 w 710"/>
                <a:gd name="T19" fmla="*/ 130 h 455"/>
                <a:gd name="T20" fmla="*/ 540 w 710"/>
                <a:gd name="T21" fmla="*/ 116 h 455"/>
                <a:gd name="T22" fmla="*/ 533 w 710"/>
                <a:gd name="T23" fmla="*/ 102 h 455"/>
                <a:gd name="T24" fmla="*/ 518 w 710"/>
                <a:gd name="T25" fmla="*/ 71 h 455"/>
                <a:gd name="T26" fmla="*/ 507 w 710"/>
                <a:gd name="T27" fmla="*/ 57 h 455"/>
                <a:gd name="T28" fmla="*/ 488 w 710"/>
                <a:gd name="T29" fmla="*/ 76 h 455"/>
                <a:gd name="T30" fmla="*/ 469 w 710"/>
                <a:gd name="T31" fmla="*/ 59 h 455"/>
                <a:gd name="T32" fmla="*/ 455 w 710"/>
                <a:gd name="T33" fmla="*/ 38 h 455"/>
                <a:gd name="T34" fmla="*/ 433 w 710"/>
                <a:gd name="T35" fmla="*/ 24 h 455"/>
                <a:gd name="T36" fmla="*/ 412 w 710"/>
                <a:gd name="T37" fmla="*/ 33 h 455"/>
                <a:gd name="T38" fmla="*/ 398 w 710"/>
                <a:gd name="T39" fmla="*/ 38 h 455"/>
                <a:gd name="T40" fmla="*/ 374 w 710"/>
                <a:gd name="T41" fmla="*/ 43 h 455"/>
                <a:gd name="T42" fmla="*/ 353 w 710"/>
                <a:gd name="T43" fmla="*/ 55 h 455"/>
                <a:gd name="T44" fmla="*/ 324 w 710"/>
                <a:gd name="T45" fmla="*/ 85 h 455"/>
                <a:gd name="T46" fmla="*/ 308 w 710"/>
                <a:gd name="T47" fmla="*/ 76 h 455"/>
                <a:gd name="T48" fmla="*/ 296 w 710"/>
                <a:gd name="T49" fmla="*/ 43 h 455"/>
                <a:gd name="T50" fmla="*/ 296 w 710"/>
                <a:gd name="T51" fmla="*/ 17 h 455"/>
                <a:gd name="T52" fmla="*/ 270 w 710"/>
                <a:gd name="T53" fmla="*/ 3 h 455"/>
                <a:gd name="T54" fmla="*/ 254 w 710"/>
                <a:gd name="T55" fmla="*/ 10 h 455"/>
                <a:gd name="T56" fmla="*/ 242 w 710"/>
                <a:gd name="T57" fmla="*/ 22 h 455"/>
                <a:gd name="T58" fmla="*/ 244 w 710"/>
                <a:gd name="T59" fmla="*/ 59 h 455"/>
                <a:gd name="T60" fmla="*/ 265 w 710"/>
                <a:gd name="T61" fmla="*/ 93 h 455"/>
                <a:gd name="T62" fmla="*/ 251 w 710"/>
                <a:gd name="T63" fmla="*/ 85 h 455"/>
                <a:gd name="T64" fmla="*/ 246 w 710"/>
                <a:gd name="T65" fmla="*/ 78 h 455"/>
                <a:gd name="T66" fmla="*/ 209 w 710"/>
                <a:gd name="T67" fmla="*/ 74 h 455"/>
                <a:gd name="T68" fmla="*/ 197 w 710"/>
                <a:gd name="T69" fmla="*/ 59 h 455"/>
                <a:gd name="T70" fmla="*/ 109 w 710"/>
                <a:gd name="T71" fmla="*/ 69 h 455"/>
                <a:gd name="T72" fmla="*/ 86 w 710"/>
                <a:gd name="T73" fmla="*/ 52 h 455"/>
                <a:gd name="T74" fmla="*/ 48 w 710"/>
                <a:gd name="T75" fmla="*/ 107 h 455"/>
                <a:gd name="T76" fmla="*/ 34 w 710"/>
                <a:gd name="T77" fmla="*/ 119 h 455"/>
                <a:gd name="T78" fmla="*/ 8 w 710"/>
                <a:gd name="T79" fmla="*/ 123 h 455"/>
                <a:gd name="T80" fmla="*/ 0 w 710"/>
                <a:gd name="T81" fmla="*/ 152 h 455"/>
                <a:gd name="T82" fmla="*/ 3 w 710"/>
                <a:gd name="T83" fmla="*/ 168 h 455"/>
                <a:gd name="T84" fmla="*/ 62 w 710"/>
                <a:gd name="T85" fmla="*/ 175 h 455"/>
                <a:gd name="T86" fmla="*/ 97 w 710"/>
                <a:gd name="T87" fmla="*/ 218 h 455"/>
                <a:gd name="T88" fmla="*/ 126 w 710"/>
                <a:gd name="T89" fmla="*/ 235 h 455"/>
                <a:gd name="T90" fmla="*/ 187 w 710"/>
                <a:gd name="T91" fmla="*/ 277 h 455"/>
                <a:gd name="T92" fmla="*/ 237 w 710"/>
                <a:gd name="T93" fmla="*/ 301 h 455"/>
                <a:gd name="T94" fmla="*/ 377 w 710"/>
                <a:gd name="T95" fmla="*/ 353 h 455"/>
                <a:gd name="T96" fmla="*/ 386 w 710"/>
                <a:gd name="T97" fmla="*/ 360 h 455"/>
                <a:gd name="T98" fmla="*/ 393 w 710"/>
                <a:gd name="T99" fmla="*/ 365 h 455"/>
                <a:gd name="T100" fmla="*/ 393 w 710"/>
                <a:gd name="T101" fmla="*/ 370 h 455"/>
                <a:gd name="T102" fmla="*/ 426 w 710"/>
                <a:gd name="T103" fmla="*/ 386 h 455"/>
                <a:gd name="T104" fmla="*/ 559 w 710"/>
                <a:gd name="T105" fmla="*/ 414 h 455"/>
                <a:gd name="T106" fmla="*/ 578 w 710"/>
                <a:gd name="T107" fmla="*/ 412 h 455"/>
                <a:gd name="T108" fmla="*/ 613 w 710"/>
                <a:gd name="T109" fmla="*/ 452 h 455"/>
                <a:gd name="T110" fmla="*/ 644 w 710"/>
                <a:gd name="T111" fmla="*/ 445 h 455"/>
                <a:gd name="T112" fmla="*/ 660 w 710"/>
                <a:gd name="T113" fmla="*/ 407 h 455"/>
                <a:gd name="T114" fmla="*/ 670 w 710"/>
                <a:gd name="T115" fmla="*/ 391 h 455"/>
                <a:gd name="T116" fmla="*/ 689 w 710"/>
                <a:gd name="T117" fmla="*/ 384 h 455"/>
                <a:gd name="T118" fmla="*/ 698 w 710"/>
                <a:gd name="T119" fmla="*/ 372 h 455"/>
                <a:gd name="T120" fmla="*/ 703 w 710"/>
                <a:gd name="T121" fmla="*/ 348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10" h="455">
                  <a:moveTo>
                    <a:pt x="710" y="329"/>
                  </a:moveTo>
                  <a:lnTo>
                    <a:pt x="710" y="327"/>
                  </a:lnTo>
                  <a:lnTo>
                    <a:pt x="708" y="325"/>
                  </a:lnTo>
                  <a:lnTo>
                    <a:pt x="703" y="317"/>
                  </a:lnTo>
                  <a:lnTo>
                    <a:pt x="698" y="310"/>
                  </a:lnTo>
                  <a:lnTo>
                    <a:pt x="693" y="306"/>
                  </a:lnTo>
                  <a:lnTo>
                    <a:pt x="686" y="299"/>
                  </a:lnTo>
                  <a:lnTo>
                    <a:pt x="686" y="299"/>
                  </a:lnTo>
                  <a:lnTo>
                    <a:pt x="686" y="296"/>
                  </a:lnTo>
                  <a:lnTo>
                    <a:pt x="684" y="296"/>
                  </a:lnTo>
                  <a:lnTo>
                    <a:pt x="684" y="296"/>
                  </a:lnTo>
                  <a:lnTo>
                    <a:pt x="682" y="294"/>
                  </a:lnTo>
                  <a:lnTo>
                    <a:pt x="679" y="294"/>
                  </a:lnTo>
                  <a:lnTo>
                    <a:pt x="677" y="294"/>
                  </a:lnTo>
                  <a:lnTo>
                    <a:pt x="674" y="294"/>
                  </a:lnTo>
                  <a:lnTo>
                    <a:pt x="672" y="294"/>
                  </a:lnTo>
                  <a:lnTo>
                    <a:pt x="667" y="289"/>
                  </a:lnTo>
                  <a:lnTo>
                    <a:pt x="665" y="284"/>
                  </a:lnTo>
                  <a:lnTo>
                    <a:pt x="663" y="282"/>
                  </a:lnTo>
                  <a:lnTo>
                    <a:pt x="660" y="280"/>
                  </a:lnTo>
                  <a:lnTo>
                    <a:pt x="658" y="280"/>
                  </a:lnTo>
                  <a:lnTo>
                    <a:pt x="656" y="277"/>
                  </a:lnTo>
                  <a:lnTo>
                    <a:pt x="653" y="275"/>
                  </a:lnTo>
                  <a:lnTo>
                    <a:pt x="653" y="270"/>
                  </a:lnTo>
                  <a:lnTo>
                    <a:pt x="656" y="268"/>
                  </a:lnTo>
                  <a:lnTo>
                    <a:pt x="656" y="263"/>
                  </a:lnTo>
                  <a:lnTo>
                    <a:pt x="653" y="261"/>
                  </a:lnTo>
                  <a:lnTo>
                    <a:pt x="653" y="258"/>
                  </a:lnTo>
                  <a:lnTo>
                    <a:pt x="653" y="258"/>
                  </a:lnTo>
                  <a:lnTo>
                    <a:pt x="653" y="258"/>
                  </a:lnTo>
                  <a:lnTo>
                    <a:pt x="653" y="258"/>
                  </a:lnTo>
                  <a:lnTo>
                    <a:pt x="653" y="256"/>
                  </a:lnTo>
                  <a:lnTo>
                    <a:pt x="656" y="254"/>
                  </a:lnTo>
                  <a:lnTo>
                    <a:pt x="656" y="251"/>
                  </a:lnTo>
                  <a:lnTo>
                    <a:pt x="653" y="249"/>
                  </a:lnTo>
                  <a:lnTo>
                    <a:pt x="653" y="246"/>
                  </a:lnTo>
                  <a:lnTo>
                    <a:pt x="653" y="246"/>
                  </a:lnTo>
                  <a:lnTo>
                    <a:pt x="651" y="244"/>
                  </a:lnTo>
                  <a:lnTo>
                    <a:pt x="651" y="244"/>
                  </a:lnTo>
                  <a:lnTo>
                    <a:pt x="648" y="244"/>
                  </a:lnTo>
                  <a:lnTo>
                    <a:pt x="648" y="242"/>
                  </a:lnTo>
                  <a:lnTo>
                    <a:pt x="648" y="242"/>
                  </a:lnTo>
                  <a:lnTo>
                    <a:pt x="648" y="242"/>
                  </a:lnTo>
                  <a:lnTo>
                    <a:pt x="648" y="242"/>
                  </a:lnTo>
                  <a:lnTo>
                    <a:pt x="648" y="242"/>
                  </a:lnTo>
                  <a:lnTo>
                    <a:pt x="646" y="239"/>
                  </a:lnTo>
                  <a:lnTo>
                    <a:pt x="646" y="239"/>
                  </a:lnTo>
                  <a:lnTo>
                    <a:pt x="646" y="237"/>
                  </a:lnTo>
                  <a:lnTo>
                    <a:pt x="646" y="235"/>
                  </a:lnTo>
                  <a:lnTo>
                    <a:pt x="646" y="232"/>
                  </a:lnTo>
                  <a:lnTo>
                    <a:pt x="648" y="230"/>
                  </a:lnTo>
                  <a:lnTo>
                    <a:pt x="648" y="230"/>
                  </a:lnTo>
                  <a:lnTo>
                    <a:pt x="648" y="230"/>
                  </a:lnTo>
                  <a:lnTo>
                    <a:pt x="648" y="228"/>
                  </a:lnTo>
                  <a:lnTo>
                    <a:pt x="646" y="228"/>
                  </a:lnTo>
                  <a:lnTo>
                    <a:pt x="644" y="225"/>
                  </a:lnTo>
                  <a:lnTo>
                    <a:pt x="644" y="220"/>
                  </a:lnTo>
                  <a:lnTo>
                    <a:pt x="644" y="216"/>
                  </a:lnTo>
                  <a:lnTo>
                    <a:pt x="646" y="211"/>
                  </a:lnTo>
                  <a:lnTo>
                    <a:pt x="646" y="209"/>
                  </a:lnTo>
                  <a:lnTo>
                    <a:pt x="646" y="206"/>
                  </a:lnTo>
                  <a:lnTo>
                    <a:pt x="646" y="204"/>
                  </a:lnTo>
                  <a:lnTo>
                    <a:pt x="648" y="201"/>
                  </a:lnTo>
                  <a:lnTo>
                    <a:pt x="648" y="199"/>
                  </a:lnTo>
                  <a:lnTo>
                    <a:pt x="648" y="194"/>
                  </a:lnTo>
                  <a:lnTo>
                    <a:pt x="651" y="192"/>
                  </a:lnTo>
                  <a:lnTo>
                    <a:pt x="651" y="187"/>
                  </a:lnTo>
                  <a:lnTo>
                    <a:pt x="653" y="185"/>
                  </a:lnTo>
                  <a:lnTo>
                    <a:pt x="653" y="183"/>
                  </a:lnTo>
                  <a:lnTo>
                    <a:pt x="653" y="178"/>
                  </a:lnTo>
                  <a:lnTo>
                    <a:pt x="651" y="175"/>
                  </a:lnTo>
                  <a:lnTo>
                    <a:pt x="648" y="173"/>
                  </a:lnTo>
                  <a:lnTo>
                    <a:pt x="646" y="171"/>
                  </a:lnTo>
                  <a:lnTo>
                    <a:pt x="644" y="168"/>
                  </a:lnTo>
                  <a:lnTo>
                    <a:pt x="641" y="166"/>
                  </a:lnTo>
                  <a:lnTo>
                    <a:pt x="639" y="164"/>
                  </a:lnTo>
                  <a:lnTo>
                    <a:pt x="637" y="164"/>
                  </a:lnTo>
                  <a:lnTo>
                    <a:pt x="634" y="164"/>
                  </a:lnTo>
                  <a:lnTo>
                    <a:pt x="632" y="164"/>
                  </a:lnTo>
                  <a:lnTo>
                    <a:pt x="627" y="164"/>
                  </a:lnTo>
                  <a:lnTo>
                    <a:pt x="620" y="166"/>
                  </a:lnTo>
                  <a:lnTo>
                    <a:pt x="615" y="164"/>
                  </a:lnTo>
                  <a:lnTo>
                    <a:pt x="611" y="164"/>
                  </a:lnTo>
                  <a:lnTo>
                    <a:pt x="608" y="164"/>
                  </a:lnTo>
                  <a:lnTo>
                    <a:pt x="606" y="164"/>
                  </a:lnTo>
                  <a:lnTo>
                    <a:pt x="606" y="161"/>
                  </a:lnTo>
                  <a:lnTo>
                    <a:pt x="604" y="161"/>
                  </a:lnTo>
                  <a:lnTo>
                    <a:pt x="601" y="161"/>
                  </a:lnTo>
                  <a:lnTo>
                    <a:pt x="596" y="159"/>
                  </a:lnTo>
                  <a:lnTo>
                    <a:pt x="594" y="159"/>
                  </a:lnTo>
                  <a:lnTo>
                    <a:pt x="589" y="159"/>
                  </a:lnTo>
                  <a:lnTo>
                    <a:pt x="582" y="154"/>
                  </a:lnTo>
                  <a:lnTo>
                    <a:pt x="575" y="149"/>
                  </a:lnTo>
                  <a:lnTo>
                    <a:pt x="570" y="145"/>
                  </a:lnTo>
                  <a:lnTo>
                    <a:pt x="568" y="135"/>
                  </a:lnTo>
                  <a:lnTo>
                    <a:pt x="568" y="135"/>
                  </a:lnTo>
                  <a:lnTo>
                    <a:pt x="563" y="133"/>
                  </a:lnTo>
                  <a:lnTo>
                    <a:pt x="559" y="133"/>
                  </a:lnTo>
                  <a:lnTo>
                    <a:pt x="556" y="133"/>
                  </a:lnTo>
                  <a:lnTo>
                    <a:pt x="554" y="130"/>
                  </a:lnTo>
                  <a:lnTo>
                    <a:pt x="552" y="128"/>
                  </a:lnTo>
                  <a:lnTo>
                    <a:pt x="552" y="126"/>
                  </a:lnTo>
                  <a:lnTo>
                    <a:pt x="552" y="121"/>
                  </a:lnTo>
                  <a:lnTo>
                    <a:pt x="549" y="121"/>
                  </a:lnTo>
                  <a:lnTo>
                    <a:pt x="547" y="121"/>
                  </a:lnTo>
                  <a:lnTo>
                    <a:pt x="544" y="123"/>
                  </a:lnTo>
                  <a:lnTo>
                    <a:pt x="542" y="121"/>
                  </a:lnTo>
                  <a:lnTo>
                    <a:pt x="540" y="119"/>
                  </a:lnTo>
                  <a:lnTo>
                    <a:pt x="540" y="119"/>
                  </a:lnTo>
                  <a:lnTo>
                    <a:pt x="540" y="116"/>
                  </a:lnTo>
                  <a:lnTo>
                    <a:pt x="540" y="114"/>
                  </a:lnTo>
                  <a:lnTo>
                    <a:pt x="537" y="114"/>
                  </a:lnTo>
                  <a:lnTo>
                    <a:pt x="537" y="114"/>
                  </a:lnTo>
                  <a:lnTo>
                    <a:pt x="535" y="114"/>
                  </a:lnTo>
                  <a:lnTo>
                    <a:pt x="535" y="114"/>
                  </a:lnTo>
                  <a:lnTo>
                    <a:pt x="535" y="112"/>
                  </a:lnTo>
                  <a:lnTo>
                    <a:pt x="535" y="109"/>
                  </a:lnTo>
                  <a:lnTo>
                    <a:pt x="533" y="107"/>
                  </a:lnTo>
                  <a:lnTo>
                    <a:pt x="533" y="104"/>
                  </a:lnTo>
                  <a:lnTo>
                    <a:pt x="533" y="102"/>
                  </a:lnTo>
                  <a:lnTo>
                    <a:pt x="533" y="100"/>
                  </a:lnTo>
                  <a:lnTo>
                    <a:pt x="533" y="97"/>
                  </a:lnTo>
                  <a:lnTo>
                    <a:pt x="533" y="95"/>
                  </a:lnTo>
                  <a:lnTo>
                    <a:pt x="530" y="88"/>
                  </a:lnTo>
                  <a:lnTo>
                    <a:pt x="526" y="83"/>
                  </a:lnTo>
                  <a:lnTo>
                    <a:pt x="523" y="81"/>
                  </a:lnTo>
                  <a:lnTo>
                    <a:pt x="521" y="76"/>
                  </a:lnTo>
                  <a:lnTo>
                    <a:pt x="521" y="74"/>
                  </a:lnTo>
                  <a:lnTo>
                    <a:pt x="518" y="71"/>
                  </a:lnTo>
                  <a:lnTo>
                    <a:pt x="518" y="71"/>
                  </a:lnTo>
                  <a:lnTo>
                    <a:pt x="516" y="69"/>
                  </a:lnTo>
                  <a:lnTo>
                    <a:pt x="516" y="67"/>
                  </a:lnTo>
                  <a:lnTo>
                    <a:pt x="516" y="67"/>
                  </a:lnTo>
                  <a:lnTo>
                    <a:pt x="516" y="64"/>
                  </a:lnTo>
                  <a:lnTo>
                    <a:pt x="514" y="62"/>
                  </a:lnTo>
                  <a:lnTo>
                    <a:pt x="514" y="59"/>
                  </a:lnTo>
                  <a:lnTo>
                    <a:pt x="514" y="59"/>
                  </a:lnTo>
                  <a:lnTo>
                    <a:pt x="514" y="57"/>
                  </a:lnTo>
                  <a:lnTo>
                    <a:pt x="511" y="57"/>
                  </a:lnTo>
                  <a:lnTo>
                    <a:pt x="507" y="57"/>
                  </a:lnTo>
                  <a:lnTo>
                    <a:pt x="504" y="59"/>
                  </a:lnTo>
                  <a:lnTo>
                    <a:pt x="502" y="62"/>
                  </a:lnTo>
                  <a:lnTo>
                    <a:pt x="499" y="67"/>
                  </a:lnTo>
                  <a:lnTo>
                    <a:pt x="499" y="69"/>
                  </a:lnTo>
                  <a:lnTo>
                    <a:pt x="499" y="71"/>
                  </a:lnTo>
                  <a:lnTo>
                    <a:pt x="499" y="74"/>
                  </a:lnTo>
                  <a:lnTo>
                    <a:pt x="499" y="76"/>
                  </a:lnTo>
                  <a:lnTo>
                    <a:pt x="495" y="76"/>
                  </a:lnTo>
                  <a:lnTo>
                    <a:pt x="490" y="76"/>
                  </a:lnTo>
                  <a:lnTo>
                    <a:pt x="488" y="76"/>
                  </a:lnTo>
                  <a:lnTo>
                    <a:pt x="483" y="76"/>
                  </a:lnTo>
                  <a:lnTo>
                    <a:pt x="483" y="74"/>
                  </a:lnTo>
                  <a:lnTo>
                    <a:pt x="483" y="71"/>
                  </a:lnTo>
                  <a:lnTo>
                    <a:pt x="481" y="67"/>
                  </a:lnTo>
                  <a:lnTo>
                    <a:pt x="478" y="67"/>
                  </a:lnTo>
                  <a:lnTo>
                    <a:pt x="476" y="67"/>
                  </a:lnTo>
                  <a:lnTo>
                    <a:pt x="473" y="67"/>
                  </a:lnTo>
                  <a:lnTo>
                    <a:pt x="471" y="64"/>
                  </a:lnTo>
                  <a:lnTo>
                    <a:pt x="471" y="62"/>
                  </a:lnTo>
                  <a:lnTo>
                    <a:pt x="469" y="59"/>
                  </a:lnTo>
                  <a:lnTo>
                    <a:pt x="469" y="57"/>
                  </a:lnTo>
                  <a:lnTo>
                    <a:pt x="466" y="55"/>
                  </a:lnTo>
                  <a:lnTo>
                    <a:pt x="466" y="55"/>
                  </a:lnTo>
                  <a:lnTo>
                    <a:pt x="462" y="52"/>
                  </a:lnTo>
                  <a:lnTo>
                    <a:pt x="462" y="50"/>
                  </a:lnTo>
                  <a:lnTo>
                    <a:pt x="459" y="48"/>
                  </a:lnTo>
                  <a:lnTo>
                    <a:pt x="457" y="45"/>
                  </a:lnTo>
                  <a:lnTo>
                    <a:pt x="455" y="45"/>
                  </a:lnTo>
                  <a:lnTo>
                    <a:pt x="452" y="43"/>
                  </a:lnTo>
                  <a:lnTo>
                    <a:pt x="455" y="38"/>
                  </a:lnTo>
                  <a:lnTo>
                    <a:pt x="455" y="36"/>
                  </a:lnTo>
                  <a:lnTo>
                    <a:pt x="452" y="36"/>
                  </a:lnTo>
                  <a:lnTo>
                    <a:pt x="450" y="36"/>
                  </a:lnTo>
                  <a:lnTo>
                    <a:pt x="445" y="36"/>
                  </a:lnTo>
                  <a:lnTo>
                    <a:pt x="443" y="33"/>
                  </a:lnTo>
                  <a:lnTo>
                    <a:pt x="440" y="31"/>
                  </a:lnTo>
                  <a:lnTo>
                    <a:pt x="440" y="31"/>
                  </a:lnTo>
                  <a:lnTo>
                    <a:pt x="440" y="29"/>
                  </a:lnTo>
                  <a:lnTo>
                    <a:pt x="438" y="29"/>
                  </a:lnTo>
                  <a:lnTo>
                    <a:pt x="433" y="24"/>
                  </a:lnTo>
                  <a:lnTo>
                    <a:pt x="431" y="22"/>
                  </a:lnTo>
                  <a:lnTo>
                    <a:pt x="429" y="19"/>
                  </a:lnTo>
                  <a:lnTo>
                    <a:pt x="424" y="24"/>
                  </a:lnTo>
                  <a:lnTo>
                    <a:pt x="421" y="24"/>
                  </a:lnTo>
                  <a:lnTo>
                    <a:pt x="421" y="26"/>
                  </a:lnTo>
                  <a:lnTo>
                    <a:pt x="419" y="29"/>
                  </a:lnTo>
                  <a:lnTo>
                    <a:pt x="417" y="29"/>
                  </a:lnTo>
                  <a:lnTo>
                    <a:pt x="417" y="31"/>
                  </a:lnTo>
                  <a:lnTo>
                    <a:pt x="414" y="31"/>
                  </a:lnTo>
                  <a:lnTo>
                    <a:pt x="412" y="33"/>
                  </a:lnTo>
                  <a:lnTo>
                    <a:pt x="412" y="36"/>
                  </a:lnTo>
                  <a:lnTo>
                    <a:pt x="412" y="36"/>
                  </a:lnTo>
                  <a:lnTo>
                    <a:pt x="412" y="38"/>
                  </a:lnTo>
                  <a:lnTo>
                    <a:pt x="412" y="41"/>
                  </a:lnTo>
                  <a:lnTo>
                    <a:pt x="410" y="43"/>
                  </a:lnTo>
                  <a:lnTo>
                    <a:pt x="407" y="45"/>
                  </a:lnTo>
                  <a:lnTo>
                    <a:pt x="405" y="45"/>
                  </a:lnTo>
                  <a:lnTo>
                    <a:pt x="403" y="43"/>
                  </a:lnTo>
                  <a:lnTo>
                    <a:pt x="400" y="41"/>
                  </a:lnTo>
                  <a:lnTo>
                    <a:pt x="398" y="38"/>
                  </a:lnTo>
                  <a:lnTo>
                    <a:pt x="395" y="38"/>
                  </a:lnTo>
                  <a:lnTo>
                    <a:pt x="393" y="38"/>
                  </a:lnTo>
                  <a:lnTo>
                    <a:pt x="388" y="38"/>
                  </a:lnTo>
                  <a:lnTo>
                    <a:pt x="388" y="38"/>
                  </a:lnTo>
                  <a:lnTo>
                    <a:pt x="386" y="41"/>
                  </a:lnTo>
                  <a:lnTo>
                    <a:pt x="386" y="41"/>
                  </a:lnTo>
                  <a:lnTo>
                    <a:pt x="386" y="41"/>
                  </a:lnTo>
                  <a:lnTo>
                    <a:pt x="381" y="41"/>
                  </a:lnTo>
                  <a:lnTo>
                    <a:pt x="379" y="43"/>
                  </a:lnTo>
                  <a:lnTo>
                    <a:pt x="374" y="43"/>
                  </a:lnTo>
                  <a:lnTo>
                    <a:pt x="372" y="45"/>
                  </a:lnTo>
                  <a:lnTo>
                    <a:pt x="367" y="45"/>
                  </a:lnTo>
                  <a:lnTo>
                    <a:pt x="365" y="45"/>
                  </a:lnTo>
                  <a:lnTo>
                    <a:pt x="362" y="48"/>
                  </a:lnTo>
                  <a:lnTo>
                    <a:pt x="358" y="48"/>
                  </a:lnTo>
                  <a:lnTo>
                    <a:pt x="358" y="48"/>
                  </a:lnTo>
                  <a:lnTo>
                    <a:pt x="358" y="48"/>
                  </a:lnTo>
                  <a:lnTo>
                    <a:pt x="358" y="50"/>
                  </a:lnTo>
                  <a:lnTo>
                    <a:pt x="355" y="50"/>
                  </a:lnTo>
                  <a:lnTo>
                    <a:pt x="353" y="55"/>
                  </a:lnTo>
                  <a:lnTo>
                    <a:pt x="350" y="59"/>
                  </a:lnTo>
                  <a:lnTo>
                    <a:pt x="348" y="64"/>
                  </a:lnTo>
                  <a:lnTo>
                    <a:pt x="346" y="69"/>
                  </a:lnTo>
                  <a:lnTo>
                    <a:pt x="341" y="71"/>
                  </a:lnTo>
                  <a:lnTo>
                    <a:pt x="336" y="74"/>
                  </a:lnTo>
                  <a:lnTo>
                    <a:pt x="334" y="78"/>
                  </a:lnTo>
                  <a:lnTo>
                    <a:pt x="329" y="81"/>
                  </a:lnTo>
                  <a:lnTo>
                    <a:pt x="327" y="81"/>
                  </a:lnTo>
                  <a:lnTo>
                    <a:pt x="327" y="83"/>
                  </a:lnTo>
                  <a:lnTo>
                    <a:pt x="324" y="85"/>
                  </a:lnTo>
                  <a:lnTo>
                    <a:pt x="322" y="85"/>
                  </a:lnTo>
                  <a:lnTo>
                    <a:pt x="322" y="88"/>
                  </a:lnTo>
                  <a:lnTo>
                    <a:pt x="317" y="88"/>
                  </a:lnTo>
                  <a:lnTo>
                    <a:pt x="315" y="85"/>
                  </a:lnTo>
                  <a:lnTo>
                    <a:pt x="315" y="85"/>
                  </a:lnTo>
                  <a:lnTo>
                    <a:pt x="313" y="83"/>
                  </a:lnTo>
                  <a:lnTo>
                    <a:pt x="313" y="81"/>
                  </a:lnTo>
                  <a:lnTo>
                    <a:pt x="310" y="81"/>
                  </a:lnTo>
                  <a:lnTo>
                    <a:pt x="310" y="78"/>
                  </a:lnTo>
                  <a:lnTo>
                    <a:pt x="308" y="76"/>
                  </a:lnTo>
                  <a:lnTo>
                    <a:pt x="308" y="71"/>
                  </a:lnTo>
                  <a:lnTo>
                    <a:pt x="310" y="67"/>
                  </a:lnTo>
                  <a:lnTo>
                    <a:pt x="310" y="62"/>
                  </a:lnTo>
                  <a:lnTo>
                    <a:pt x="310" y="57"/>
                  </a:lnTo>
                  <a:lnTo>
                    <a:pt x="308" y="55"/>
                  </a:lnTo>
                  <a:lnTo>
                    <a:pt x="303" y="50"/>
                  </a:lnTo>
                  <a:lnTo>
                    <a:pt x="301" y="48"/>
                  </a:lnTo>
                  <a:lnTo>
                    <a:pt x="298" y="45"/>
                  </a:lnTo>
                  <a:lnTo>
                    <a:pt x="298" y="45"/>
                  </a:lnTo>
                  <a:lnTo>
                    <a:pt x="296" y="43"/>
                  </a:lnTo>
                  <a:lnTo>
                    <a:pt x="296" y="41"/>
                  </a:lnTo>
                  <a:lnTo>
                    <a:pt x="296" y="38"/>
                  </a:lnTo>
                  <a:lnTo>
                    <a:pt x="296" y="36"/>
                  </a:lnTo>
                  <a:lnTo>
                    <a:pt x="296" y="33"/>
                  </a:lnTo>
                  <a:lnTo>
                    <a:pt x="296" y="31"/>
                  </a:lnTo>
                  <a:lnTo>
                    <a:pt x="294" y="29"/>
                  </a:lnTo>
                  <a:lnTo>
                    <a:pt x="294" y="24"/>
                  </a:lnTo>
                  <a:lnTo>
                    <a:pt x="296" y="22"/>
                  </a:lnTo>
                  <a:lnTo>
                    <a:pt x="298" y="17"/>
                  </a:lnTo>
                  <a:lnTo>
                    <a:pt x="296" y="17"/>
                  </a:lnTo>
                  <a:lnTo>
                    <a:pt x="296" y="14"/>
                  </a:lnTo>
                  <a:lnTo>
                    <a:pt x="296" y="12"/>
                  </a:lnTo>
                  <a:lnTo>
                    <a:pt x="294" y="12"/>
                  </a:lnTo>
                  <a:lnTo>
                    <a:pt x="294" y="7"/>
                  </a:lnTo>
                  <a:lnTo>
                    <a:pt x="294" y="7"/>
                  </a:lnTo>
                  <a:lnTo>
                    <a:pt x="291" y="5"/>
                  </a:lnTo>
                  <a:lnTo>
                    <a:pt x="289" y="5"/>
                  </a:lnTo>
                  <a:lnTo>
                    <a:pt x="284" y="5"/>
                  </a:lnTo>
                  <a:lnTo>
                    <a:pt x="277" y="5"/>
                  </a:lnTo>
                  <a:lnTo>
                    <a:pt x="270" y="3"/>
                  </a:lnTo>
                  <a:lnTo>
                    <a:pt x="263" y="0"/>
                  </a:lnTo>
                  <a:lnTo>
                    <a:pt x="263" y="3"/>
                  </a:lnTo>
                  <a:lnTo>
                    <a:pt x="261" y="5"/>
                  </a:lnTo>
                  <a:lnTo>
                    <a:pt x="258" y="5"/>
                  </a:lnTo>
                  <a:lnTo>
                    <a:pt x="258" y="7"/>
                  </a:lnTo>
                  <a:lnTo>
                    <a:pt x="258" y="10"/>
                  </a:lnTo>
                  <a:lnTo>
                    <a:pt x="258" y="12"/>
                  </a:lnTo>
                  <a:lnTo>
                    <a:pt x="256" y="12"/>
                  </a:lnTo>
                  <a:lnTo>
                    <a:pt x="254" y="14"/>
                  </a:lnTo>
                  <a:lnTo>
                    <a:pt x="254" y="10"/>
                  </a:lnTo>
                  <a:lnTo>
                    <a:pt x="251" y="7"/>
                  </a:lnTo>
                  <a:lnTo>
                    <a:pt x="249" y="3"/>
                  </a:lnTo>
                  <a:lnTo>
                    <a:pt x="244" y="3"/>
                  </a:lnTo>
                  <a:lnTo>
                    <a:pt x="242" y="5"/>
                  </a:lnTo>
                  <a:lnTo>
                    <a:pt x="239" y="7"/>
                  </a:lnTo>
                  <a:lnTo>
                    <a:pt x="237" y="10"/>
                  </a:lnTo>
                  <a:lnTo>
                    <a:pt x="237" y="14"/>
                  </a:lnTo>
                  <a:lnTo>
                    <a:pt x="237" y="17"/>
                  </a:lnTo>
                  <a:lnTo>
                    <a:pt x="239" y="19"/>
                  </a:lnTo>
                  <a:lnTo>
                    <a:pt x="242" y="22"/>
                  </a:lnTo>
                  <a:lnTo>
                    <a:pt x="244" y="26"/>
                  </a:lnTo>
                  <a:lnTo>
                    <a:pt x="242" y="29"/>
                  </a:lnTo>
                  <a:lnTo>
                    <a:pt x="239" y="31"/>
                  </a:lnTo>
                  <a:lnTo>
                    <a:pt x="239" y="33"/>
                  </a:lnTo>
                  <a:lnTo>
                    <a:pt x="239" y="38"/>
                  </a:lnTo>
                  <a:lnTo>
                    <a:pt x="242" y="43"/>
                  </a:lnTo>
                  <a:lnTo>
                    <a:pt x="242" y="45"/>
                  </a:lnTo>
                  <a:lnTo>
                    <a:pt x="244" y="50"/>
                  </a:lnTo>
                  <a:lnTo>
                    <a:pt x="244" y="55"/>
                  </a:lnTo>
                  <a:lnTo>
                    <a:pt x="244" y="59"/>
                  </a:lnTo>
                  <a:lnTo>
                    <a:pt x="244" y="62"/>
                  </a:lnTo>
                  <a:lnTo>
                    <a:pt x="246" y="67"/>
                  </a:lnTo>
                  <a:lnTo>
                    <a:pt x="249" y="69"/>
                  </a:lnTo>
                  <a:lnTo>
                    <a:pt x="254" y="71"/>
                  </a:lnTo>
                  <a:lnTo>
                    <a:pt x="258" y="76"/>
                  </a:lnTo>
                  <a:lnTo>
                    <a:pt x="263" y="78"/>
                  </a:lnTo>
                  <a:lnTo>
                    <a:pt x="265" y="81"/>
                  </a:lnTo>
                  <a:lnTo>
                    <a:pt x="268" y="85"/>
                  </a:lnTo>
                  <a:lnTo>
                    <a:pt x="268" y="88"/>
                  </a:lnTo>
                  <a:lnTo>
                    <a:pt x="265" y="93"/>
                  </a:lnTo>
                  <a:lnTo>
                    <a:pt x="263" y="95"/>
                  </a:lnTo>
                  <a:lnTo>
                    <a:pt x="261" y="93"/>
                  </a:lnTo>
                  <a:lnTo>
                    <a:pt x="258" y="93"/>
                  </a:lnTo>
                  <a:lnTo>
                    <a:pt x="258" y="93"/>
                  </a:lnTo>
                  <a:lnTo>
                    <a:pt x="254" y="97"/>
                  </a:lnTo>
                  <a:lnTo>
                    <a:pt x="249" y="95"/>
                  </a:lnTo>
                  <a:lnTo>
                    <a:pt x="249" y="93"/>
                  </a:lnTo>
                  <a:lnTo>
                    <a:pt x="246" y="88"/>
                  </a:lnTo>
                  <a:lnTo>
                    <a:pt x="249" y="88"/>
                  </a:lnTo>
                  <a:lnTo>
                    <a:pt x="251" y="85"/>
                  </a:lnTo>
                  <a:lnTo>
                    <a:pt x="251" y="83"/>
                  </a:lnTo>
                  <a:lnTo>
                    <a:pt x="251" y="83"/>
                  </a:lnTo>
                  <a:lnTo>
                    <a:pt x="251" y="78"/>
                  </a:lnTo>
                  <a:lnTo>
                    <a:pt x="251" y="78"/>
                  </a:lnTo>
                  <a:lnTo>
                    <a:pt x="251" y="76"/>
                  </a:lnTo>
                  <a:lnTo>
                    <a:pt x="249" y="76"/>
                  </a:lnTo>
                  <a:lnTo>
                    <a:pt x="249" y="76"/>
                  </a:lnTo>
                  <a:lnTo>
                    <a:pt x="246" y="76"/>
                  </a:lnTo>
                  <a:lnTo>
                    <a:pt x="246" y="76"/>
                  </a:lnTo>
                  <a:lnTo>
                    <a:pt x="246" y="78"/>
                  </a:lnTo>
                  <a:lnTo>
                    <a:pt x="246" y="78"/>
                  </a:lnTo>
                  <a:lnTo>
                    <a:pt x="244" y="78"/>
                  </a:lnTo>
                  <a:lnTo>
                    <a:pt x="242" y="76"/>
                  </a:lnTo>
                  <a:lnTo>
                    <a:pt x="239" y="76"/>
                  </a:lnTo>
                  <a:lnTo>
                    <a:pt x="232" y="69"/>
                  </a:lnTo>
                  <a:lnTo>
                    <a:pt x="230" y="67"/>
                  </a:lnTo>
                  <a:lnTo>
                    <a:pt x="213" y="67"/>
                  </a:lnTo>
                  <a:lnTo>
                    <a:pt x="216" y="69"/>
                  </a:lnTo>
                  <a:lnTo>
                    <a:pt x="213" y="71"/>
                  </a:lnTo>
                  <a:lnTo>
                    <a:pt x="209" y="74"/>
                  </a:lnTo>
                  <a:lnTo>
                    <a:pt x="206" y="69"/>
                  </a:lnTo>
                  <a:lnTo>
                    <a:pt x="206" y="67"/>
                  </a:lnTo>
                  <a:lnTo>
                    <a:pt x="204" y="67"/>
                  </a:lnTo>
                  <a:lnTo>
                    <a:pt x="202" y="67"/>
                  </a:lnTo>
                  <a:lnTo>
                    <a:pt x="202" y="67"/>
                  </a:lnTo>
                  <a:lnTo>
                    <a:pt x="202" y="67"/>
                  </a:lnTo>
                  <a:lnTo>
                    <a:pt x="199" y="67"/>
                  </a:lnTo>
                  <a:lnTo>
                    <a:pt x="199" y="62"/>
                  </a:lnTo>
                  <a:lnTo>
                    <a:pt x="199" y="62"/>
                  </a:lnTo>
                  <a:lnTo>
                    <a:pt x="197" y="59"/>
                  </a:lnTo>
                  <a:lnTo>
                    <a:pt x="192" y="59"/>
                  </a:lnTo>
                  <a:lnTo>
                    <a:pt x="183" y="62"/>
                  </a:lnTo>
                  <a:lnTo>
                    <a:pt x="157" y="59"/>
                  </a:lnTo>
                  <a:lnTo>
                    <a:pt x="152" y="62"/>
                  </a:lnTo>
                  <a:lnTo>
                    <a:pt x="142" y="64"/>
                  </a:lnTo>
                  <a:lnTo>
                    <a:pt x="135" y="67"/>
                  </a:lnTo>
                  <a:lnTo>
                    <a:pt x="126" y="69"/>
                  </a:lnTo>
                  <a:lnTo>
                    <a:pt x="116" y="71"/>
                  </a:lnTo>
                  <a:lnTo>
                    <a:pt x="112" y="71"/>
                  </a:lnTo>
                  <a:lnTo>
                    <a:pt x="109" y="69"/>
                  </a:lnTo>
                  <a:lnTo>
                    <a:pt x="105" y="69"/>
                  </a:lnTo>
                  <a:lnTo>
                    <a:pt x="102" y="67"/>
                  </a:lnTo>
                  <a:lnTo>
                    <a:pt x="100" y="64"/>
                  </a:lnTo>
                  <a:lnTo>
                    <a:pt x="97" y="62"/>
                  </a:lnTo>
                  <a:lnTo>
                    <a:pt x="97" y="59"/>
                  </a:lnTo>
                  <a:lnTo>
                    <a:pt x="95" y="57"/>
                  </a:lnTo>
                  <a:lnTo>
                    <a:pt x="93" y="55"/>
                  </a:lnTo>
                  <a:lnTo>
                    <a:pt x="90" y="52"/>
                  </a:lnTo>
                  <a:lnTo>
                    <a:pt x="88" y="52"/>
                  </a:lnTo>
                  <a:lnTo>
                    <a:pt x="86" y="52"/>
                  </a:lnTo>
                  <a:lnTo>
                    <a:pt x="79" y="52"/>
                  </a:lnTo>
                  <a:lnTo>
                    <a:pt x="71" y="50"/>
                  </a:lnTo>
                  <a:lnTo>
                    <a:pt x="64" y="52"/>
                  </a:lnTo>
                  <a:lnTo>
                    <a:pt x="57" y="52"/>
                  </a:lnTo>
                  <a:lnTo>
                    <a:pt x="50" y="62"/>
                  </a:lnTo>
                  <a:lnTo>
                    <a:pt x="48" y="74"/>
                  </a:lnTo>
                  <a:lnTo>
                    <a:pt x="50" y="88"/>
                  </a:lnTo>
                  <a:lnTo>
                    <a:pt x="50" y="100"/>
                  </a:lnTo>
                  <a:lnTo>
                    <a:pt x="50" y="104"/>
                  </a:lnTo>
                  <a:lnTo>
                    <a:pt x="48" y="107"/>
                  </a:lnTo>
                  <a:lnTo>
                    <a:pt x="45" y="112"/>
                  </a:lnTo>
                  <a:lnTo>
                    <a:pt x="43" y="114"/>
                  </a:lnTo>
                  <a:lnTo>
                    <a:pt x="43" y="116"/>
                  </a:lnTo>
                  <a:lnTo>
                    <a:pt x="43" y="119"/>
                  </a:lnTo>
                  <a:lnTo>
                    <a:pt x="41" y="119"/>
                  </a:lnTo>
                  <a:lnTo>
                    <a:pt x="41" y="119"/>
                  </a:lnTo>
                  <a:lnTo>
                    <a:pt x="38" y="119"/>
                  </a:lnTo>
                  <a:lnTo>
                    <a:pt x="36" y="119"/>
                  </a:lnTo>
                  <a:lnTo>
                    <a:pt x="36" y="119"/>
                  </a:lnTo>
                  <a:lnTo>
                    <a:pt x="34" y="119"/>
                  </a:lnTo>
                  <a:lnTo>
                    <a:pt x="31" y="121"/>
                  </a:lnTo>
                  <a:lnTo>
                    <a:pt x="29" y="121"/>
                  </a:lnTo>
                  <a:lnTo>
                    <a:pt x="27" y="121"/>
                  </a:lnTo>
                  <a:lnTo>
                    <a:pt x="24" y="121"/>
                  </a:lnTo>
                  <a:lnTo>
                    <a:pt x="19" y="121"/>
                  </a:lnTo>
                  <a:lnTo>
                    <a:pt x="17" y="121"/>
                  </a:lnTo>
                  <a:lnTo>
                    <a:pt x="15" y="123"/>
                  </a:lnTo>
                  <a:lnTo>
                    <a:pt x="12" y="123"/>
                  </a:lnTo>
                  <a:lnTo>
                    <a:pt x="10" y="123"/>
                  </a:lnTo>
                  <a:lnTo>
                    <a:pt x="8" y="123"/>
                  </a:lnTo>
                  <a:lnTo>
                    <a:pt x="5" y="123"/>
                  </a:lnTo>
                  <a:lnTo>
                    <a:pt x="5" y="126"/>
                  </a:lnTo>
                  <a:lnTo>
                    <a:pt x="3" y="128"/>
                  </a:lnTo>
                  <a:lnTo>
                    <a:pt x="3" y="128"/>
                  </a:lnTo>
                  <a:lnTo>
                    <a:pt x="0" y="130"/>
                  </a:lnTo>
                  <a:lnTo>
                    <a:pt x="0" y="133"/>
                  </a:lnTo>
                  <a:lnTo>
                    <a:pt x="0" y="138"/>
                  </a:lnTo>
                  <a:lnTo>
                    <a:pt x="0" y="142"/>
                  </a:lnTo>
                  <a:lnTo>
                    <a:pt x="0" y="147"/>
                  </a:lnTo>
                  <a:lnTo>
                    <a:pt x="0" y="152"/>
                  </a:lnTo>
                  <a:lnTo>
                    <a:pt x="0" y="156"/>
                  </a:lnTo>
                  <a:lnTo>
                    <a:pt x="3" y="159"/>
                  </a:lnTo>
                  <a:lnTo>
                    <a:pt x="3" y="161"/>
                  </a:lnTo>
                  <a:lnTo>
                    <a:pt x="5" y="164"/>
                  </a:lnTo>
                  <a:lnTo>
                    <a:pt x="3" y="166"/>
                  </a:lnTo>
                  <a:lnTo>
                    <a:pt x="3" y="166"/>
                  </a:lnTo>
                  <a:lnTo>
                    <a:pt x="3" y="168"/>
                  </a:lnTo>
                  <a:lnTo>
                    <a:pt x="0" y="171"/>
                  </a:lnTo>
                  <a:lnTo>
                    <a:pt x="0" y="171"/>
                  </a:lnTo>
                  <a:lnTo>
                    <a:pt x="3" y="168"/>
                  </a:lnTo>
                  <a:lnTo>
                    <a:pt x="5" y="168"/>
                  </a:lnTo>
                  <a:lnTo>
                    <a:pt x="8" y="166"/>
                  </a:lnTo>
                  <a:lnTo>
                    <a:pt x="12" y="161"/>
                  </a:lnTo>
                  <a:lnTo>
                    <a:pt x="12" y="159"/>
                  </a:lnTo>
                  <a:lnTo>
                    <a:pt x="24" y="159"/>
                  </a:lnTo>
                  <a:lnTo>
                    <a:pt x="31" y="161"/>
                  </a:lnTo>
                  <a:lnTo>
                    <a:pt x="41" y="166"/>
                  </a:lnTo>
                  <a:lnTo>
                    <a:pt x="53" y="171"/>
                  </a:lnTo>
                  <a:lnTo>
                    <a:pt x="55" y="173"/>
                  </a:lnTo>
                  <a:lnTo>
                    <a:pt x="62" y="175"/>
                  </a:lnTo>
                  <a:lnTo>
                    <a:pt x="69" y="183"/>
                  </a:lnTo>
                  <a:lnTo>
                    <a:pt x="69" y="187"/>
                  </a:lnTo>
                  <a:lnTo>
                    <a:pt x="71" y="190"/>
                  </a:lnTo>
                  <a:lnTo>
                    <a:pt x="74" y="192"/>
                  </a:lnTo>
                  <a:lnTo>
                    <a:pt x="81" y="199"/>
                  </a:lnTo>
                  <a:lnTo>
                    <a:pt x="86" y="201"/>
                  </a:lnTo>
                  <a:lnTo>
                    <a:pt x="90" y="209"/>
                  </a:lnTo>
                  <a:lnTo>
                    <a:pt x="90" y="216"/>
                  </a:lnTo>
                  <a:lnTo>
                    <a:pt x="95" y="216"/>
                  </a:lnTo>
                  <a:lnTo>
                    <a:pt x="97" y="218"/>
                  </a:lnTo>
                  <a:lnTo>
                    <a:pt x="100" y="220"/>
                  </a:lnTo>
                  <a:lnTo>
                    <a:pt x="102" y="220"/>
                  </a:lnTo>
                  <a:lnTo>
                    <a:pt x="102" y="223"/>
                  </a:lnTo>
                  <a:lnTo>
                    <a:pt x="105" y="223"/>
                  </a:lnTo>
                  <a:lnTo>
                    <a:pt x="107" y="225"/>
                  </a:lnTo>
                  <a:lnTo>
                    <a:pt x="112" y="223"/>
                  </a:lnTo>
                  <a:lnTo>
                    <a:pt x="116" y="225"/>
                  </a:lnTo>
                  <a:lnTo>
                    <a:pt x="121" y="230"/>
                  </a:lnTo>
                  <a:lnTo>
                    <a:pt x="123" y="232"/>
                  </a:lnTo>
                  <a:lnTo>
                    <a:pt x="126" y="235"/>
                  </a:lnTo>
                  <a:lnTo>
                    <a:pt x="123" y="237"/>
                  </a:lnTo>
                  <a:lnTo>
                    <a:pt x="121" y="239"/>
                  </a:lnTo>
                  <a:lnTo>
                    <a:pt x="123" y="239"/>
                  </a:lnTo>
                  <a:lnTo>
                    <a:pt x="133" y="244"/>
                  </a:lnTo>
                  <a:lnTo>
                    <a:pt x="140" y="246"/>
                  </a:lnTo>
                  <a:lnTo>
                    <a:pt x="154" y="254"/>
                  </a:lnTo>
                  <a:lnTo>
                    <a:pt x="168" y="261"/>
                  </a:lnTo>
                  <a:lnTo>
                    <a:pt x="171" y="265"/>
                  </a:lnTo>
                  <a:lnTo>
                    <a:pt x="183" y="272"/>
                  </a:lnTo>
                  <a:lnTo>
                    <a:pt x="187" y="277"/>
                  </a:lnTo>
                  <a:lnTo>
                    <a:pt x="190" y="280"/>
                  </a:lnTo>
                  <a:lnTo>
                    <a:pt x="190" y="284"/>
                  </a:lnTo>
                  <a:lnTo>
                    <a:pt x="190" y="284"/>
                  </a:lnTo>
                  <a:lnTo>
                    <a:pt x="190" y="287"/>
                  </a:lnTo>
                  <a:lnTo>
                    <a:pt x="192" y="287"/>
                  </a:lnTo>
                  <a:lnTo>
                    <a:pt x="199" y="289"/>
                  </a:lnTo>
                  <a:lnTo>
                    <a:pt x="209" y="291"/>
                  </a:lnTo>
                  <a:lnTo>
                    <a:pt x="218" y="296"/>
                  </a:lnTo>
                  <a:lnTo>
                    <a:pt x="228" y="299"/>
                  </a:lnTo>
                  <a:lnTo>
                    <a:pt x="237" y="301"/>
                  </a:lnTo>
                  <a:lnTo>
                    <a:pt x="249" y="306"/>
                  </a:lnTo>
                  <a:lnTo>
                    <a:pt x="258" y="310"/>
                  </a:lnTo>
                  <a:lnTo>
                    <a:pt x="275" y="315"/>
                  </a:lnTo>
                  <a:lnTo>
                    <a:pt x="315" y="329"/>
                  </a:lnTo>
                  <a:lnTo>
                    <a:pt x="329" y="334"/>
                  </a:lnTo>
                  <a:lnTo>
                    <a:pt x="341" y="339"/>
                  </a:lnTo>
                  <a:lnTo>
                    <a:pt x="350" y="343"/>
                  </a:lnTo>
                  <a:lnTo>
                    <a:pt x="360" y="346"/>
                  </a:lnTo>
                  <a:lnTo>
                    <a:pt x="372" y="351"/>
                  </a:lnTo>
                  <a:lnTo>
                    <a:pt x="377" y="353"/>
                  </a:lnTo>
                  <a:lnTo>
                    <a:pt x="377" y="353"/>
                  </a:lnTo>
                  <a:lnTo>
                    <a:pt x="381" y="358"/>
                  </a:lnTo>
                  <a:lnTo>
                    <a:pt x="384" y="360"/>
                  </a:lnTo>
                  <a:lnTo>
                    <a:pt x="384" y="362"/>
                  </a:lnTo>
                  <a:lnTo>
                    <a:pt x="384" y="365"/>
                  </a:lnTo>
                  <a:lnTo>
                    <a:pt x="386" y="365"/>
                  </a:lnTo>
                  <a:lnTo>
                    <a:pt x="388" y="362"/>
                  </a:lnTo>
                  <a:lnTo>
                    <a:pt x="388" y="362"/>
                  </a:lnTo>
                  <a:lnTo>
                    <a:pt x="386" y="362"/>
                  </a:lnTo>
                  <a:lnTo>
                    <a:pt x="386" y="360"/>
                  </a:lnTo>
                  <a:lnTo>
                    <a:pt x="388" y="360"/>
                  </a:lnTo>
                  <a:lnTo>
                    <a:pt x="391" y="358"/>
                  </a:lnTo>
                  <a:lnTo>
                    <a:pt x="393" y="360"/>
                  </a:lnTo>
                  <a:lnTo>
                    <a:pt x="393" y="360"/>
                  </a:lnTo>
                  <a:lnTo>
                    <a:pt x="395" y="360"/>
                  </a:lnTo>
                  <a:lnTo>
                    <a:pt x="395" y="362"/>
                  </a:lnTo>
                  <a:lnTo>
                    <a:pt x="393" y="362"/>
                  </a:lnTo>
                  <a:lnTo>
                    <a:pt x="393" y="362"/>
                  </a:lnTo>
                  <a:lnTo>
                    <a:pt x="393" y="365"/>
                  </a:lnTo>
                  <a:lnTo>
                    <a:pt x="393" y="365"/>
                  </a:lnTo>
                  <a:lnTo>
                    <a:pt x="391" y="367"/>
                  </a:lnTo>
                  <a:lnTo>
                    <a:pt x="393" y="367"/>
                  </a:lnTo>
                  <a:lnTo>
                    <a:pt x="393" y="367"/>
                  </a:lnTo>
                  <a:lnTo>
                    <a:pt x="395" y="367"/>
                  </a:lnTo>
                  <a:lnTo>
                    <a:pt x="395" y="367"/>
                  </a:lnTo>
                  <a:lnTo>
                    <a:pt x="398" y="367"/>
                  </a:lnTo>
                  <a:lnTo>
                    <a:pt x="398" y="370"/>
                  </a:lnTo>
                  <a:lnTo>
                    <a:pt x="398" y="370"/>
                  </a:lnTo>
                  <a:lnTo>
                    <a:pt x="395" y="370"/>
                  </a:lnTo>
                  <a:lnTo>
                    <a:pt x="393" y="370"/>
                  </a:lnTo>
                  <a:lnTo>
                    <a:pt x="395" y="370"/>
                  </a:lnTo>
                  <a:lnTo>
                    <a:pt x="395" y="372"/>
                  </a:lnTo>
                  <a:lnTo>
                    <a:pt x="398" y="372"/>
                  </a:lnTo>
                  <a:lnTo>
                    <a:pt x="400" y="372"/>
                  </a:lnTo>
                  <a:lnTo>
                    <a:pt x="400" y="370"/>
                  </a:lnTo>
                  <a:lnTo>
                    <a:pt x="405" y="374"/>
                  </a:lnTo>
                  <a:lnTo>
                    <a:pt x="414" y="381"/>
                  </a:lnTo>
                  <a:lnTo>
                    <a:pt x="417" y="384"/>
                  </a:lnTo>
                  <a:lnTo>
                    <a:pt x="424" y="386"/>
                  </a:lnTo>
                  <a:lnTo>
                    <a:pt x="426" y="386"/>
                  </a:lnTo>
                  <a:lnTo>
                    <a:pt x="431" y="388"/>
                  </a:lnTo>
                  <a:lnTo>
                    <a:pt x="438" y="388"/>
                  </a:lnTo>
                  <a:lnTo>
                    <a:pt x="445" y="388"/>
                  </a:lnTo>
                  <a:lnTo>
                    <a:pt x="457" y="388"/>
                  </a:lnTo>
                  <a:lnTo>
                    <a:pt x="476" y="393"/>
                  </a:lnTo>
                  <a:lnTo>
                    <a:pt x="488" y="396"/>
                  </a:lnTo>
                  <a:lnTo>
                    <a:pt x="516" y="403"/>
                  </a:lnTo>
                  <a:lnTo>
                    <a:pt x="549" y="412"/>
                  </a:lnTo>
                  <a:lnTo>
                    <a:pt x="556" y="414"/>
                  </a:lnTo>
                  <a:lnTo>
                    <a:pt x="559" y="414"/>
                  </a:lnTo>
                  <a:lnTo>
                    <a:pt x="563" y="417"/>
                  </a:lnTo>
                  <a:lnTo>
                    <a:pt x="566" y="417"/>
                  </a:lnTo>
                  <a:lnTo>
                    <a:pt x="566" y="414"/>
                  </a:lnTo>
                  <a:lnTo>
                    <a:pt x="566" y="414"/>
                  </a:lnTo>
                  <a:lnTo>
                    <a:pt x="568" y="412"/>
                  </a:lnTo>
                  <a:lnTo>
                    <a:pt x="570" y="412"/>
                  </a:lnTo>
                  <a:lnTo>
                    <a:pt x="570" y="412"/>
                  </a:lnTo>
                  <a:lnTo>
                    <a:pt x="573" y="412"/>
                  </a:lnTo>
                  <a:lnTo>
                    <a:pt x="575" y="412"/>
                  </a:lnTo>
                  <a:lnTo>
                    <a:pt x="578" y="412"/>
                  </a:lnTo>
                  <a:lnTo>
                    <a:pt x="580" y="412"/>
                  </a:lnTo>
                  <a:lnTo>
                    <a:pt x="580" y="414"/>
                  </a:lnTo>
                  <a:lnTo>
                    <a:pt x="585" y="419"/>
                  </a:lnTo>
                  <a:lnTo>
                    <a:pt x="592" y="429"/>
                  </a:lnTo>
                  <a:lnTo>
                    <a:pt x="604" y="441"/>
                  </a:lnTo>
                  <a:lnTo>
                    <a:pt x="611" y="445"/>
                  </a:lnTo>
                  <a:lnTo>
                    <a:pt x="613" y="450"/>
                  </a:lnTo>
                  <a:lnTo>
                    <a:pt x="613" y="452"/>
                  </a:lnTo>
                  <a:lnTo>
                    <a:pt x="613" y="452"/>
                  </a:lnTo>
                  <a:lnTo>
                    <a:pt x="613" y="452"/>
                  </a:lnTo>
                  <a:lnTo>
                    <a:pt x="613" y="452"/>
                  </a:lnTo>
                  <a:lnTo>
                    <a:pt x="615" y="455"/>
                  </a:lnTo>
                  <a:lnTo>
                    <a:pt x="615" y="452"/>
                  </a:lnTo>
                  <a:lnTo>
                    <a:pt x="618" y="450"/>
                  </a:lnTo>
                  <a:lnTo>
                    <a:pt x="622" y="448"/>
                  </a:lnTo>
                  <a:lnTo>
                    <a:pt x="625" y="448"/>
                  </a:lnTo>
                  <a:lnTo>
                    <a:pt x="630" y="445"/>
                  </a:lnTo>
                  <a:lnTo>
                    <a:pt x="634" y="445"/>
                  </a:lnTo>
                  <a:lnTo>
                    <a:pt x="639" y="445"/>
                  </a:lnTo>
                  <a:lnTo>
                    <a:pt x="644" y="445"/>
                  </a:lnTo>
                  <a:lnTo>
                    <a:pt x="648" y="443"/>
                  </a:lnTo>
                  <a:lnTo>
                    <a:pt x="651" y="438"/>
                  </a:lnTo>
                  <a:lnTo>
                    <a:pt x="656" y="433"/>
                  </a:lnTo>
                  <a:lnTo>
                    <a:pt x="656" y="426"/>
                  </a:lnTo>
                  <a:lnTo>
                    <a:pt x="653" y="422"/>
                  </a:lnTo>
                  <a:lnTo>
                    <a:pt x="651" y="417"/>
                  </a:lnTo>
                  <a:lnTo>
                    <a:pt x="651" y="414"/>
                  </a:lnTo>
                  <a:lnTo>
                    <a:pt x="653" y="410"/>
                  </a:lnTo>
                  <a:lnTo>
                    <a:pt x="658" y="407"/>
                  </a:lnTo>
                  <a:lnTo>
                    <a:pt x="660" y="407"/>
                  </a:lnTo>
                  <a:lnTo>
                    <a:pt x="663" y="410"/>
                  </a:lnTo>
                  <a:lnTo>
                    <a:pt x="667" y="410"/>
                  </a:lnTo>
                  <a:lnTo>
                    <a:pt x="670" y="407"/>
                  </a:lnTo>
                  <a:lnTo>
                    <a:pt x="670" y="407"/>
                  </a:lnTo>
                  <a:lnTo>
                    <a:pt x="670" y="407"/>
                  </a:lnTo>
                  <a:lnTo>
                    <a:pt x="670" y="407"/>
                  </a:lnTo>
                  <a:lnTo>
                    <a:pt x="672" y="405"/>
                  </a:lnTo>
                  <a:lnTo>
                    <a:pt x="672" y="400"/>
                  </a:lnTo>
                  <a:lnTo>
                    <a:pt x="672" y="396"/>
                  </a:lnTo>
                  <a:lnTo>
                    <a:pt x="670" y="391"/>
                  </a:lnTo>
                  <a:lnTo>
                    <a:pt x="670" y="386"/>
                  </a:lnTo>
                  <a:lnTo>
                    <a:pt x="672" y="386"/>
                  </a:lnTo>
                  <a:lnTo>
                    <a:pt x="674" y="384"/>
                  </a:lnTo>
                  <a:lnTo>
                    <a:pt x="674" y="386"/>
                  </a:lnTo>
                  <a:lnTo>
                    <a:pt x="677" y="386"/>
                  </a:lnTo>
                  <a:lnTo>
                    <a:pt x="682" y="386"/>
                  </a:lnTo>
                  <a:lnTo>
                    <a:pt x="682" y="386"/>
                  </a:lnTo>
                  <a:lnTo>
                    <a:pt x="684" y="384"/>
                  </a:lnTo>
                  <a:lnTo>
                    <a:pt x="686" y="384"/>
                  </a:lnTo>
                  <a:lnTo>
                    <a:pt x="689" y="384"/>
                  </a:lnTo>
                  <a:lnTo>
                    <a:pt x="689" y="381"/>
                  </a:lnTo>
                  <a:lnTo>
                    <a:pt x="691" y="381"/>
                  </a:lnTo>
                  <a:lnTo>
                    <a:pt x="691" y="381"/>
                  </a:lnTo>
                  <a:lnTo>
                    <a:pt x="691" y="381"/>
                  </a:lnTo>
                  <a:lnTo>
                    <a:pt x="691" y="379"/>
                  </a:lnTo>
                  <a:lnTo>
                    <a:pt x="691" y="379"/>
                  </a:lnTo>
                  <a:lnTo>
                    <a:pt x="693" y="379"/>
                  </a:lnTo>
                  <a:lnTo>
                    <a:pt x="696" y="377"/>
                  </a:lnTo>
                  <a:lnTo>
                    <a:pt x="696" y="374"/>
                  </a:lnTo>
                  <a:lnTo>
                    <a:pt x="698" y="372"/>
                  </a:lnTo>
                  <a:lnTo>
                    <a:pt x="698" y="370"/>
                  </a:lnTo>
                  <a:lnTo>
                    <a:pt x="698" y="367"/>
                  </a:lnTo>
                  <a:lnTo>
                    <a:pt x="698" y="362"/>
                  </a:lnTo>
                  <a:lnTo>
                    <a:pt x="701" y="360"/>
                  </a:lnTo>
                  <a:lnTo>
                    <a:pt x="701" y="358"/>
                  </a:lnTo>
                  <a:lnTo>
                    <a:pt x="701" y="355"/>
                  </a:lnTo>
                  <a:lnTo>
                    <a:pt x="701" y="353"/>
                  </a:lnTo>
                  <a:lnTo>
                    <a:pt x="701" y="351"/>
                  </a:lnTo>
                  <a:lnTo>
                    <a:pt x="701" y="348"/>
                  </a:lnTo>
                  <a:lnTo>
                    <a:pt x="703" y="348"/>
                  </a:lnTo>
                  <a:lnTo>
                    <a:pt x="705" y="346"/>
                  </a:lnTo>
                  <a:lnTo>
                    <a:pt x="705" y="343"/>
                  </a:lnTo>
                  <a:lnTo>
                    <a:pt x="708" y="341"/>
                  </a:lnTo>
                  <a:lnTo>
                    <a:pt x="708" y="339"/>
                  </a:lnTo>
                  <a:lnTo>
                    <a:pt x="708" y="336"/>
                  </a:lnTo>
                  <a:lnTo>
                    <a:pt x="710" y="334"/>
                  </a:lnTo>
                  <a:lnTo>
                    <a:pt x="710" y="332"/>
                  </a:lnTo>
                  <a:lnTo>
                    <a:pt x="710" y="332"/>
                  </a:lnTo>
                  <a:lnTo>
                    <a:pt x="710" y="329"/>
                  </a:lnTo>
                  <a:close/>
                </a:path>
              </a:pathLst>
            </a:custGeom>
            <a:solidFill>
              <a:schemeClr val="bg2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26" name="Freeform 26"/>
            <p:cNvSpPr>
              <a:spLocks/>
            </p:cNvSpPr>
            <p:nvPr/>
          </p:nvSpPr>
          <p:spPr bwMode="auto">
            <a:xfrm>
              <a:off x="6211888" y="4033838"/>
              <a:ext cx="646113" cy="568325"/>
            </a:xfrm>
            <a:custGeom>
              <a:avLst/>
              <a:gdLst>
                <a:gd name="T0" fmla="*/ 393 w 407"/>
                <a:gd name="T1" fmla="*/ 97 h 358"/>
                <a:gd name="T2" fmla="*/ 383 w 407"/>
                <a:gd name="T3" fmla="*/ 78 h 358"/>
                <a:gd name="T4" fmla="*/ 343 w 407"/>
                <a:gd name="T5" fmla="*/ 59 h 358"/>
                <a:gd name="T6" fmla="*/ 315 w 407"/>
                <a:gd name="T7" fmla="*/ 50 h 358"/>
                <a:gd name="T8" fmla="*/ 296 w 407"/>
                <a:gd name="T9" fmla="*/ 40 h 358"/>
                <a:gd name="T10" fmla="*/ 282 w 407"/>
                <a:gd name="T11" fmla="*/ 40 h 358"/>
                <a:gd name="T12" fmla="*/ 275 w 407"/>
                <a:gd name="T13" fmla="*/ 64 h 358"/>
                <a:gd name="T14" fmla="*/ 242 w 407"/>
                <a:gd name="T15" fmla="*/ 62 h 358"/>
                <a:gd name="T16" fmla="*/ 197 w 407"/>
                <a:gd name="T17" fmla="*/ 26 h 358"/>
                <a:gd name="T18" fmla="*/ 154 w 407"/>
                <a:gd name="T19" fmla="*/ 24 h 358"/>
                <a:gd name="T20" fmla="*/ 140 w 407"/>
                <a:gd name="T21" fmla="*/ 7 h 358"/>
                <a:gd name="T22" fmla="*/ 123 w 407"/>
                <a:gd name="T23" fmla="*/ 5 h 358"/>
                <a:gd name="T24" fmla="*/ 90 w 407"/>
                <a:gd name="T25" fmla="*/ 19 h 358"/>
                <a:gd name="T26" fmla="*/ 83 w 407"/>
                <a:gd name="T27" fmla="*/ 55 h 358"/>
                <a:gd name="T28" fmla="*/ 90 w 407"/>
                <a:gd name="T29" fmla="*/ 93 h 358"/>
                <a:gd name="T30" fmla="*/ 69 w 407"/>
                <a:gd name="T31" fmla="*/ 119 h 358"/>
                <a:gd name="T32" fmla="*/ 50 w 407"/>
                <a:gd name="T33" fmla="*/ 126 h 358"/>
                <a:gd name="T34" fmla="*/ 38 w 407"/>
                <a:gd name="T35" fmla="*/ 140 h 358"/>
                <a:gd name="T36" fmla="*/ 12 w 407"/>
                <a:gd name="T37" fmla="*/ 180 h 358"/>
                <a:gd name="T38" fmla="*/ 3 w 407"/>
                <a:gd name="T39" fmla="*/ 204 h 358"/>
                <a:gd name="T40" fmla="*/ 22 w 407"/>
                <a:gd name="T41" fmla="*/ 227 h 358"/>
                <a:gd name="T42" fmla="*/ 0 w 407"/>
                <a:gd name="T43" fmla="*/ 268 h 358"/>
                <a:gd name="T44" fmla="*/ 24 w 407"/>
                <a:gd name="T45" fmla="*/ 272 h 358"/>
                <a:gd name="T46" fmla="*/ 33 w 407"/>
                <a:gd name="T47" fmla="*/ 303 h 358"/>
                <a:gd name="T48" fmla="*/ 50 w 407"/>
                <a:gd name="T49" fmla="*/ 306 h 358"/>
                <a:gd name="T50" fmla="*/ 74 w 407"/>
                <a:gd name="T51" fmla="*/ 306 h 358"/>
                <a:gd name="T52" fmla="*/ 83 w 407"/>
                <a:gd name="T53" fmla="*/ 287 h 358"/>
                <a:gd name="T54" fmla="*/ 100 w 407"/>
                <a:gd name="T55" fmla="*/ 280 h 358"/>
                <a:gd name="T56" fmla="*/ 121 w 407"/>
                <a:gd name="T57" fmla="*/ 287 h 358"/>
                <a:gd name="T58" fmla="*/ 116 w 407"/>
                <a:gd name="T59" fmla="*/ 303 h 358"/>
                <a:gd name="T60" fmla="*/ 116 w 407"/>
                <a:gd name="T61" fmla="*/ 310 h 358"/>
                <a:gd name="T62" fmla="*/ 116 w 407"/>
                <a:gd name="T63" fmla="*/ 327 h 358"/>
                <a:gd name="T64" fmla="*/ 130 w 407"/>
                <a:gd name="T65" fmla="*/ 332 h 358"/>
                <a:gd name="T66" fmla="*/ 147 w 407"/>
                <a:gd name="T67" fmla="*/ 334 h 358"/>
                <a:gd name="T68" fmla="*/ 168 w 407"/>
                <a:gd name="T69" fmla="*/ 325 h 358"/>
                <a:gd name="T70" fmla="*/ 190 w 407"/>
                <a:gd name="T71" fmla="*/ 327 h 358"/>
                <a:gd name="T72" fmla="*/ 187 w 407"/>
                <a:gd name="T73" fmla="*/ 339 h 358"/>
                <a:gd name="T74" fmla="*/ 199 w 407"/>
                <a:gd name="T75" fmla="*/ 353 h 358"/>
                <a:gd name="T76" fmla="*/ 220 w 407"/>
                <a:gd name="T77" fmla="*/ 348 h 358"/>
                <a:gd name="T78" fmla="*/ 234 w 407"/>
                <a:gd name="T79" fmla="*/ 351 h 358"/>
                <a:gd name="T80" fmla="*/ 258 w 407"/>
                <a:gd name="T81" fmla="*/ 351 h 358"/>
                <a:gd name="T82" fmla="*/ 272 w 407"/>
                <a:gd name="T83" fmla="*/ 353 h 358"/>
                <a:gd name="T84" fmla="*/ 294 w 407"/>
                <a:gd name="T85" fmla="*/ 339 h 358"/>
                <a:gd name="T86" fmla="*/ 291 w 407"/>
                <a:gd name="T87" fmla="*/ 320 h 358"/>
                <a:gd name="T88" fmla="*/ 301 w 407"/>
                <a:gd name="T89" fmla="*/ 315 h 358"/>
                <a:gd name="T90" fmla="*/ 305 w 407"/>
                <a:gd name="T91" fmla="*/ 301 h 358"/>
                <a:gd name="T92" fmla="*/ 289 w 407"/>
                <a:gd name="T93" fmla="*/ 280 h 358"/>
                <a:gd name="T94" fmla="*/ 275 w 407"/>
                <a:gd name="T95" fmla="*/ 256 h 358"/>
                <a:gd name="T96" fmla="*/ 260 w 407"/>
                <a:gd name="T97" fmla="*/ 213 h 358"/>
                <a:gd name="T98" fmla="*/ 270 w 407"/>
                <a:gd name="T99" fmla="*/ 180 h 358"/>
                <a:gd name="T100" fmla="*/ 286 w 407"/>
                <a:gd name="T101" fmla="*/ 173 h 358"/>
                <a:gd name="T102" fmla="*/ 312 w 407"/>
                <a:gd name="T103" fmla="*/ 173 h 358"/>
                <a:gd name="T104" fmla="*/ 324 w 407"/>
                <a:gd name="T105" fmla="*/ 180 h 358"/>
                <a:gd name="T106" fmla="*/ 338 w 407"/>
                <a:gd name="T107" fmla="*/ 175 h 358"/>
                <a:gd name="T108" fmla="*/ 346 w 407"/>
                <a:gd name="T109" fmla="*/ 145 h 358"/>
                <a:gd name="T110" fmla="*/ 369 w 407"/>
                <a:gd name="T111" fmla="*/ 123 h 358"/>
                <a:gd name="T112" fmla="*/ 395 w 407"/>
                <a:gd name="T113" fmla="*/ 126 h 358"/>
                <a:gd name="T114" fmla="*/ 407 w 407"/>
                <a:gd name="T115" fmla="*/ 114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07" h="358">
                  <a:moveTo>
                    <a:pt x="407" y="111"/>
                  </a:moveTo>
                  <a:lnTo>
                    <a:pt x="405" y="111"/>
                  </a:lnTo>
                  <a:lnTo>
                    <a:pt x="400" y="109"/>
                  </a:lnTo>
                  <a:lnTo>
                    <a:pt x="395" y="109"/>
                  </a:lnTo>
                  <a:lnTo>
                    <a:pt x="393" y="107"/>
                  </a:lnTo>
                  <a:lnTo>
                    <a:pt x="393" y="102"/>
                  </a:lnTo>
                  <a:lnTo>
                    <a:pt x="393" y="100"/>
                  </a:lnTo>
                  <a:lnTo>
                    <a:pt x="393" y="97"/>
                  </a:lnTo>
                  <a:lnTo>
                    <a:pt x="393" y="95"/>
                  </a:lnTo>
                  <a:lnTo>
                    <a:pt x="393" y="93"/>
                  </a:lnTo>
                  <a:lnTo>
                    <a:pt x="393" y="90"/>
                  </a:lnTo>
                  <a:lnTo>
                    <a:pt x="393" y="88"/>
                  </a:lnTo>
                  <a:lnTo>
                    <a:pt x="393" y="85"/>
                  </a:lnTo>
                  <a:lnTo>
                    <a:pt x="393" y="83"/>
                  </a:lnTo>
                  <a:lnTo>
                    <a:pt x="388" y="81"/>
                  </a:lnTo>
                  <a:lnTo>
                    <a:pt x="383" y="78"/>
                  </a:lnTo>
                  <a:lnTo>
                    <a:pt x="379" y="76"/>
                  </a:lnTo>
                  <a:lnTo>
                    <a:pt x="372" y="76"/>
                  </a:lnTo>
                  <a:lnTo>
                    <a:pt x="365" y="76"/>
                  </a:lnTo>
                  <a:lnTo>
                    <a:pt x="357" y="71"/>
                  </a:lnTo>
                  <a:lnTo>
                    <a:pt x="350" y="64"/>
                  </a:lnTo>
                  <a:lnTo>
                    <a:pt x="346" y="59"/>
                  </a:lnTo>
                  <a:lnTo>
                    <a:pt x="346" y="59"/>
                  </a:lnTo>
                  <a:lnTo>
                    <a:pt x="343" y="59"/>
                  </a:lnTo>
                  <a:lnTo>
                    <a:pt x="343" y="59"/>
                  </a:lnTo>
                  <a:lnTo>
                    <a:pt x="338" y="57"/>
                  </a:lnTo>
                  <a:lnTo>
                    <a:pt x="331" y="55"/>
                  </a:lnTo>
                  <a:lnTo>
                    <a:pt x="327" y="52"/>
                  </a:lnTo>
                  <a:lnTo>
                    <a:pt x="322" y="50"/>
                  </a:lnTo>
                  <a:lnTo>
                    <a:pt x="320" y="50"/>
                  </a:lnTo>
                  <a:lnTo>
                    <a:pt x="317" y="50"/>
                  </a:lnTo>
                  <a:lnTo>
                    <a:pt x="315" y="50"/>
                  </a:lnTo>
                  <a:lnTo>
                    <a:pt x="312" y="48"/>
                  </a:lnTo>
                  <a:lnTo>
                    <a:pt x="310" y="45"/>
                  </a:lnTo>
                  <a:lnTo>
                    <a:pt x="305" y="45"/>
                  </a:lnTo>
                  <a:lnTo>
                    <a:pt x="303" y="43"/>
                  </a:lnTo>
                  <a:lnTo>
                    <a:pt x="301" y="43"/>
                  </a:lnTo>
                  <a:lnTo>
                    <a:pt x="298" y="40"/>
                  </a:lnTo>
                  <a:lnTo>
                    <a:pt x="296" y="40"/>
                  </a:lnTo>
                  <a:lnTo>
                    <a:pt x="296" y="40"/>
                  </a:lnTo>
                  <a:lnTo>
                    <a:pt x="294" y="40"/>
                  </a:lnTo>
                  <a:lnTo>
                    <a:pt x="291" y="38"/>
                  </a:lnTo>
                  <a:lnTo>
                    <a:pt x="291" y="38"/>
                  </a:lnTo>
                  <a:lnTo>
                    <a:pt x="289" y="36"/>
                  </a:lnTo>
                  <a:lnTo>
                    <a:pt x="286" y="36"/>
                  </a:lnTo>
                  <a:lnTo>
                    <a:pt x="284" y="38"/>
                  </a:lnTo>
                  <a:lnTo>
                    <a:pt x="284" y="38"/>
                  </a:lnTo>
                  <a:lnTo>
                    <a:pt x="282" y="40"/>
                  </a:lnTo>
                  <a:lnTo>
                    <a:pt x="279" y="43"/>
                  </a:lnTo>
                  <a:lnTo>
                    <a:pt x="279" y="45"/>
                  </a:lnTo>
                  <a:lnTo>
                    <a:pt x="277" y="48"/>
                  </a:lnTo>
                  <a:lnTo>
                    <a:pt x="277" y="50"/>
                  </a:lnTo>
                  <a:lnTo>
                    <a:pt x="277" y="52"/>
                  </a:lnTo>
                  <a:lnTo>
                    <a:pt x="275" y="55"/>
                  </a:lnTo>
                  <a:lnTo>
                    <a:pt x="275" y="59"/>
                  </a:lnTo>
                  <a:lnTo>
                    <a:pt x="275" y="64"/>
                  </a:lnTo>
                  <a:lnTo>
                    <a:pt x="272" y="67"/>
                  </a:lnTo>
                  <a:lnTo>
                    <a:pt x="270" y="69"/>
                  </a:lnTo>
                  <a:lnTo>
                    <a:pt x="263" y="71"/>
                  </a:lnTo>
                  <a:lnTo>
                    <a:pt x="258" y="71"/>
                  </a:lnTo>
                  <a:lnTo>
                    <a:pt x="251" y="71"/>
                  </a:lnTo>
                  <a:lnTo>
                    <a:pt x="249" y="69"/>
                  </a:lnTo>
                  <a:lnTo>
                    <a:pt x="244" y="64"/>
                  </a:lnTo>
                  <a:lnTo>
                    <a:pt x="242" y="62"/>
                  </a:lnTo>
                  <a:lnTo>
                    <a:pt x="237" y="59"/>
                  </a:lnTo>
                  <a:lnTo>
                    <a:pt x="230" y="52"/>
                  </a:lnTo>
                  <a:lnTo>
                    <a:pt x="220" y="45"/>
                  </a:lnTo>
                  <a:lnTo>
                    <a:pt x="213" y="40"/>
                  </a:lnTo>
                  <a:lnTo>
                    <a:pt x="206" y="33"/>
                  </a:lnTo>
                  <a:lnTo>
                    <a:pt x="204" y="31"/>
                  </a:lnTo>
                  <a:lnTo>
                    <a:pt x="199" y="29"/>
                  </a:lnTo>
                  <a:lnTo>
                    <a:pt x="197" y="26"/>
                  </a:lnTo>
                  <a:lnTo>
                    <a:pt x="194" y="24"/>
                  </a:lnTo>
                  <a:lnTo>
                    <a:pt x="190" y="22"/>
                  </a:lnTo>
                  <a:lnTo>
                    <a:pt x="185" y="19"/>
                  </a:lnTo>
                  <a:lnTo>
                    <a:pt x="178" y="19"/>
                  </a:lnTo>
                  <a:lnTo>
                    <a:pt x="173" y="19"/>
                  </a:lnTo>
                  <a:lnTo>
                    <a:pt x="166" y="19"/>
                  </a:lnTo>
                  <a:lnTo>
                    <a:pt x="161" y="22"/>
                  </a:lnTo>
                  <a:lnTo>
                    <a:pt x="154" y="24"/>
                  </a:lnTo>
                  <a:lnTo>
                    <a:pt x="147" y="22"/>
                  </a:lnTo>
                  <a:lnTo>
                    <a:pt x="145" y="22"/>
                  </a:lnTo>
                  <a:lnTo>
                    <a:pt x="145" y="19"/>
                  </a:lnTo>
                  <a:lnTo>
                    <a:pt x="142" y="17"/>
                  </a:lnTo>
                  <a:lnTo>
                    <a:pt x="140" y="17"/>
                  </a:lnTo>
                  <a:lnTo>
                    <a:pt x="140" y="14"/>
                  </a:lnTo>
                  <a:lnTo>
                    <a:pt x="140" y="12"/>
                  </a:lnTo>
                  <a:lnTo>
                    <a:pt x="140" y="7"/>
                  </a:lnTo>
                  <a:lnTo>
                    <a:pt x="140" y="5"/>
                  </a:lnTo>
                  <a:lnTo>
                    <a:pt x="135" y="3"/>
                  </a:lnTo>
                  <a:lnTo>
                    <a:pt x="133" y="0"/>
                  </a:lnTo>
                  <a:lnTo>
                    <a:pt x="128" y="3"/>
                  </a:lnTo>
                  <a:lnTo>
                    <a:pt x="123" y="3"/>
                  </a:lnTo>
                  <a:lnTo>
                    <a:pt x="123" y="3"/>
                  </a:lnTo>
                  <a:lnTo>
                    <a:pt x="123" y="3"/>
                  </a:lnTo>
                  <a:lnTo>
                    <a:pt x="123" y="5"/>
                  </a:lnTo>
                  <a:lnTo>
                    <a:pt x="123" y="5"/>
                  </a:lnTo>
                  <a:lnTo>
                    <a:pt x="116" y="7"/>
                  </a:lnTo>
                  <a:lnTo>
                    <a:pt x="111" y="10"/>
                  </a:lnTo>
                  <a:lnTo>
                    <a:pt x="107" y="10"/>
                  </a:lnTo>
                  <a:lnTo>
                    <a:pt x="100" y="7"/>
                  </a:lnTo>
                  <a:lnTo>
                    <a:pt x="97" y="10"/>
                  </a:lnTo>
                  <a:lnTo>
                    <a:pt x="93" y="14"/>
                  </a:lnTo>
                  <a:lnTo>
                    <a:pt x="90" y="19"/>
                  </a:lnTo>
                  <a:lnTo>
                    <a:pt x="88" y="22"/>
                  </a:lnTo>
                  <a:lnTo>
                    <a:pt x="90" y="26"/>
                  </a:lnTo>
                  <a:lnTo>
                    <a:pt x="93" y="31"/>
                  </a:lnTo>
                  <a:lnTo>
                    <a:pt x="95" y="33"/>
                  </a:lnTo>
                  <a:lnTo>
                    <a:pt x="97" y="38"/>
                  </a:lnTo>
                  <a:lnTo>
                    <a:pt x="97" y="45"/>
                  </a:lnTo>
                  <a:lnTo>
                    <a:pt x="90" y="50"/>
                  </a:lnTo>
                  <a:lnTo>
                    <a:pt x="83" y="55"/>
                  </a:lnTo>
                  <a:lnTo>
                    <a:pt x="78" y="59"/>
                  </a:lnTo>
                  <a:lnTo>
                    <a:pt x="81" y="67"/>
                  </a:lnTo>
                  <a:lnTo>
                    <a:pt x="83" y="71"/>
                  </a:lnTo>
                  <a:lnTo>
                    <a:pt x="88" y="76"/>
                  </a:lnTo>
                  <a:lnTo>
                    <a:pt x="90" y="83"/>
                  </a:lnTo>
                  <a:lnTo>
                    <a:pt x="90" y="85"/>
                  </a:lnTo>
                  <a:lnTo>
                    <a:pt x="93" y="90"/>
                  </a:lnTo>
                  <a:lnTo>
                    <a:pt x="90" y="93"/>
                  </a:lnTo>
                  <a:lnTo>
                    <a:pt x="90" y="97"/>
                  </a:lnTo>
                  <a:lnTo>
                    <a:pt x="88" y="102"/>
                  </a:lnTo>
                  <a:lnTo>
                    <a:pt x="83" y="107"/>
                  </a:lnTo>
                  <a:lnTo>
                    <a:pt x="81" y="111"/>
                  </a:lnTo>
                  <a:lnTo>
                    <a:pt x="76" y="114"/>
                  </a:lnTo>
                  <a:lnTo>
                    <a:pt x="74" y="116"/>
                  </a:lnTo>
                  <a:lnTo>
                    <a:pt x="71" y="116"/>
                  </a:lnTo>
                  <a:lnTo>
                    <a:pt x="69" y="119"/>
                  </a:lnTo>
                  <a:lnTo>
                    <a:pt x="67" y="119"/>
                  </a:lnTo>
                  <a:lnTo>
                    <a:pt x="64" y="119"/>
                  </a:lnTo>
                  <a:lnTo>
                    <a:pt x="59" y="119"/>
                  </a:lnTo>
                  <a:lnTo>
                    <a:pt x="57" y="119"/>
                  </a:lnTo>
                  <a:lnTo>
                    <a:pt x="55" y="119"/>
                  </a:lnTo>
                  <a:lnTo>
                    <a:pt x="52" y="121"/>
                  </a:lnTo>
                  <a:lnTo>
                    <a:pt x="52" y="123"/>
                  </a:lnTo>
                  <a:lnTo>
                    <a:pt x="50" y="126"/>
                  </a:lnTo>
                  <a:lnTo>
                    <a:pt x="50" y="128"/>
                  </a:lnTo>
                  <a:lnTo>
                    <a:pt x="48" y="130"/>
                  </a:lnTo>
                  <a:lnTo>
                    <a:pt x="45" y="130"/>
                  </a:lnTo>
                  <a:lnTo>
                    <a:pt x="43" y="133"/>
                  </a:lnTo>
                  <a:lnTo>
                    <a:pt x="41" y="135"/>
                  </a:lnTo>
                  <a:lnTo>
                    <a:pt x="41" y="138"/>
                  </a:lnTo>
                  <a:lnTo>
                    <a:pt x="41" y="140"/>
                  </a:lnTo>
                  <a:lnTo>
                    <a:pt x="38" y="140"/>
                  </a:lnTo>
                  <a:lnTo>
                    <a:pt x="38" y="142"/>
                  </a:lnTo>
                  <a:lnTo>
                    <a:pt x="31" y="149"/>
                  </a:lnTo>
                  <a:lnTo>
                    <a:pt x="26" y="156"/>
                  </a:lnTo>
                  <a:lnTo>
                    <a:pt x="22" y="164"/>
                  </a:lnTo>
                  <a:lnTo>
                    <a:pt x="17" y="171"/>
                  </a:lnTo>
                  <a:lnTo>
                    <a:pt x="15" y="173"/>
                  </a:lnTo>
                  <a:lnTo>
                    <a:pt x="15" y="178"/>
                  </a:lnTo>
                  <a:lnTo>
                    <a:pt x="12" y="180"/>
                  </a:lnTo>
                  <a:lnTo>
                    <a:pt x="10" y="182"/>
                  </a:lnTo>
                  <a:lnTo>
                    <a:pt x="10" y="185"/>
                  </a:lnTo>
                  <a:lnTo>
                    <a:pt x="10" y="185"/>
                  </a:lnTo>
                  <a:lnTo>
                    <a:pt x="7" y="185"/>
                  </a:lnTo>
                  <a:lnTo>
                    <a:pt x="7" y="187"/>
                  </a:lnTo>
                  <a:lnTo>
                    <a:pt x="5" y="192"/>
                  </a:lnTo>
                  <a:lnTo>
                    <a:pt x="3" y="197"/>
                  </a:lnTo>
                  <a:lnTo>
                    <a:pt x="3" y="204"/>
                  </a:lnTo>
                  <a:lnTo>
                    <a:pt x="3" y="209"/>
                  </a:lnTo>
                  <a:lnTo>
                    <a:pt x="7" y="213"/>
                  </a:lnTo>
                  <a:lnTo>
                    <a:pt x="12" y="218"/>
                  </a:lnTo>
                  <a:lnTo>
                    <a:pt x="17" y="220"/>
                  </a:lnTo>
                  <a:lnTo>
                    <a:pt x="22" y="225"/>
                  </a:lnTo>
                  <a:lnTo>
                    <a:pt x="22" y="225"/>
                  </a:lnTo>
                  <a:lnTo>
                    <a:pt x="22" y="225"/>
                  </a:lnTo>
                  <a:lnTo>
                    <a:pt x="22" y="227"/>
                  </a:lnTo>
                  <a:lnTo>
                    <a:pt x="22" y="227"/>
                  </a:lnTo>
                  <a:lnTo>
                    <a:pt x="24" y="235"/>
                  </a:lnTo>
                  <a:lnTo>
                    <a:pt x="22" y="239"/>
                  </a:lnTo>
                  <a:lnTo>
                    <a:pt x="17" y="244"/>
                  </a:lnTo>
                  <a:lnTo>
                    <a:pt x="12" y="251"/>
                  </a:lnTo>
                  <a:lnTo>
                    <a:pt x="7" y="256"/>
                  </a:lnTo>
                  <a:lnTo>
                    <a:pt x="5" y="261"/>
                  </a:lnTo>
                  <a:lnTo>
                    <a:pt x="0" y="268"/>
                  </a:lnTo>
                  <a:lnTo>
                    <a:pt x="0" y="270"/>
                  </a:lnTo>
                  <a:lnTo>
                    <a:pt x="19" y="268"/>
                  </a:lnTo>
                  <a:lnTo>
                    <a:pt x="17" y="275"/>
                  </a:lnTo>
                  <a:lnTo>
                    <a:pt x="15" y="277"/>
                  </a:lnTo>
                  <a:lnTo>
                    <a:pt x="17" y="280"/>
                  </a:lnTo>
                  <a:lnTo>
                    <a:pt x="19" y="280"/>
                  </a:lnTo>
                  <a:lnTo>
                    <a:pt x="22" y="275"/>
                  </a:lnTo>
                  <a:lnTo>
                    <a:pt x="24" y="272"/>
                  </a:lnTo>
                  <a:lnTo>
                    <a:pt x="26" y="275"/>
                  </a:lnTo>
                  <a:lnTo>
                    <a:pt x="29" y="280"/>
                  </a:lnTo>
                  <a:lnTo>
                    <a:pt x="29" y="294"/>
                  </a:lnTo>
                  <a:lnTo>
                    <a:pt x="31" y="296"/>
                  </a:lnTo>
                  <a:lnTo>
                    <a:pt x="31" y="296"/>
                  </a:lnTo>
                  <a:lnTo>
                    <a:pt x="31" y="296"/>
                  </a:lnTo>
                  <a:lnTo>
                    <a:pt x="33" y="301"/>
                  </a:lnTo>
                  <a:lnTo>
                    <a:pt x="33" y="303"/>
                  </a:lnTo>
                  <a:lnTo>
                    <a:pt x="36" y="306"/>
                  </a:lnTo>
                  <a:lnTo>
                    <a:pt x="41" y="306"/>
                  </a:lnTo>
                  <a:lnTo>
                    <a:pt x="43" y="303"/>
                  </a:lnTo>
                  <a:lnTo>
                    <a:pt x="43" y="303"/>
                  </a:lnTo>
                  <a:lnTo>
                    <a:pt x="45" y="303"/>
                  </a:lnTo>
                  <a:lnTo>
                    <a:pt x="48" y="303"/>
                  </a:lnTo>
                  <a:lnTo>
                    <a:pt x="50" y="303"/>
                  </a:lnTo>
                  <a:lnTo>
                    <a:pt x="50" y="306"/>
                  </a:lnTo>
                  <a:lnTo>
                    <a:pt x="52" y="303"/>
                  </a:lnTo>
                  <a:lnTo>
                    <a:pt x="55" y="303"/>
                  </a:lnTo>
                  <a:lnTo>
                    <a:pt x="55" y="303"/>
                  </a:lnTo>
                  <a:lnTo>
                    <a:pt x="57" y="303"/>
                  </a:lnTo>
                  <a:lnTo>
                    <a:pt x="62" y="303"/>
                  </a:lnTo>
                  <a:lnTo>
                    <a:pt x="67" y="303"/>
                  </a:lnTo>
                  <a:lnTo>
                    <a:pt x="71" y="303"/>
                  </a:lnTo>
                  <a:lnTo>
                    <a:pt x="74" y="306"/>
                  </a:lnTo>
                  <a:lnTo>
                    <a:pt x="74" y="303"/>
                  </a:lnTo>
                  <a:lnTo>
                    <a:pt x="78" y="298"/>
                  </a:lnTo>
                  <a:lnTo>
                    <a:pt x="81" y="296"/>
                  </a:lnTo>
                  <a:lnTo>
                    <a:pt x="81" y="294"/>
                  </a:lnTo>
                  <a:lnTo>
                    <a:pt x="83" y="291"/>
                  </a:lnTo>
                  <a:lnTo>
                    <a:pt x="83" y="289"/>
                  </a:lnTo>
                  <a:lnTo>
                    <a:pt x="83" y="289"/>
                  </a:lnTo>
                  <a:lnTo>
                    <a:pt x="83" y="287"/>
                  </a:lnTo>
                  <a:lnTo>
                    <a:pt x="83" y="284"/>
                  </a:lnTo>
                  <a:lnTo>
                    <a:pt x="83" y="282"/>
                  </a:lnTo>
                  <a:lnTo>
                    <a:pt x="85" y="282"/>
                  </a:lnTo>
                  <a:lnTo>
                    <a:pt x="90" y="282"/>
                  </a:lnTo>
                  <a:lnTo>
                    <a:pt x="93" y="282"/>
                  </a:lnTo>
                  <a:lnTo>
                    <a:pt x="95" y="280"/>
                  </a:lnTo>
                  <a:lnTo>
                    <a:pt x="97" y="280"/>
                  </a:lnTo>
                  <a:lnTo>
                    <a:pt x="100" y="280"/>
                  </a:lnTo>
                  <a:lnTo>
                    <a:pt x="107" y="280"/>
                  </a:lnTo>
                  <a:lnTo>
                    <a:pt x="109" y="280"/>
                  </a:lnTo>
                  <a:lnTo>
                    <a:pt x="109" y="282"/>
                  </a:lnTo>
                  <a:lnTo>
                    <a:pt x="109" y="284"/>
                  </a:lnTo>
                  <a:lnTo>
                    <a:pt x="111" y="284"/>
                  </a:lnTo>
                  <a:lnTo>
                    <a:pt x="114" y="284"/>
                  </a:lnTo>
                  <a:lnTo>
                    <a:pt x="116" y="287"/>
                  </a:lnTo>
                  <a:lnTo>
                    <a:pt x="121" y="287"/>
                  </a:lnTo>
                  <a:lnTo>
                    <a:pt x="123" y="289"/>
                  </a:lnTo>
                  <a:lnTo>
                    <a:pt x="123" y="291"/>
                  </a:lnTo>
                  <a:lnTo>
                    <a:pt x="123" y="294"/>
                  </a:lnTo>
                  <a:lnTo>
                    <a:pt x="119" y="296"/>
                  </a:lnTo>
                  <a:lnTo>
                    <a:pt x="116" y="296"/>
                  </a:lnTo>
                  <a:lnTo>
                    <a:pt x="114" y="301"/>
                  </a:lnTo>
                  <a:lnTo>
                    <a:pt x="114" y="301"/>
                  </a:lnTo>
                  <a:lnTo>
                    <a:pt x="116" y="303"/>
                  </a:lnTo>
                  <a:lnTo>
                    <a:pt x="116" y="303"/>
                  </a:lnTo>
                  <a:lnTo>
                    <a:pt x="119" y="303"/>
                  </a:lnTo>
                  <a:lnTo>
                    <a:pt x="119" y="306"/>
                  </a:lnTo>
                  <a:lnTo>
                    <a:pt x="119" y="306"/>
                  </a:lnTo>
                  <a:lnTo>
                    <a:pt x="116" y="308"/>
                  </a:lnTo>
                  <a:lnTo>
                    <a:pt x="116" y="308"/>
                  </a:lnTo>
                  <a:lnTo>
                    <a:pt x="116" y="310"/>
                  </a:lnTo>
                  <a:lnTo>
                    <a:pt x="116" y="310"/>
                  </a:lnTo>
                  <a:lnTo>
                    <a:pt x="116" y="310"/>
                  </a:lnTo>
                  <a:lnTo>
                    <a:pt x="116" y="313"/>
                  </a:lnTo>
                  <a:lnTo>
                    <a:pt x="116" y="313"/>
                  </a:lnTo>
                  <a:lnTo>
                    <a:pt x="119" y="313"/>
                  </a:lnTo>
                  <a:lnTo>
                    <a:pt x="119" y="315"/>
                  </a:lnTo>
                  <a:lnTo>
                    <a:pt x="119" y="315"/>
                  </a:lnTo>
                  <a:lnTo>
                    <a:pt x="119" y="320"/>
                  </a:lnTo>
                  <a:lnTo>
                    <a:pt x="116" y="327"/>
                  </a:lnTo>
                  <a:lnTo>
                    <a:pt x="116" y="332"/>
                  </a:lnTo>
                  <a:lnTo>
                    <a:pt x="121" y="334"/>
                  </a:lnTo>
                  <a:lnTo>
                    <a:pt x="123" y="334"/>
                  </a:lnTo>
                  <a:lnTo>
                    <a:pt x="126" y="332"/>
                  </a:lnTo>
                  <a:lnTo>
                    <a:pt x="126" y="332"/>
                  </a:lnTo>
                  <a:lnTo>
                    <a:pt x="128" y="332"/>
                  </a:lnTo>
                  <a:lnTo>
                    <a:pt x="128" y="332"/>
                  </a:lnTo>
                  <a:lnTo>
                    <a:pt x="130" y="332"/>
                  </a:lnTo>
                  <a:lnTo>
                    <a:pt x="130" y="332"/>
                  </a:lnTo>
                  <a:lnTo>
                    <a:pt x="133" y="334"/>
                  </a:lnTo>
                  <a:lnTo>
                    <a:pt x="135" y="334"/>
                  </a:lnTo>
                  <a:lnTo>
                    <a:pt x="137" y="332"/>
                  </a:lnTo>
                  <a:lnTo>
                    <a:pt x="140" y="332"/>
                  </a:lnTo>
                  <a:lnTo>
                    <a:pt x="142" y="332"/>
                  </a:lnTo>
                  <a:lnTo>
                    <a:pt x="145" y="334"/>
                  </a:lnTo>
                  <a:lnTo>
                    <a:pt x="147" y="334"/>
                  </a:lnTo>
                  <a:lnTo>
                    <a:pt x="152" y="334"/>
                  </a:lnTo>
                  <a:lnTo>
                    <a:pt x="154" y="334"/>
                  </a:lnTo>
                  <a:lnTo>
                    <a:pt x="156" y="332"/>
                  </a:lnTo>
                  <a:lnTo>
                    <a:pt x="159" y="327"/>
                  </a:lnTo>
                  <a:lnTo>
                    <a:pt x="161" y="322"/>
                  </a:lnTo>
                  <a:lnTo>
                    <a:pt x="163" y="320"/>
                  </a:lnTo>
                  <a:lnTo>
                    <a:pt x="166" y="322"/>
                  </a:lnTo>
                  <a:lnTo>
                    <a:pt x="168" y="325"/>
                  </a:lnTo>
                  <a:lnTo>
                    <a:pt x="171" y="325"/>
                  </a:lnTo>
                  <a:lnTo>
                    <a:pt x="173" y="325"/>
                  </a:lnTo>
                  <a:lnTo>
                    <a:pt x="175" y="322"/>
                  </a:lnTo>
                  <a:lnTo>
                    <a:pt x="180" y="322"/>
                  </a:lnTo>
                  <a:lnTo>
                    <a:pt x="185" y="322"/>
                  </a:lnTo>
                  <a:lnTo>
                    <a:pt x="187" y="325"/>
                  </a:lnTo>
                  <a:lnTo>
                    <a:pt x="190" y="325"/>
                  </a:lnTo>
                  <a:lnTo>
                    <a:pt x="190" y="327"/>
                  </a:lnTo>
                  <a:lnTo>
                    <a:pt x="190" y="329"/>
                  </a:lnTo>
                  <a:lnTo>
                    <a:pt x="187" y="329"/>
                  </a:lnTo>
                  <a:lnTo>
                    <a:pt x="190" y="332"/>
                  </a:lnTo>
                  <a:lnTo>
                    <a:pt x="190" y="332"/>
                  </a:lnTo>
                  <a:lnTo>
                    <a:pt x="190" y="332"/>
                  </a:lnTo>
                  <a:lnTo>
                    <a:pt x="192" y="332"/>
                  </a:lnTo>
                  <a:lnTo>
                    <a:pt x="190" y="336"/>
                  </a:lnTo>
                  <a:lnTo>
                    <a:pt x="187" y="339"/>
                  </a:lnTo>
                  <a:lnTo>
                    <a:pt x="182" y="339"/>
                  </a:lnTo>
                  <a:lnTo>
                    <a:pt x="180" y="341"/>
                  </a:lnTo>
                  <a:lnTo>
                    <a:pt x="180" y="346"/>
                  </a:lnTo>
                  <a:lnTo>
                    <a:pt x="185" y="348"/>
                  </a:lnTo>
                  <a:lnTo>
                    <a:pt x="190" y="351"/>
                  </a:lnTo>
                  <a:lnTo>
                    <a:pt x="194" y="353"/>
                  </a:lnTo>
                  <a:lnTo>
                    <a:pt x="197" y="353"/>
                  </a:lnTo>
                  <a:lnTo>
                    <a:pt x="199" y="353"/>
                  </a:lnTo>
                  <a:lnTo>
                    <a:pt x="201" y="353"/>
                  </a:lnTo>
                  <a:lnTo>
                    <a:pt x="206" y="353"/>
                  </a:lnTo>
                  <a:lnTo>
                    <a:pt x="208" y="353"/>
                  </a:lnTo>
                  <a:lnTo>
                    <a:pt x="211" y="351"/>
                  </a:lnTo>
                  <a:lnTo>
                    <a:pt x="213" y="348"/>
                  </a:lnTo>
                  <a:lnTo>
                    <a:pt x="218" y="346"/>
                  </a:lnTo>
                  <a:lnTo>
                    <a:pt x="218" y="346"/>
                  </a:lnTo>
                  <a:lnTo>
                    <a:pt x="220" y="348"/>
                  </a:lnTo>
                  <a:lnTo>
                    <a:pt x="223" y="351"/>
                  </a:lnTo>
                  <a:lnTo>
                    <a:pt x="223" y="351"/>
                  </a:lnTo>
                  <a:lnTo>
                    <a:pt x="225" y="355"/>
                  </a:lnTo>
                  <a:lnTo>
                    <a:pt x="227" y="355"/>
                  </a:lnTo>
                  <a:lnTo>
                    <a:pt x="230" y="358"/>
                  </a:lnTo>
                  <a:lnTo>
                    <a:pt x="234" y="358"/>
                  </a:lnTo>
                  <a:lnTo>
                    <a:pt x="234" y="353"/>
                  </a:lnTo>
                  <a:lnTo>
                    <a:pt x="234" y="351"/>
                  </a:lnTo>
                  <a:lnTo>
                    <a:pt x="237" y="351"/>
                  </a:lnTo>
                  <a:lnTo>
                    <a:pt x="239" y="351"/>
                  </a:lnTo>
                  <a:lnTo>
                    <a:pt x="242" y="351"/>
                  </a:lnTo>
                  <a:lnTo>
                    <a:pt x="246" y="351"/>
                  </a:lnTo>
                  <a:lnTo>
                    <a:pt x="249" y="351"/>
                  </a:lnTo>
                  <a:lnTo>
                    <a:pt x="251" y="351"/>
                  </a:lnTo>
                  <a:lnTo>
                    <a:pt x="253" y="351"/>
                  </a:lnTo>
                  <a:lnTo>
                    <a:pt x="258" y="351"/>
                  </a:lnTo>
                  <a:lnTo>
                    <a:pt x="263" y="351"/>
                  </a:lnTo>
                  <a:lnTo>
                    <a:pt x="265" y="351"/>
                  </a:lnTo>
                  <a:lnTo>
                    <a:pt x="265" y="353"/>
                  </a:lnTo>
                  <a:lnTo>
                    <a:pt x="265" y="355"/>
                  </a:lnTo>
                  <a:lnTo>
                    <a:pt x="265" y="355"/>
                  </a:lnTo>
                  <a:lnTo>
                    <a:pt x="268" y="358"/>
                  </a:lnTo>
                  <a:lnTo>
                    <a:pt x="270" y="358"/>
                  </a:lnTo>
                  <a:lnTo>
                    <a:pt x="272" y="353"/>
                  </a:lnTo>
                  <a:lnTo>
                    <a:pt x="272" y="351"/>
                  </a:lnTo>
                  <a:lnTo>
                    <a:pt x="275" y="348"/>
                  </a:lnTo>
                  <a:lnTo>
                    <a:pt x="279" y="348"/>
                  </a:lnTo>
                  <a:lnTo>
                    <a:pt x="282" y="348"/>
                  </a:lnTo>
                  <a:lnTo>
                    <a:pt x="286" y="346"/>
                  </a:lnTo>
                  <a:lnTo>
                    <a:pt x="291" y="346"/>
                  </a:lnTo>
                  <a:lnTo>
                    <a:pt x="294" y="346"/>
                  </a:lnTo>
                  <a:lnTo>
                    <a:pt x="294" y="339"/>
                  </a:lnTo>
                  <a:lnTo>
                    <a:pt x="291" y="334"/>
                  </a:lnTo>
                  <a:lnTo>
                    <a:pt x="291" y="329"/>
                  </a:lnTo>
                  <a:lnTo>
                    <a:pt x="291" y="327"/>
                  </a:lnTo>
                  <a:lnTo>
                    <a:pt x="291" y="325"/>
                  </a:lnTo>
                  <a:lnTo>
                    <a:pt x="291" y="325"/>
                  </a:lnTo>
                  <a:lnTo>
                    <a:pt x="291" y="322"/>
                  </a:lnTo>
                  <a:lnTo>
                    <a:pt x="291" y="322"/>
                  </a:lnTo>
                  <a:lnTo>
                    <a:pt x="291" y="320"/>
                  </a:lnTo>
                  <a:lnTo>
                    <a:pt x="291" y="320"/>
                  </a:lnTo>
                  <a:lnTo>
                    <a:pt x="291" y="320"/>
                  </a:lnTo>
                  <a:lnTo>
                    <a:pt x="294" y="317"/>
                  </a:lnTo>
                  <a:lnTo>
                    <a:pt x="294" y="320"/>
                  </a:lnTo>
                  <a:lnTo>
                    <a:pt x="296" y="320"/>
                  </a:lnTo>
                  <a:lnTo>
                    <a:pt x="296" y="320"/>
                  </a:lnTo>
                  <a:lnTo>
                    <a:pt x="298" y="317"/>
                  </a:lnTo>
                  <a:lnTo>
                    <a:pt x="301" y="315"/>
                  </a:lnTo>
                  <a:lnTo>
                    <a:pt x="301" y="313"/>
                  </a:lnTo>
                  <a:lnTo>
                    <a:pt x="303" y="313"/>
                  </a:lnTo>
                  <a:lnTo>
                    <a:pt x="303" y="308"/>
                  </a:lnTo>
                  <a:lnTo>
                    <a:pt x="305" y="306"/>
                  </a:lnTo>
                  <a:lnTo>
                    <a:pt x="308" y="306"/>
                  </a:lnTo>
                  <a:lnTo>
                    <a:pt x="310" y="301"/>
                  </a:lnTo>
                  <a:lnTo>
                    <a:pt x="308" y="301"/>
                  </a:lnTo>
                  <a:lnTo>
                    <a:pt x="305" y="301"/>
                  </a:lnTo>
                  <a:lnTo>
                    <a:pt x="305" y="298"/>
                  </a:lnTo>
                  <a:lnTo>
                    <a:pt x="303" y="298"/>
                  </a:lnTo>
                  <a:lnTo>
                    <a:pt x="301" y="294"/>
                  </a:lnTo>
                  <a:lnTo>
                    <a:pt x="298" y="294"/>
                  </a:lnTo>
                  <a:lnTo>
                    <a:pt x="294" y="291"/>
                  </a:lnTo>
                  <a:lnTo>
                    <a:pt x="294" y="287"/>
                  </a:lnTo>
                  <a:lnTo>
                    <a:pt x="291" y="282"/>
                  </a:lnTo>
                  <a:lnTo>
                    <a:pt x="289" y="280"/>
                  </a:lnTo>
                  <a:lnTo>
                    <a:pt x="284" y="275"/>
                  </a:lnTo>
                  <a:lnTo>
                    <a:pt x="282" y="270"/>
                  </a:lnTo>
                  <a:lnTo>
                    <a:pt x="279" y="270"/>
                  </a:lnTo>
                  <a:lnTo>
                    <a:pt x="279" y="270"/>
                  </a:lnTo>
                  <a:lnTo>
                    <a:pt x="279" y="268"/>
                  </a:lnTo>
                  <a:lnTo>
                    <a:pt x="279" y="268"/>
                  </a:lnTo>
                  <a:lnTo>
                    <a:pt x="275" y="263"/>
                  </a:lnTo>
                  <a:lnTo>
                    <a:pt x="275" y="256"/>
                  </a:lnTo>
                  <a:lnTo>
                    <a:pt x="275" y="249"/>
                  </a:lnTo>
                  <a:lnTo>
                    <a:pt x="275" y="242"/>
                  </a:lnTo>
                  <a:lnTo>
                    <a:pt x="272" y="239"/>
                  </a:lnTo>
                  <a:lnTo>
                    <a:pt x="270" y="235"/>
                  </a:lnTo>
                  <a:lnTo>
                    <a:pt x="268" y="232"/>
                  </a:lnTo>
                  <a:lnTo>
                    <a:pt x="268" y="230"/>
                  </a:lnTo>
                  <a:lnTo>
                    <a:pt x="263" y="223"/>
                  </a:lnTo>
                  <a:lnTo>
                    <a:pt x="260" y="213"/>
                  </a:lnTo>
                  <a:lnTo>
                    <a:pt x="263" y="206"/>
                  </a:lnTo>
                  <a:lnTo>
                    <a:pt x="265" y="199"/>
                  </a:lnTo>
                  <a:lnTo>
                    <a:pt x="268" y="197"/>
                  </a:lnTo>
                  <a:lnTo>
                    <a:pt x="268" y="194"/>
                  </a:lnTo>
                  <a:lnTo>
                    <a:pt x="270" y="192"/>
                  </a:lnTo>
                  <a:lnTo>
                    <a:pt x="270" y="187"/>
                  </a:lnTo>
                  <a:lnTo>
                    <a:pt x="270" y="185"/>
                  </a:lnTo>
                  <a:lnTo>
                    <a:pt x="270" y="180"/>
                  </a:lnTo>
                  <a:lnTo>
                    <a:pt x="272" y="178"/>
                  </a:lnTo>
                  <a:lnTo>
                    <a:pt x="275" y="175"/>
                  </a:lnTo>
                  <a:lnTo>
                    <a:pt x="275" y="173"/>
                  </a:lnTo>
                  <a:lnTo>
                    <a:pt x="277" y="168"/>
                  </a:lnTo>
                  <a:lnTo>
                    <a:pt x="279" y="166"/>
                  </a:lnTo>
                  <a:lnTo>
                    <a:pt x="284" y="166"/>
                  </a:lnTo>
                  <a:lnTo>
                    <a:pt x="286" y="168"/>
                  </a:lnTo>
                  <a:lnTo>
                    <a:pt x="286" y="173"/>
                  </a:lnTo>
                  <a:lnTo>
                    <a:pt x="289" y="175"/>
                  </a:lnTo>
                  <a:lnTo>
                    <a:pt x="294" y="178"/>
                  </a:lnTo>
                  <a:lnTo>
                    <a:pt x="296" y="178"/>
                  </a:lnTo>
                  <a:lnTo>
                    <a:pt x="301" y="178"/>
                  </a:lnTo>
                  <a:lnTo>
                    <a:pt x="303" y="178"/>
                  </a:lnTo>
                  <a:lnTo>
                    <a:pt x="305" y="178"/>
                  </a:lnTo>
                  <a:lnTo>
                    <a:pt x="310" y="175"/>
                  </a:lnTo>
                  <a:lnTo>
                    <a:pt x="312" y="173"/>
                  </a:lnTo>
                  <a:lnTo>
                    <a:pt x="315" y="173"/>
                  </a:lnTo>
                  <a:lnTo>
                    <a:pt x="317" y="173"/>
                  </a:lnTo>
                  <a:lnTo>
                    <a:pt x="320" y="173"/>
                  </a:lnTo>
                  <a:lnTo>
                    <a:pt x="320" y="173"/>
                  </a:lnTo>
                  <a:lnTo>
                    <a:pt x="320" y="173"/>
                  </a:lnTo>
                  <a:lnTo>
                    <a:pt x="320" y="173"/>
                  </a:lnTo>
                  <a:lnTo>
                    <a:pt x="322" y="175"/>
                  </a:lnTo>
                  <a:lnTo>
                    <a:pt x="324" y="180"/>
                  </a:lnTo>
                  <a:lnTo>
                    <a:pt x="327" y="182"/>
                  </a:lnTo>
                  <a:lnTo>
                    <a:pt x="331" y="182"/>
                  </a:lnTo>
                  <a:lnTo>
                    <a:pt x="331" y="180"/>
                  </a:lnTo>
                  <a:lnTo>
                    <a:pt x="334" y="180"/>
                  </a:lnTo>
                  <a:lnTo>
                    <a:pt x="334" y="178"/>
                  </a:lnTo>
                  <a:lnTo>
                    <a:pt x="336" y="175"/>
                  </a:lnTo>
                  <a:lnTo>
                    <a:pt x="336" y="175"/>
                  </a:lnTo>
                  <a:lnTo>
                    <a:pt x="338" y="175"/>
                  </a:lnTo>
                  <a:lnTo>
                    <a:pt x="341" y="175"/>
                  </a:lnTo>
                  <a:lnTo>
                    <a:pt x="341" y="173"/>
                  </a:lnTo>
                  <a:lnTo>
                    <a:pt x="343" y="171"/>
                  </a:lnTo>
                  <a:lnTo>
                    <a:pt x="343" y="166"/>
                  </a:lnTo>
                  <a:lnTo>
                    <a:pt x="346" y="161"/>
                  </a:lnTo>
                  <a:lnTo>
                    <a:pt x="346" y="156"/>
                  </a:lnTo>
                  <a:lnTo>
                    <a:pt x="346" y="149"/>
                  </a:lnTo>
                  <a:lnTo>
                    <a:pt x="346" y="145"/>
                  </a:lnTo>
                  <a:lnTo>
                    <a:pt x="346" y="138"/>
                  </a:lnTo>
                  <a:lnTo>
                    <a:pt x="348" y="130"/>
                  </a:lnTo>
                  <a:lnTo>
                    <a:pt x="353" y="128"/>
                  </a:lnTo>
                  <a:lnTo>
                    <a:pt x="355" y="126"/>
                  </a:lnTo>
                  <a:lnTo>
                    <a:pt x="360" y="123"/>
                  </a:lnTo>
                  <a:lnTo>
                    <a:pt x="365" y="123"/>
                  </a:lnTo>
                  <a:lnTo>
                    <a:pt x="367" y="123"/>
                  </a:lnTo>
                  <a:lnTo>
                    <a:pt x="369" y="123"/>
                  </a:lnTo>
                  <a:lnTo>
                    <a:pt x="372" y="126"/>
                  </a:lnTo>
                  <a:lnTo>
                    <a:pt x="374" y="128"/>
                  </a:lnTo>
                  <a:lnTo>
                    <a:pt x="379" y="130"/>
                  </a:lnTo>
                  <a:lnTo>
                    <a:pt x="383" y="133"/>
                  </a:lnTo>
                  <a:lnTo>
                    <a:pt x="388" y="130"/>
                  </a:lnTo>
                  <a:lnTo>
                    <a:pt x="391" y="130"/>
                  </a:lnTo>
                  <a:lnTo>
                    <a:pt x="393" y="128"/>
                  </a:lnTo>
                  <a:lnTo>
                    <a:pt x="395" y="126"/>
                  </a:lnTo>
                  <a:lnTo>
                    <a:pt x="395" y="126"/>
                  </a:lnTo>
                  <a:lnTo>
                    <a:pt x="398" y="123"/>
                  </a:lnTo>
                  <a:lnTo>
                    <a:pt x="398" y="121"/>
                  </a:lnTo>
                  <a:lnTo>
                    <a:pt x="400" y="121"/>
                  </a:lnTo>
                  <a:lnTo>
                    <a:pt x="402" y="121"/>
                  </a:lnTo>
                  <a:lnTo>
                    <a:pt x="405" y="119"/>
                  </a:lnTo>
                  <a:lnTo>
                    <a:pt x="407" y="116"/>
                  </a:lnTo>
                  <a:lnTo>
                    <a:pt x="407" y="114"/>
                  </a:lnTo>
                  <a:lnTo>
                    <a:pt x="407" y="111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27" name="Freeform 27"/>
            <p:cNvSpPr>
              <a:spLocks/>
            </p:cNvSpPr>
            <p:nvPr/>
          </p:nvSpPr>
          <p:spPr bwMode="auto">
            <a:xfrm>
              <a:off x="6959601" y="4695826"/>
              <a:ext cx="104775" cy="146050"/>
            </a:xfrm>
            <a:custGeom>
              <a:avLst/>
              <a:gdLst>
                <a:gd name="T0" fmla="*/ 66 w 66"/>
                <a:gd name="T1" fmla="*/ 76 h 92"/>
                <a:gd name="T2" fmla="*/ 64 w 66"/>
                <a:gd name="T3" fmla="*/ 66 h 92"/>
                <a:gd name="T4" fmla="*/ 64 w 66"/>
                <a:gd name="T5" fmla="*/ 61 h 92"/>
                <a:gd name="T6" fmla="*/ 64 w 66"/>
                <a:gd name="T7" fmla="*/ 54 h 92"/>
                <a:gd name="T8" fmla="*/ 64 w 66"/>
                <a:gd name="T9" fmla="*/ 50 h 92"/>
                <a:gd name="T10" fmla="*/ 61 w 66"/>
                <a:gd name="T11" fmla="*/ 47 h 92"/>
                <a:gd name="T12" fmla="*/ 59 w 66"/>
                <a:gd name="T13" fmla="*/ 42 h 92"/>
                <a:gd name="T14" fmla="*/ 52 w 66"/>
                <a:gd name="T15" fmla="*/ 40 h 92"/>
                <a:gd name="T16" fmla="*/ 47 w 66"/>
                <a:gd name="T17" fmla="*/ 35 h 92"/>
                <a:gd name="T18" fmla="*/ 50 w 66"/>
                <a:gd name="T19" fmla="*/ 33 h 92"/>
                <a:gd name="T20" fmla="*/ 47 w 66"/>
                <a:gd name="T21" fmla="*/ 31 h 92"/>
                <a:gd name="T22" fmla="*/ 50 w 66"/>
                <a:gd name="T23" fmla="*/ 28 h 92"/>
                <a:gd name="T24" fmla="*/ 50 w 66"/>
                <a:gd name="T25" fmla="*/ 23 h 92"/>
                <a:gd name="T26" fmla="*/ 50 w 66"/>
                <a:gd name="T27" fmla="*/ 23 h 92"/>
                <a:gd name="T28" fmla="*/ 47 w 66"/>
                <a:gd name="T29" fmla="*/ 21 h 92"/>
                <a:gd name="T30" fmla="*/ 45 w 66"/>
                <a:gd name="T31" fmla="*/ 19 h 92"/>
                <a:gd name="T32" fmla="*/ 43 w 66"/>
                <a:gd name="T33" fmla="*/ 14 h 92"/>
                <a:gd name="T34" fmla="*/ 40 w 66"/>
                <a:gd name="T35" fmla="*/ 9 h 92"/>
                <a:gd name="T36" fmla="*/ 40 w 66"/>
                <a:gd name="T37" fmla="*/ 7 h 92"/>
                <a:gd name="T38" fmla="*/ 40 w 66"/>
                <a:gd name="T39" fmla="*/ 5 h 92"/>
                <a:gd name="T40" fmla="*/ 38 w 66"/>
                <a:gd name="T41" fmla="*/ 2 h 92"/>
                <a:gd name="T42" fmla="*/ 35 w 66"/>
                <a:gd name="T43" fmla="*/ 0 h 92"/>
                <a:gd name="T44" fmla="*/ 33 w 66"/>
                <a:gd name="T45" fmla="*/ 5 h 92"/>
                <a:gd name="T46" fmla="*/ 31 w 66"/>
                <a:gd name="T47" fmla="*/ 7 h 92"/>
                <a:gd name="T48" fmla="*/ 31 w 66"/>
                <a:gd name="T49" fmla="*/ 12 h 92"/>
                <a:gd name="T50" fmla="*/ 28 w 66"/>
                <a:gd name="T51" fmla="*/ 16 h 92"/>
                <a:gd name="T52" fmla="*/ 26 w 66"/>
                <a:gd name="T53" fmla="*/ 16 h 92"/>
                <a:gd name="T54" fmla="*/ 24 w 66"/>
                <a:gd name="T55" fmla="*/ 21 h 92"/>
                <a:gd name="T56" fmla="*/ 21 w 66"/>
                <a:gd name="T57" fmla="*/ 23 h 92"/>
                <a:gd name="T58" fmla="*/ 14 w 66"/>
                <a:gd name="T59" fmla="*/ 33 h 92"/>
                <a:gd name="T60" fmla="*/ 14 w 66"/>
                <a:gd name="T61" fmla="*/ 35 h 92"/>
                <a:gd name="T62" fmla="*/ 9 w 66"/>
                <a:gd name="T63" fmla="*/ 40 h 92"/>
                <a:gd name="T64" fmla="*/ 5 w 66"/>
                <a:gd name="T65" fmla="*/ 42 h 92"/>
                <a:gd name="T66" fmla="*/ 0 w 66"/>
                <a:gd name="T67" fmla="*/ 52 h 92"/>
                <a:gd name="T68" fmla="*/ 2 w 66"/>
                <a:gd name="T69" fmla="*/ 54 h 92"/>
                <a:gd name="T70" fmla="*/ 0 w 66"/>
                <a:gd name="T71" fmla="*/ 59 h 92"/>
                <a:gd name="T72" fmla="*/ 2 w 66"/>
                <a:gd name="T73" fmla="*/ 61 h 92"/>
                <a:gd name="T74" fmla="*/ 5 w 66"/>
                <a:gd name="T75" fmla="*/ 64 h 92"/>
                <a:gd name="T76" fmla="*/ 5 w 66"/>
                <a:gd name="T77" fmla="*/ 64 h 92"/>
                <a:gd name="T78" fmla="*/ 5 w 66"/>
                <a:gd name="T79" fmla="*/ 68 h 92"/>
                <a:gd name="T80" fmla="*/ 7 w 66"/>
                <a:gd name="T81" fmla="*/ 76 h 92"/>
                <a:gd name="T82" fmla="*/ 9 w 66"/>
                <a:gd name="T83" fmla="*/ 78 h 92"/>
                <a:gd name="T84" fmla="*/ 24 w 66"/>
                <a:gd name="T85" fmla="*/ 85 h 92"/>
                <a:gd name="T86" fmla="*/ 33 w 66"/>
                <a:gd name="T87" fmla="*/ 85 h 92"/>
                <a:gd name="T88" fmla="*/ 38 w 66"/>
                <a:gd name="T89" fmla="*/ 87 h 92"/>
                <a:gd name="T90" fmla="*/ 47 w 66"/>
                <a:gd name="T91" fmla="*/ 92 h 92"/>
                <a:gd name="T92" fmla="*/ 52 w 66"/>
                <a:gd name="T93" fmla="*/ 90 h 92"/>
                <a:gd name="T94" fmla="*/ 59 w 66"/>
                <a:gd name="T95" fmla="*/ 87 h 92"/>
                <a:gd name="T96" fmla="*/ 64 w 66"/>
                <a:gd name="T97" fmla="*/ 85 h 92"/>
                <a:gd name="T98" fmla="*/ 66 w 66"/>
                <a:gd name="T99" fmla="*/ 78 h 92"/>
                <a:gd name="T100" fmla="*/ 66 w 66"/>
                <a:gd name="T101" fmla="*/ 7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6" h="92">
                  <a:moveTo>
                    <a:pt x="66" y="78"/>
                  </a:moveTo>
                  <a:lnTo>
                    <a:pt x="66" y="78"/>
                  </a:lnTo>
                  <a:lnTo>
                    <a:pt x="66" y="76"/>
                  </a:lnTo>
                  <a:lnTo>
                    <a:pt x="66" y="73"/>
                  </a:lnTo>
                  <a:lnTo>
                    <a:pt x="64" y="68"/>
                  </a:lnTo>
                  <a:lnTo>
                    <a:pt x="64" y="66"/>
                  </a:lnTo>
                  <a:lnTo>
                    <a:pt x="64" y="64"/>
                  </a:lnTo>
                  <a:lnTo>
                    <a:pt x="64" y="64"/>
                  </a:lnTo>
                  <a:lnTo>
                    <a:pt x="64" y="61"/>
                  </a:lnTo>
                  <a:lnTo>
                    <a:pt x="64" y="59"/>
                  </a:lnTo>
                  <a:lnTo>
                    <a:pt x="64" y="57"/>
                  </a:lnTo>
                  <a:lnTo>
                    <a:pt x="64" y="54"/>
                  </a:lnTo>
                  <a:lnTo>
                    <a:pt x="64" y="52"/>
                  </a:lnTo>
                  <a:lnTo>
                    <a:pt x="64" y="50"/>
                  </a:lnTo>
                  <a:lnTo>
                    <a:pt x="64" y="50"/>
                  </a:lnTo>
                  <a:lnTo>
                    <a:pt x="61" y="47"/>
                  </a:lnTo>
                  <a:lnTo>
                    <a:pt x="61" y="47"/>
                  </a:lnTo>
                  <a:lnTo>
                    <a:pt x="61" y="47"/>
                  </a:lnTo>
                  <a:lnTo>
                    <a:pt x="61" y="45"/>
                  </a:lnTo>
                  <a:lnTo>
                    <a:pt x="61" y="45"/>
                  </a:lnTo>
                  <a:lnTo>
                    <a:pt x="59" y="42"/>
                  </a:lnTo>
                  <a:lnTo>
                    <a:pt x="59" y="42"/>
                  </a:lnTo>
                  <a:lnTo>
                    <a:pt x="57" y="40"/>
                  </a:lnTo>
                  <a:lnTo>
                    <a:pt x="52" y="40"/>
                  </a:lnTo>
                  <a:lnTo>
                    <a:pt x="50" y="38"/>
                  </a:lnTo>
                  <a:lnTo>
                    <a:pt x="47" y="35"/>
                  </a:lnTo>
                  <a:lnTo>
                    <a:pt x="47" y="35"/>
                  </a:lnTo>
                  <a:lnTo>
                    <a:pt x="47" y="33"/>
                  </a:lnTo>
                  <a:lnTo>
                    <a:pt x="50" y="33"/>
                  </a:lnTo>
                  <a:lnTo>
                    <a:pt x="50" y="33"/>
                  </a:lnTo>
                  <a:lnTo>
                    <a:pt x="50" y="33"/>
                  </a:lnTo>
                  <a:lnTo>
                    <a:pt x="50" y="31"/>
                  </a:lnTo>
                  <a:lnTo>
                    <a:pt x="47" y="31"/>
                  </a:lnTo>
                  <a:lnTo>
                    <a:pt x="47" y="31"/>
                  </a:lnTo>
                  <a:lnTo>
                    <a:pt x="50" y="28"/>
                  </a:lnTo>
                  <a:lnTo>
                    <a:pt x="50" y="28"/>
                  </a:lnTo>
                  <a:lnTo>
                    <a:pt x="50" y="26"/>
                  </a:lnTo>
                  <a:lnTo>
                    <a:pt x="50" y="23"/>
                  </a:lnTo>
                  <a:lnTo>
                    <a:pt x="50" y="23"/>
                  </a:lnTo>
                  <a:lnTo>
                    <a:pt x="50" y="23"/>
                  </a:lnTo>
                  <a:lnTo>
                    <a:pt x="50" y="23"/>
                  </a:lnTo>
                  <a:lnTo>
                    <a:pt x="50" y="23"/>
                  </a:lnTo>
                  <a:lnTo>
                    <a:pt x="50" y="23"/>
                  </a:lnTo>
                  <a:lnTo>
                    <a:pt x="47" y="21"/>
                  </a:lnTo>
                  <a:lnTo>
                    <a:pt x="47" y="21"/>
                  </a:lnTo>
                  <a:lnTo>
                    <a:pt x="47" y="21"/>
                  </a:lnTo>
                  <a:lnTo>
                    <a:pt x="47" y="19"/>
                  </a:lnTo>
                  <a:lnTo>
                    <a:pt x="45" y="19"/>
                  </a:lnTo>
                  <a:lnTo>
                    <a:pt x="45" y="16"/>
                  </a:lnTo>
                  <a:lnTo>
                    <a:pt x="45" y="14"/>
                  </a:lnTo>
                  <a:lnTo>
                    <a:pt x="43" y="14"/>
                  </a:lnTo>
                  <a:lnTo>
                    <a:pt x="43" y="12"/>
                  </a:lnTo>
                  <a:lnTo>
                    <a:pt x="40" y="12"/>
                  </a:lnTo>
                  <a:lnTo>
                    <a:pt x="40" y="9"/>
                  </a:lnTo>
                  <a:lnTo>
                    <a:pt x="40" y="9"/>
                  </a:lnTo>
                  <a:lnTo>
                    <a:pt x="40" y="7"/>
                  </a:lnTo>
                  <a:lnTo>
                    <a:pt x="40" y="7"/>
                  </a:lnTo>
                  <a:lnTo>
                    <a:pt x="40" y="7"/>
                  </a:lnTo>
                  <a:lnTo>
                    <a:pt x="40" y="5"/>
                  </a:lnTo>
                  <a:lnTo>
                    <a:pt x="40" y="5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2"/>
                  </a:lnTo>
                  <a:lnTo>
                    <a:pt x="33" y="2"/>
                  </a:lnTo>
                  <a:lnTo>
                    <a:pt x="33" y="5"/>
                  </a:lnTo>
                  <a:lnTo>
                    <a:pt x="33" y="5"/>
                  </a:lnTo>
                  <a:lnTo>
                    <a:pt x="31" y="7"/>
                  </a:lnTo>
                  <a:lnTo>
                    <a:pt x="31" y="7"/>
                  </a:lnTo>
                  <a:lnTo>
                    <a:pt x="31" y="9"/>
                  </a:lnTo>
                  <a:lnTo>
                    <a:pt x="28" y="12"/>
                  </a:lnTo>
                  <a:lnTo>
                    <a:pt x="31" y="12"/>
                  </a:lnTo>
                  <a:lnTo>
                    <a:pt x="31" y="14"/>
                  </a:lnTo>
                  <a:lnTo>
                    <a:pt x="31" y="14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9"/>
                  </a:lnTo>
                  <a:lnTo>
                    <a:pt x="26" y="19"/>
                  </a:lnTo>
                  <a:lnTo>
                    <a:pt x="24" y="21"/>
                  </a:lnTo>
                  <a:lnTo>
                    <a:pt x="24" y="21"/>
                  </a:lnTo>
                  <a:lnTo>
                    <a:pt x="24" y="21"/>
                  </a:lnTo>
                  <a:lnTo>
                    <a:pt x="21" y="23"/>
                  </a:lnTo>
                  <a:lnTo>
                    <a:pt x="19" y="28"/>
                  </a:lnTo>
                  <a:lnTo>
                    <a:pt x="16" y="31"/>
                  </a:lnTo>
                  <a:lnTo>
                    <a:pt x="14" y="33"/>
                  </a:lnTo>
                  <a:lnTo>
                    <a:pt x="14" y="33"/>
                  </a:lnTo>
                  <a:lnTo>
                    <a:pt x="14" y="35"/>
                  </a:lnTo>
                  <a:lnTo>
                    <a:pt x="14" y="35"/>
                  </a:lnTo>
                  <a:lnTo>
                    <a:pt x="14" y="35"/>
                  </a:lnTo>
                  <a:lnTo>
                    <a:pt x="12" y="38"/>
                  </a:lnTo>
                  <a:lnTo>
                    <a:pt x="9" y="40"/>
                  </a:lnTo>
                  <a:lnTo>
                    <a:pt x="7" y="38"/>
                  </a:lnTo>
                  <a:lnTo>
                    <a:pt x="5" y="38"/>
                  </a:lnTo>
                  <a:lnTo>
                    <a:pt x="5" y="42"/>
                  </a:lnTo>
                  <a:lnTo>
                    <a:pt x="2" y="45"/>
                  </a:lnTo>
                  <a:lnTo>
                    <a:pt x="0" y="50"/>
                  </a:lnTo>
                  <a:lnTo>
                    <a:pt x="0" y="52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0" y="57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2" y="61"/>
                  </a:lnTo>
                  <a:lnTo>
                    <a:pt x="2" y="61"/>
                  </a:lnTo>
                  <a:lnTo>
                    <a:pt x="5" y="61"/>
                  </a:lnTo>
                  <a:lnTo>
                    <a:pt x="5" y="61"/>
                  </a:lnTo>
                  <a:lnTo>
                    <a:pt x="5" y="64"/>
                  </a:lnTo>
                  <a:lnTo>
                    <a:pt x="5" y="64"/>
                  </a:lnTo>
                  <a:lnTo>
                    <a:pt x="5" y="64"/>
                  </a:lnTo>
                  <a:lnTo>
                    <a:pt x="5" y="64"/>
                  </a:lnTo>
                  <a:lnTo>
                    <a:pt x="5" y="64"/>
                  </a:lnTo>
                  <a:lnTo>
                    <a:pt x="5" y="66"/>
                  </a:lnTo>
                  <a:lnTo>
                    <a:pt x="5" y="68"/>
                  </a:lnTo>
                  <a:lnTo>
                    <a:pt x="5" y="73"/>
                  </a:lnTo>
                  <a:lnTo>
                    <a:pt x="7" y="76"/>
                  </a:lnTo>
                  <a:lnTo>
                    <a:pt x="7" y="76"/>
                  </a:lnTo>
                  <a:lnTo>
                    <a:pt x="7" y="76"/>
                  </a:lnTo>
                  <a:lnTo>
                    <a:pt x="7" y="78"/>
                  </a:lnTo>
                  <a:lnTo>
                    <a:pt x="9" y="78"/>
                  </a:lnTo>
                  <a:lnTo>
                    <a:pt x="12" y="80"/>
                  </a:lnTo>
                  <a:lnTo>
                    <a:pt x="19" y="83"/>
                  </a:lnTo>
                  <a:lnTo>
                    <a:pt x="24" y="85"/>
                  </a:lnTo>
                  <a:lnTo>
                    <a:pt x="31" y="85"/>
                  </a:lnTo>
                  <a:lnTo>
                    <a:pt x="31" y="85"/>
                  </a:lnTo>
                  <a:lnTo>
                    <a:pt x="33" y="85"/>
                  </a:lnTo>
                  <a:lnTo>
                    <a:pt x="33" y="85"/>
                  </a:lnTo>
                  <a:lnTo>
                    <a:pt x="35" y="85"/>
                  </a:lnTo>
                  <a:lnTo>
                    <a:pt x="38" y="87"/>
                  </a:lnTo>
                  <a:lnTo>
                    <a:pt x="43" y="87"/>
                  </a:lnTo>
                  <a:lnTo>
                    <a:pt x="45" y="90"/>
                  </a:lnTo>
                  <a:lnTo>
                    <a:pt x="47" y="92"/>
                  </a:lnTo>
                  <a:lnTo>
                    <a:pt x="50" y="92"/>
                  </a:lnTo>
                  <a:lnTo>
                    <a:pt x="52" y="92"/>
                  </a:lnTo>
                  <a:lnTo>
                    <a:pt x="52" y="90"/>
                  </a:lnTo>
                  <a:lnTo>
                    <a:pt x="54" y="87"/>
                  </a:lnTo>
                  <a:lnTo>
                    <a:pt x="57" y="87"/>
                  </a:lnTo>
                  <a:lnTo>
                    <a:pt x="59" y="87"/>
                  </a:lnTo>
                  <a:lnTo>
                    <a:pt x="61" y="87"/>
                  </a:lnTo>
                  <a:lnTo>
                    <a:pt x="64" y="87"/>
                  </a:lnTo>
                  <a:lnTo>
                    <a:pt x="64" y="85"/>
                  </a:lnTo>
                  <a:lnTo>
                    <a:pt x="66" y="83"/>
                  </a:lnTo>
                  <a:lnTo>
                    <a:pt x="66" y="80"/>
                  </a:lnTo>
                  <a:lnTo>
                    <a:pt x="66" y="78"/>
                  </a:lnTo>
                  <a:lnTo>
                    <a:pt x="66" y="78"/>
                  </a:lnTo>
                  <a:lnTo>
                    <a:pt x="66" y="78"/>
                  </a:lnTo>
                  <a:lnTo>
                    <a:pt x="66" y="78"/>
                  </a:lnTo>
                  <a:close/>
                </a:path>
              </a:pathLst>
            </a:custGeom>
            <a:solidFill>
              <a:schemeClr val="bg2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28" name="Freeform 28"/>
            <p:cNvSpPr>
              <a:spLocks/>
            </p:cNvSpPr>
            <p:nvPr/>
          </p:nvSpPr>
          <p:spPr bwMode="auto">
            <a:xfrm>
              <a:off x="4857751" y="2568576"/>
              <a:ext cx="1249363" cy="1338263"/>
            </a:xfrm>
            <a:custGeom>
              <a:avLst/>
              <a:gdLst>
                <a:gd name="T0" fmla="*/ 785 w 787"/>
                <a:gd name="T1" fmla="*/ 374 h 843"/>
                <a:gd name="T2" fmla="*/ 747 w 787"/>
                <a:gd name="T3" fmla="*/ 348 h 843"/>
                <a:gd name="T4" fmla="*/ 723 w 787"/>
                <a:gd name="T5" fmla="*/ 395 h 843"/>
                <a:gd name="T6" fmla="*/ 662 w 787"/>
                <a:gd name="T7" fmla="*/ 369 h 843"/>
                <a:gd name="T8" fmla="*/ 629 w 787"/>
                <a:gd name="T9" fmla="*/ 310 h 843"/>
                <a:gd name="T10" fmla="*/ 619 w 787"/>
                <a:gd name="T11" fmla="*/ 277 h 843"/>
                <a:gd name="T12" fmla="*/ 622 w 787"/>
                <a:gd name="T13" fmla="*/ 258 h 843"/>
                <a:gd name="T14" fmla="*/ 629 w 787"/>
                <a:gd name="T15" fmla="*/ 237 h 843"/>
                <a:gd name="T16" fmla="*/ 648 w 787"/>
                <a:gd name="T17" fmla="*/ 216 h 843"/>
                <a:gd name="T18" fmla="*/ 645 w 787"/>
                <a:gd name="T19" fmla="*/ 180 h 843"/>
                <a:gd name="T20" fmla="*/ 652 w 787"/>
                <a:gd name="T21" fmla="*/ 90 h 843"/>
                <a:gd name="T22" fmla="*/ 596 w 787"/>
                <a:gd name="T23" fmla="*/ 40 h 843"/>
                <a:gd name="T24" fmla="*/ 517 w 787"/>
                <a:gd name="T25" fmla="*/ 14 h 843"/>
                <a:gd name="T26" fmla="*/ 451 w 787"/>
                <a:gd name="T27" fmla="*/ 78 h 843"/>
                <a:gd name="T28" fmla="*/ 376 w 787"/>
                <a:gd name="T29" fmla="*/ 66 h 843"/>
                <a:gd name="T30" fmla="*/ 342 w 787"/>
                <a:gd name="T31" fmla="*/ 57 h 843"/>
                <a:gd name="T32" fmla="*/ 300 w 787"/>
                <a:gd name="T33" fmla="*/ 71 h 843"/>
                <a:gd name="T34" fmla="*/ 257 w 787"/>
                <a:gd name="T35" fmla="*/ 43 h 843"/>
                <a:gd name="T36" fmla="*/ 217 w 787"/>
                <a:gd name="T37" fmla="*/ 24 h 843"/>
                <a:gd name="T38" fmla="*/ 184 w 787"/>
                <a:gd name="T39" fmla="*/ 5 h 843"/>
                <a:gd name="T40" fmla="*/ 165 w 787"/>
                <a:gd name="T41" fmla="*/ 19 h 843"/>
                <a:gd name="T42" fmla="*/ 153 w 787"/>
                <a:gd name="T43" fmla="*/ 52 h 843"/>
                <a:gd name="T44" fmla="*/ 144 w 787"/>
                <a:gd name="T45" fmla="*/ 81 h 843"/>
                <a:gd name="T46" fmla="*/ 127 w 787"/>
                <a:gd name="T47" fmla="*/ 128 h 843"/>
                <a:gd name="T48" fmla="*/ 104 w 787"/>
                <a:gd name="T49" fmla="*/ 156 h 843"/>
                <a:gd name="T50" fmla="*/ 97 w 787"/>
                <a:gd name="T51" fmla="*/ 204 h 843"/>
                <a:gd name="T52" fmla="*/ 75 w 787"/>
                <a:gd name="T53" fmla="*/ 223 h 843"/>
                <a:gd name="T54" fmla="*/ 37 w 787"/>
                <a:gd name="T55" fmla="*/ 227 h 843"/>
                <a:gd name="T56" fmla="*/ 7 w 787"/>
                <a:gd name="T57" fmla="*/ 260 h 843"/>
                <a:gd name="T58" fmla="*/ 9 w 787"/>
                <a:gd name="T59" fmla="*/ 343 h 843"/>
                <a:gd name="T60" fmla="*/ 28 w 787"/>
                <a:gd name="T61" fmla="*/ 372 h 843"/>
                <a:gd name="T62" fmla="*/ 45 w 787"/>
                <a:gd name="T63" fmla="*/ 386 h 843"/>
                <a:gd name="T64" fmla="*/ 75 w 787"/>
                <a:gd name="T65" fmla="*/ 424 h 843"/>
                <a:gd name="T66" fmla="*/ 87 w 787"/>
                <a:gd name="T67" fmla="*/ 450 h 843"/>
                <a:gd name="T68" fmla="*/ 104 w 787"/>
                <a:gd name="T69" fmla="*/ 478 h 843"/>
                <a:gd name="T70" fmla="*/ 130 w 787"/>
                <a:gd name="T71" fmla="*/ 471 h 843"/>
                <a:gd name="T72" fmla="*/ 170 w 787"/>
                <a:gd name="T73" fmla="*/ 469 h 843"/>
                <a:gd name="T74" fmla="*/ 196 w 787"/>
                <a:gd name="T75" fmla="*/ 516 h 843"/>
                <a:gd name="T76" fmla="*/ 203 w 787"/>
                <a:gd name="T77" fmla="*/ 552 h 843"/>
                <a:gd name="T78" fmla="*/ 212 w 787"/>
                <a:gd name="T79" fmla="*/ 594 h 843"/>
                <a:gd name="T80" fmla="*/ 231 w 787"/>
                <a:gd name="T81" fmla="*/ 620 h 843"/>
                <a:gd name="T82" fmla="*/ 241 w 787"/>
                <a:gd name="T83" fmla="*/ 644 h 843"/>
                <a:gd name="T84" fmla="*/ 246 w 787"/>
                <a:gd name="T85" fmla="*/ 665 h 843"/>
                <a:gd name="T86" fmla="*/ 264 w 787"/>
                <a:gd name="T87" fmla="*/ 684 h 843"/>
                <a:gd name="T88" fmla="*/ 305 w 787"/>
                <a:gd name="T89" fmla="*/ 710 h 843"/>
                <a:gd name="T90" fmla="*/ 371 w 787"/>
                <a:gd name="T91" fmla="*/ 734 h 843"/>
                <a:gd name="T92" fmla="*/ 364 w 787"/>
                <a:gd name="T93" fmla="*/ 772 h 843"/>
                <a:gd name="T94" fmla="*/ 376 w 787"/>
                <a:gd name="T95" fmla="*/ 795 h 843"/>
                <a:gd name="T96" fmla="*/ 418 w 787"/>
                <a:gd name="T97" fmla="*/ 788 h 843"/>
                <a:gd name="T98" fmla="*/ 444 w 787"/>
                <a:gd name="T99" fmla="*/ 824 h 843"/>
                <a:gd name="T100" fmla="*/ 480 w 787"/>
                <a:gd name="T101" fmla="*/ 833 h 843"/>
                <a:gd name="T102" fmla="*/ 499 w 787"/>
                <a:gd name="T103" fmla="*/ 715 h 843"/>
                <a:gd name="T104" fmla="*/ 510 w 787"/>
                <a:gd name="T105" fmla="*/ 663 h 843"/>
                <a:gd name="T106" fmla="*/ 534 w 787"/>
                <a:gd name="T107" fmla="*/ 620 h 843"/>
                <a:gd name="T108" fmla="*/ 560 w 787"/>
                <a:gd name="T109" fmla="*/ 601 h 843"/>
                <a:gd name="T110" fmla="*/ 555 w 787"/>
                <a:gd name="T111" fmla="*/ 568 h 843"/>
                <a:gd name="T112" fmla="*/ 558 w 787"/>
                <a:gd name="T113" fmla="*/ 533 h 843"/>
                <a:gd name="T114" fmla="*/ 579 w 787"/>
                <a:gd name="T115" fmla="*/ 507 h 843"/>
                <a:gd name="T116" fmla="*/ 605 w 787"/>
                <a:gd name="T117" fmla="*/ 478 h 843"/>
                <a:gd name="T118" fmla="*/ 629 w 787"/>
                <a:gd name="T119" fmla="*/ 469 h 843"/>
                <a:gd name="T120" fmla="*/ 674 w 787"/>
                <a:gd name="T121" fmla="*/ 445 h 843"/>
                <a:gd name="T122" fmla="*/ 773 w 787"/>
                <a:gd name="T123" fmla="*/ 450 h 8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87" h="843">
                  <a:moveTo>
                    <a:pt x="787" y="440"/>
                  </a:moveTo>
                  <a:lnTo>
                    <a:pt x="787" y="438"/>
                  </a:lnTo>
                  <a:lnTo>
                    <a:pt x="787" y="433"/>
                  </a:lnTo>
                  <a:lnTo>
                    <a:pt x="787" y="431"/>
                  </a:lnTo>
                  <a:lnTo>
                    <a:pt x="787" y="429"/>
                  </a:lnTo>
                  <a:lnTo>
                    <a:pt x="787" y="417"/>
                  </a:lnTo>
                  <a:lnTo>
                    <a:pt x="787" y="405"/>
                  </a:lnTo>
                  <a:lnTo>
                    <a:pt x="787" y="393"/>
                  </a:lnTo>
                  <a:lnTo>
                    <a:pt x="787" y="381"/>
                  </a:lnTo>
                  <a:lnTo>
                    <a:pt x="785" y="374"/>
                  </a:lnTo>
                  <a:lnTo>
                    <a:pt x="780" y="367"/>
                  </a:lnTo>
                  <a:lnTo>
                    <a:pt x="775" y="360"/>
                  </a:lnTo>
                  <a:lnTo>
                    <a:pt x="771" y="355"/>
                  </a:lnTo>
                  <a:lnTo>
                    <a:pt x="768" y="348"/>
                  </a:lnTo>
                  <a:lnTo>
                    <a:pt x="763" y="343"/>
                  </a:lnTo>
                  <a:lnTo>
                    <a:pt x="761" y="339"/>
                  </a:lnTo>
                  <a:lnTo>
                    <a:pt x="756" y="332"/>
                  </a:lnTo>
                  <a:lnTo>
                    <a:pt x="754" y="339"/>
                  </a:lnTo>
                  <a:lnTo>
                    <a:pt x="749" y="343"/>
                  </a:lnTo>
                  <a:lnTo>
                    <a:pt x="747" y="348"/>
                  </a:lnTo>
                  <a:lnTo>
                    <a:pt x="742" y="353"/>
                  </a:lnTo>
                  <a:lnTo>
                    <a:pt x="740" y="355"/>
                  </a:lnTo>
                  <a:lnTo>
                    <a:pt x="735" y="360"/>
                  </a:lnTo>
                  <a:lnTo>
                    <a:pt x="733" y="365"/>
                  </a:lnTo>
                  <a:lnTo>
                    <a:pt x="728" y="367"/>
                  </a:lnTo>
                  <a:lnTo>
                    <a:pt x="728" y="374"/>
                  </a:lnTo>
                  <a:lnTo>
                    <a:pt x="728" y="381"/>
                  </a:lnTo>
                  <a:lnTo>
                    <a:pt x="728" y="391"/>
                  </a:lnTo>
                  <a:lnTo>
                    <a:pt x="728" y="398"/>
                  </a:lnTo>
                  <a:lnTo>
                    <a:pt x="723" y="395"/>
                  </a:lnTo>
                  <a:lnTo>
                    <a:pt x="721" y="393"/>
                  </a:lnTo>
                  <a:lnTo>
                    <a:pt x="716" y="388"/>
                  </a:lnTo>
                  <a:lnTo>
                    <a:pt x="711" y="386"/>
                  </a:lnTo>
                  <a:lnTo>
                    <a:pt x="707" y="384"/>
                  </a:lnTo>
                  <a:lnTo>
                    <a:pt x="700" y="381"/>
                  </a:lnTo>
                  <a:lnTo>
                    <a:pt x="693" y="379"/>
                  </a:lnTo>
                  <a:lnTo>
                    <a:pt x="685" y="376"/>
                  </a:lnTo>
                  <a:lnTo>
                    <a:pt x="678" y="376"/>
                  </a:lnTo>
                  <a:lnTo>
                    <a:pt x="669" y="372"/>
                  </a:lnTo>
                  <a:lnTo>
                    <a:pt x="662" y="369"/>
                  </a:lnTo>
                  <a:lnTo>
                    <a:pt x="657" y="362"/>
                  </a:lnTo>
                  <a:lnTo>
                    <a:pt x="657" y="355"/>
                  </a:lnTo>
                  <a:lnTo>
                    <a:pt x="657" y="346"/>
                  </a:lnTo>
                  <a:lnTo>
                    <a:pt x="657" y="339"/>
                  </a:lnTo>
                  <a:lnTo>
                    <a:pt x="655" y="334"/>
                  </a:lnTo>
                  <a:lnTo>
                    <a:pt x="648" y="329"/>
                  </a:lnTo>
                  <a:lnTo>
                    <a:pt x="640" y="324"/>
                  </a:lnTo>
                  <a:lnTo>
                    <a:pt x="636" y="322"/>
                  </a:lnTo>
                  <a:lnTo>
                    <a:pt x="631" y="315"/>
                  </a:lnTo>
                  <a:lnTo>
                    <a:pt x="629" y="310"/>
                  </a:lnTo>
                  <a:lnTo>
                    <a:pt x="626" y="308"/>
                  </a:lnTo>
                  <a:lnTo>
                    <a:pt x="624" y="303"/>
                  </a:lnTo>
                  <a:lnTo>
                    <a:pt x="622" y="301"/>
                  </a:lnTo>
                  <a:lnTo>
                    <a:pt x="619" y="298"/>
                  </a:lnTo>
                  <a:lnTo>
                    <a:pt x="617" y="296"/>
                  </a:lnTo>
                  <a:lnTo>
                    <a:pt x="614" y="296"/>
                  </a:lnTo>
                  <a:lnTo>
                    <a:pt x="614" y="291"/>
                  </a:lnTo>
                  <a:lnTo>
                    <a:pt x="614" y="287"/>
                  </a:lnTo>
                  <a:lnTo>
                    <a:pt x="617" y="282"/>
                  </a:lnTo>
                  <a:lnTo>
                    <a:pt x="619" y="277"/>
                  </a:lnTo>
                  <a:lnTo>
                    <a:pt x="622" y="272"/>
                  </a:lnTo>
                  <a:lnTo>
                    <a:pt x="624" y="272"/>
                  </a:lnTo>
                  <a:lnTo>
                    <a:pt x="626" y="270"/>
                  </a:lnTo>
                  <a:lnTo>
                    <a:pt x="629" y="270"/>
                  </a:lnTo>
                  <a:lnTo>
                    <a:pt x="629" y="270"/>
                  </a:lnTo>
                  <a:lnTo>
                    <a:pt x="629" y="268"/>
                  </a:lnTo>
                  <a:lnTo>
                    <a:pt x="626" y="265"/>
                  </a:lnTo>
                  <a:lnTo>
                    <a:pt x="626" y="263"/>
                  </a:lnTo>
                  <a:lnTo>
                    <a:pt x="624" y="263"/>
                  </a:lnTo>
                  <a:lnTo>
                    <a:pt x="622" y="258"/>
                  </a:lnTo>
                  <a:lnTo>
                    <a:pt x="619" y="256"/>
                  </a:lnTo>
                  <a:lnTo>
                    <a:pt x="617" y="253"/>
                  </a:lnTo>
                  <a:lnTo>
                    <a:pt x="617" y="249"/>
                  </a:lnTo>
                  <a:lnTo>
                    <a:pt x="617" y="246"/>
                  </a:lnTo>
                  <a:lnTo>
                    <a:pt x="619" y="244"/>
                  </a:lnTo>
                  <a:lnTo>
                    <a:pt x="622" y="242"/>
                  </a:lnTo>
                  <a:lnTo>
                    <a:pt x="624" y="242"/>
                  </a:lnTo>
                  <a:lnTo>
                    <a:pt x="626" y="239"/>
                  </a:lnTo>
                  <a:lnTo>
                    <a:pt x="629" y="239"/>
                  </a:lnTo>
                  <a:lnTo>
                    <a:pt x="629" y="237"/>
                  </a:lnTo>
                  <a:lnTo>
                    <a:pt x="631" y="237"/>
                  </a:lnTo>
                  <a:lnTo>
                    <a:pt x="633" y="234"/>
                  </a:lnTo>
                  <a:lnTo>
                    <a:pt x="633" y="232"/>
                  </a:lnTo>
                  <a:lnTo>
                    <a:pt x="636" y="230"/>
                  </a:lnTo>
                  <a:lnTo>
                    <a:pt x="638" y="230"/>
                  </a:lnTo>
                  <a:lnTo>
                    <a:pt x="638" y="225"/>
                  </a:lnTo>
                  <a:lnTo>
                    <a:pt x="640" y="223"/>
                  </a:lnTo>
                  <a:lnTo>
                    <a:pt x="640" y="220"/>
                  </a:lnTo>
                  <a:lnTo>
                    <a:pt x="645" y="220"/>
                  </a:lnTo>
                  <a:lnTo>
                    <a:pt x="648" y="216"/>
                  </a:lnTo>
                  <a:lnTo>
                    <a:pt x="648" y="211"/>
                  </a:lnTo>
                  <a:lnTo>
                    <a:pt x="648" y="206"/>
                  </a:lnTo>
                  <a:lnTo>
                    <a:pt x="645" y="201"/>
                  </a:lnTo>
                  <a:lnTo>
                    <a:pt x="645" y="199"/>
                  </a:lnTo>
                  <a:lnTo>
                    <a:pt x="645" y="199"/>
                  </a:lnTo>
                  <a:lnTo>
                    <a:pt x="645" y="197"/>
                  </a:lnTo>
                  <a:lnTo>
                    <a:pt x="645" y="197"/>
                  </a:lnTo>
                  <a:lnTo>
                    <a:pt x="645" y="192"/>
                  </a:lnTo>
                  <a:lnTo>
                    <a:pt x="645" y="185"/>
                  </a:lnTo>
                  <a:lnTo>
                    <a:pt x="645" y="180"/>
                  </a:lnTo>
                  <a:lnTo>
                    <a:pt x="643" y="175"/>
                  </a:lnTo>
                  <a:lnTo>
                    <a:pt x="643" y="166"/>
                  </a:lnTo>
                  <a:lnTo>
                    <a:pt x="643" y="156"/>
                  </a:lnTo>
                  <a:lnTo>
                    <a:pt x="640" y="147"/>
                  </a:lnTo>
                  <a:lnTo>
                    <a:pt x="643" y="137"/>
                  </a:lnTo>
                  <a:lnTo>
                    <a:pt x="645" y="128"/>
                  </a:lnTo>
                  <a:lnTo>
                    <a:pt x="650" y="118"/>
                  </a:lnTo>
                  <a:lnTo>
                    <a:pt x="652" y="111"/>
                  </a:lnTo>
                  <a:lnTo>
                    <a:pt x="655" y="102"/>
                  </a:lnTo>
                  <a:lnTo>
                    <a:pt x="652" y="90"/>
                  </a:lnTo>
                  <a:lnTo>
                    <a:pt x="645" y="83"/>
                  </a:lnTo>
                  <a:lnTo>
                    <a:pt x="638" y="76"/>
                  </a:lnTo>
                  <a:lnTo>
                    <a:pt x="629" y="69"/>
                  </a:lnTo>
                  <a:lnTo>
                    <a:pt x="624" y="64"/>
                  </a:lnTo>
                  <a:lnTo>
                    <a:pt x="617" y="57"/>
                  </a:lnTo>
                  <a:lnTo>
                    <a:pt x="610" y="52"/>
                  </a:lnTo>
                  <a:lnTo>
                    <a:pt x="603" y="45"/>
                  </a:lnTo>
                  <a:lnTo>
                    <a:pt x="600" y="43"/>
                  </a:lnTo>
                  <a:lnTo>
                    <a:pt x="598" y="43"/>
                  </a:lnTo>
                  <a:lnTo>
                    <a:pt x="596" y="40"/>
                  </a:lnTo>
                  <a:lnTo>
                    <a:pt x="593" y="38"/>
                  </a:lnTo>
                  <a:lnTo>
                    <a:pt x="581" y="33"/>
                  </a:lnTo>
                  <a:lnTo>
                    <a:pt x="567" y="26"/>
                  </a:lnTo>
                  <a:lnTo>
                    <a:pt x="555" y="21"/>
                  </a:lnTo>
                  <a:lnTo>
                    <a:pt x="541" y="17"/>
                  </a:lnTo>
                  <a:lnTo>
                    <a:pt x="536" y="14"/>
                  </a:lnTo>
                  <a:lnTo>
                    <a:pt x="532" y="14"/>
                  </a:lnTo>
                  <a:lnTo>
                    <a:pt x="529" y="12"/>
                  </a:lnTo>
                  <a:lnTo>
                    <a:pt x="525" y="12"/>
                  </a:lnTo>
                  <a:lnTo>
                    <a:pt x="517" y="14"/>
                  </a:lnTo>
                  <a:lnTo>
                    <a:pt x="510" y="14"/>
                  </a:lnTo>
                  <a:lnTo>
                    <a:pt x="506" y="14"/>
                  </a:lnTo>
                  <a:lnTo>
                    <a:pt x="499" y="17"/>
                  </a:lnTo>
                  <a:lnTo>
                    <a:pt x="491" y="24"/>
                  </a:lnTo>
                  <a:lnTo>
                    <a:pt x="484" y="31"/>
                  </a:lnTo>
                  <a:lnTo>
                    <a:pt x="480" y="40"/>
                  </a:lnTo>
                  <a:lnTo>
                    <a:pt x="473" y="47"/>
                  </a:lnTo>
                  <a:lnTo>
                    <a:pt x="465" y="59"/>
                  </a:lnTo>
                  <a:lnTo>
                    <a:pt x="458" y="69"/>
                  </a:lnTo>
                  <a:lnTo>
                    <a:pt x="451" y="78"/>
                  </a:lnTo>
                  <a:lnTo>
                    <a:pt x="442" y="90"/>
                  </a:lnTo>
                  <a:lnTo>
                    <a:pt x="437" y="95"/>
                  </a:lnTo>
                  <a:lnTo>
                    <a:pt x="430" y="92"/>
                  </a:lnTo>
                  <a:lnTo>
                    <a:pt x="423" y="88"/>
                  </a:lnTo>
                  <a:lnTo>
                    <a:pt x="416" y="83"/>
                  </a:lnTo>
                  <a:lnTo>
                    <a:pt x="409" y="76"/>
                  </a:lnTo>
                  <a:lnTo>
                    <a:pt x="399" y="71"/>
                  </a:lnTo>
                  <a:lnTo>
                    <a:pt x="390" y="69"/>
                  </a:lnTo>
                  <a:lnTo>
                    <a:pt x="378" y="66"/>
                  </a:lnTo>
                  <a:lnTo>
                    <a:pt x="376" y="66"/>
                  </a:lnTo>
                  <a:lnTo>
                    <a:pt x="371" y="64"/>
                  </a:lnTo>
                  <a:lnTo>
                    <a:pt x="366" y="64"/>
                  </a:lnTo>
                  <a:lnTo>
                    <a:pt x="364" y="64"/>
                  </a:lnTo>
                  <a:lnTo>
                    <a:pt x="361" y="66"/>
                  </a:lnTo>
                  <a:lnTo>
                    <a:pt x="359" y="71"/>
                  </a:lnTo>
                  <a:lnTo>
                    <a:pt x="357" y="74"/>
                  </a:lnTo>
                  <a:lnTo>
                    <a:pt x="354" y="71"/>
                  </a:lnTo>
                  <a:lnTo>
                    <a:pt x="352" y="69"/>
                  </a:lnTo>
                  <a:lnTo>
                    <a:pt x="347" y="62"/>
                  </a:lnTo>
                  <a:lnTo>
                    <a:pt x="342" y="57"/>
                  </a:lnTo>
                  <a:lnTo>
                    <a:pt x="340" y="55"/>
                  </a:lnTo>
                  <a:lnTo>
                    <a:pt x="335" y="57"/>
                  </a:lnTo>
                  <a:lnTo>
                    <a:pt x="331" y="59"/>
                  </a:lnTo>
                  <a:lnTo>
                    <a:pt x="326" y="62"/>
                  </a:lnTo>
                  <a:lnTo>
                    <a:pt x="321" y="64"/>
                  </a:lnTo>
                  <a:lnTo>
                    <a:pt x="319" y="66"/>
                  </a:lnTo>
                  <a:lnTo>
                    <a:pt x="314" y="71"/>
                  </a:lnTo>
                  <a:lnTo>
                    <a:pt x="309" y="74"/>
                  </a:lnTo>
                  <a:lnTo>
                    <a:pt x="305" y="74"/>
                  </a:lnTo>
                  <a:lnTo>
                    <a:pt x="300" y="71"/>
                  </a:lnTo>
                  <a:lnTo>
                    <a:pt x="295" y="69"/>
                  </a:lnTo>
                  <a:lnTo>
                    <a:pt x="290" y="64"/>
                  </a:lnTo>
                  <a:lnTo>
                    <a:pt x="286" y="62"/>
                  </a:lnTo>
                  <a:lnTo>
                    <a:pt x="281" y="59"/>
                  </a:lnTo>
                  <a:lnTo>
                    <a:pt x="276" y="57"/>
                  </a:lnTo>
                  <a:lnTo>
                    <a:pt x="272" y="55"/>
                  </a:lnTo>
                  <a:lnTo>
                    <a:pt x="267" y="52"/>
                  </a:lnTo>
                  <a:lnTo>
                    <a:pt x="262" y="50"/>
                  </a:lnTo>
                  <a:lnTo>
                    <a:pt x="260" y="45"/>
                  </a:lnTo>
                  <a:lnTo>
                    <a:pt x="257" y="43"/>
                  </a:lnTo>
                  <a:lnTo>
                    <a:pt x="253" y="38"/>
                  </a:lnTo>
                  <a:lnTo>
                    <a:pt x="250" y="36"/>
                  </a:lnTo>
                  <a:lnTo>
                    <a:pt x="248" y="31"/>
                  </a:lnTo>
                  <a:lnTo>
                    <a:pt x="246" y="29"/>
                  </a:lnTo>
                  <a:lnTo>
                    <a:pt x="241" y="29"/>
                  </a:lnTo>
                  <a:lnTo>
                    <a:pt x="236" y="29"/>
                  </a:lnTo>
                  <a:lnTo>
                    <a:pt x="231" y="29"/>
                  </a:lnTo>
                  <a:lnTo>
                    <a:pt x="227" y="29"/>
                  </a:lnTo>
                  <a:lnTo>
                    <a:pt x="224" y="29"/>
                  </a:lnTo>
                  <a:lnTo>
                    <a:pt x="217" y="24"/>
                  </a:lnTo>
                  <a:lnTo>
                    <a:pt x="210" y="19"/>
                  </a:lnTo>
                  <a:lnTo>
                    <a:pt x="203" y="14"/>
                  </a:lnTo>
                  <a:lnTo>
                    <a:pt x="196" y="10"/>
                  </a:lnTo>
                  <a:lnTo>
                    <a:pt x="194" y="7"/>
                  </a:lnTo>
                  <a:lnTo>
                    <a:pt x="191" y="5"/>
                  </a:lnTo>
                  <a:lnTo>
                    <a:pt x="189" y="3"/>
                  </a:lnTo>
                  <a:lnTo>
                    <a:pt x="186" y="0"/>
                  </a:lnTo>
                  <a:lnTo>
                    <a:pt x="184" y="3"/>
                  </a:lnTo>
                  <a:lnTo>
                    <a:pt x="184" y="5"/>
                  </a:lnTo>
                  <a:lnTo>
                    <a:pt x="184" y="5"/>
                  </a:lnTo>
                  <a:lnTo>
                    <a:pt x="182" y="7"/>
                  </a:lnTo>
                  <a:lnTo>
                    <a:pt x="182" y="10"/>
                  </a:lnTo>
                  <a:lnTo>
                    <a:pt x="179" y="14"/>
                  </a:lnTo>
                  <a:lnTo>
                    <a:pt x="177" y="17"/>
                  </a:lnTo>
                  <a:lnTo>
                    <a:pt x="175" y="21"/>
                  </a:lnTo>
                  <a:lnTo>
                    <a:pt x="172" y="19"/>
                  </a:lnTo>
                  <a:lnTo>
                    <a:pt x="172" y="17"/>
                  </a:lnTo>
                  <a:lnTo>
                    <a:pt x="170" y="14"/>
                  </a:lnTo>
                  <a:lnTo>
                    <a:pt x="165" y="17"/>
                  </a:lnTo>
                  <a:lnTo>
                    <a:pt x="165" y="19"/>
                  </a:lnTo>
                  <a:lnTo>
                    <a:pt x="163" y="24"/>
                  </a:lnTo>
                  <a:lnTo>
                    <a:pt x="163" y="31"/>
                  </a:lnTo>
                  <a:lnTo>
                    <a:pt x="163" y="36"/>
                  </a:lnTo>
                  <a:lnTo>
                    <a:pt x="163" y="38"/>
                  </a:lnTo>
                  <a:lnTo>
                    <a:pt x="163" y="40"/>
                  </a:lnTo>
                  <a:lnTo>
                    <a:pt x="163" y="43"/>
                  </a:lnTo>
                  <a:lnTo>
                    <a:pt x="163" y="45"/>
                  </a:lnTo>
                  <a:lnTo>
                    <a:pt x="160" y="45"/>
                  </a:lnTo>
                  <a:lnTo>
                    <a:pt x="156" y="47"/>
                  </a:lnTo>
                  <a:lnTo>
                    <a:pt x="153" y="52"/>
                  </a:lnTo>
                  <a:lnTo>
                    <a:pt x="153" y="55"/>
                  </a:lnTo>
                  <a:lnTo>
                    <a:pt x="153" y="57"/>
                  </a:lnTo>
                  <a:lnTo>
                    <a:pt x="156" y="62"/>
                  </a:lnTo>
                  <a:lnTo>
                    <a:pt x="156" y="66"/>
                  </a:lnTo>
                  <a:lnTo>
                    <a:pt x="158" y="69"/>
                  </a:lnTo>
                  <a:lnTo>
                    <a:pt x="158" y="74"/>
                  </a:lnTo>
                  <a:lnTo>
                    <a:pt x="158" y="76"/>
                  </a:lnTo>
                  <a:lnTo>
                    <a:pt x="156" y="78"/>
                  </a:lnTo>
                  <a:lnTo>
                    <a:pt x="153" y="78"/>
                  </a:lnTo>
                  <a:lnTo>
                    <a:pt x="144" y="81"/>
                  </a:lnTo>
                  <a:lnTo>
                    <a:pt x="137" y="83"/>
                  </a:lnTo>
                  <a:lnTo>
                    <a:pt x="130" y="85"/>
                  </a:lnTo>
                  <a:lnTo>
                    <a:pt x="123" y="88"/>
                  </a:lnTo>
                  <a:lnTo>
                    <a:pt x="118" y="92"/>
                  </a:lnTo>
                  <a:lnTo>
                    <a:pt x="115" y="97"/>
                  </a:lnTo>
                  <a:lnTo>
                    <a:pt x="118" y="102"/>
                  </a:lnTo>
                  <a:lnTo>
                    <a:pt x="120" y="109"/>
                  </a:lnTo>
                  <a:lnTo>
                    <a:pt x="123" y="116"/>
                  </a:lnTo>
                  <a:lnTo>
                    <a:pt x="125" y="121"/>
                  </a:lnTo>
                  <a:lnTo>
                    <a:pt x="127" y="128"/>
                  </a:lnTo>
                  <a:lnTo>
                    <a:pt x="127" y="135"/>
                  </a:lnTo>
                  <a:lnTo>
                    <a:pt x="125" y="140"/>
                  </a:lnTo>
                  <a:lnTo>
                    <a:pt x="125" y="142"/>
                  </a:lnTo>
                  <a:lnTo>
                    <a:pt x="123" y="147"/>
                  </a:lnTo>
                  <a:lnTo>
                    <a:pt x="120" y="149"/>
                  </a:lnTo>
                  <a:lnTo>
                    <a:pt x="118" y="152"/>
                  </a:lnTo>
                  <a:lnTo>
                    <a:pt x="115" y="154"/>
                  </a:lnTo>
                  <a:lnTo>
                    <a:pt x="113" y="152"/>
                  </a:lnTo>
                  <a:lnTo>
                    <a:pt x="108" y="152"/>
                  </a:lnTo>
                  <a:lnTo>
                    <a:pt x="104" y="156"/>
                  </a:lnTo>
                  <a:lnTo>
                    <a:pt x="101" y="161"/>
                  </a:lnTo>
                  <a:lnTo>
                    <a:pt x="101" y="168"/>
                  </a:lnTo>
                  <a:lnTo>
                    <a:pt x="101" y="175"/>
                  </a:lnTo>
                  <a:lnTo>
                    <a:pt x="101" y="180"/>
                  </a:lnTo>
                  <a:lnTo>
                    <a:pt x="101" y="185"/>
                  </a:lnTo>
                  <a:lnTo>
                    <a:pt x="101" y="189"/>
                  </a:lnTo>
                  <a:lnTo>
                    <a:pt x="101" y="197"/>
                  </a:lnTo>
                  <a:lnTo>
                    <a:pt x="99" y="199"/>
                  </a:lnTo>
                  <a:lnTo>
                    <a:pt x="99" y="201"/>
                  </a:lnTo>
                  <a:lnTo>
                    <a:pt x="97" y="204"/>
                  </a:lnTo>
                  <a:lnTo>
                    <a:pt x="94" y="206"/>
                  </a:lnTo>
                  <a:lnTo>
                    <a:pt x="92" y="206"/>
                  </a:lnTo>
                  <a:lnTo>
                    <a:pt x="92" y="206"/>
                  </a:lnTo>
                  <a:lnTo>
                    <a:pt x="92" y="208"/>
                  </a:lnTo>
                  <a:lnTo>
                    <a:pt x="89" y="208"/>
                  </a:lnTo>
                  <a:lnTo>
                    <a:pt x="87" y="211"/>
                  </a:lnTo>
                  <a:lnTo>
                    <a:pt x="85" y="213"/>
                  </a:lnTo>
                  <a:lnTo>
                    <a:pt x="80" y="216"/>
                  </a:lnTo>
                  <a:lnTo>
                    <a:pt x="78" y="220"/>
                  </a:lnTo>
                  <a:lnTo>
                    <a:pt x="75" y="223"/>
                  </a:lnTo>
                  <a:lnTo>
                    <a:pt x="71" y="225"/>
                  </a:lnTo>
                  <a:lnTo>
                    <a:pt x="68" y="230"/>
                  </a:lnTo>
                  <a:lnTo>
                    <a:pt x="66" y="230"/>
                  </a:lnTo>
                  <a:lnTo>
                    <a:pt x="61" y="232"/>
                  </a:lnTo>
                  <a:lnTo>
                    <a:pt x="59" y="230"/>
                  </a:lnTo>
                  <a:lnTo>
                    <a:pt x="54" y="230"/>
                  </a:lnTo>
                  <a:lnTo>
                    <a:pt x="52" y="230"/>
                  </a:lnTo>
                  <a:lnTo>
                    <a:pt x="47" y="230"/>
                  </a:lnTo>
                  <a:lnTo>
                    <a:pt x="42" y="227"/>
                  </a:lnTo>
                  <a:lnTo>
                    <a:pt x="37" y="227"/>
                  </a:lnTo>
                  <a:lnTo>
                    <a:pt x="33" y="227"/>
                  </a:lnTo>
                  <a:lnTo>
                    <a:pt x="28" y="230"/>
                  </a:lnTo>
                  <a:lnTo>
                    <a:pt x="26" y="232"/>
                  </a:lnTo>
                  <a:lnTo>
                    <a:pt x="23" y="237"/>
                  </a:lnTo>
                  <a:lnTo>
                    <a:pt x="21" y="239"/>
                  </a:lnTo>
                  <a:lnTo>
                    <a:pt x="19" y="244"/>
                  </a:lnTo>
                  <a:lnTo>
                    <a:pt x="16" y="246"/>
                  </a:lnTo>
                  <a:lnTo>
                    <a:pt x="14" y="251"/>
                  </a:lnTo>
                  <a:lnTo>
                    <a:pt x="11" y="253"/>
                  </a:lnTo>
                  <a:lnTo>
                    <a:pt x="7" y="260"/>
                  </a:lnTo>
                  <a:lnTo>
                    <a:pt x="4" y="268"/>
                  </a:lnTo>
                  <a:lnTo>
                    <a:pt x="2" y="277"/>
                  </a:lnTo>
                  <a:lnTo>
                    <a:pt x="2" y="287"/>
                  </a:lnTo>
                  <a:lnTo>
                    <a:pt x="0" y="294"/>
                  </a:lnTo>
                  <a:lnTo>
                    <a:pt x="0" y="303"/>
                  </a:lnTo>
                  <a:lnTo>
                    <a:pt x="0" y="313"/>
                  </a:lnTo>
                  <a:lnTo>
                    <a:pt x="2" y="320"/>
                  </a:lnTo>
                  <a:lnTo>
                    <a:pt x="4" y="329"/>
                  </a:lnTo>
                  <a:lnTo>
                    <a:pt x="7" y="336"/>
                  </a:lnTo>
                  <a:lnTo>
                    <a:pt x="9" y="343"/>
                  </a:lnTo>
                  <a:lnTo>
                    <a:pt x="11" y="350"/>
                  </a:lnTo>
                  <a:lnTo>
                    <a:pt x="11" y="355"/>
                  </a:lnTo>
                  <a:lnTo>
                    <a:pt x="14" y="358"/>
                  </a:lnTo>
                  <a:lnTo>
                    <a:pt x="14" y="362"/>
                  </a:lnTo>
                  <a:lnTo>
                    <a:pt x="16" y="365"/>
                  </a:lnTo>
                  <a:lnTo>
                    <a:pt x="19" y="367"/>
                  </a:lnTo>
                  <a:lnTo>
                    <a:pt x="21" y="367"/>
                  </a:lnTo>
                  <a:lnTo>
                    <a:pt x="26" y="369"/>
                  </a:lnTo>
                  <a:lnTo>
                    <a:pt x="28" y="369"/>
                  </a:lnTo>
                  <a:lnTo>
                    <a:pt x="28" y="372"/>
                  </a:lnTo>
                  <a:lnTo>
                    <a:pt x="28" y="374"/>
                  </a:lnTo>
                  <a:lnTo>
                    <a:pt x="28" y="376"/>
                  </a:lnTo>
                  <a:lnTo>
                    <a:pt x="28" y="379"/>
                  </a:lnTo>
                  <a:lnTo>
                    <a:pt x="30" y="384"/>
                  </a:lnTo>
                  <a:lnTo>
                    <a:pt x="33" y="384"/>
                  </a:lnTo>
                  <a:lnTo>
                    <a:pt x="35" y="386"/>
                  </a:lnTo>
                  <a:lnTo>
                    <a:pt x="37" y="386"/>
                  </a:lnTo>
                  <a:lnTo>
                    <a:pt x="40" y="386"/>
                  </a:lnTo>
                  <a:lnTo>
                    <a:pt x="42" y="386"/>
                  </a:lnTo>
                  <a:lnTo>
                    <a:pt x="45" y="386"/>
                  </a:lnTo>
                  <a:lnTo>
                    <a:pt x="47" y="388"/>
                  </a:lnTo>
                  <a:lnTo>
                    <a:pt x="49" y="391"/>
                  </a:lnTo>
                  <a:lnTo>
                    <a:pt x="52" y="395"/>
                  </a:lnTo>
                  <a:lnTo>
                    <a:pt x="54" y="398"/>
                  </a:lnTo>
                  <a:lnTo>
                    <a:pt x="56" y="398"/>
                  </a:lnTo>
                  <a:lnTo>
                    <a:pt x="63" y="403"/>
                  </a:lnTo>
                  <a:lnTo>
                    <a:pt x="66" y="410"/>
                  </a:lnTo>
                  <a:lnTo>
                    <a:pt x="68" y="417"/>
                  </a:lnTo>
                  <a:lnTo>
                    <a:pt x="73" y="421"/>
                  </a:lnTo>
                  <a:lnTo>
                    <a:pt x="75" y="424"/>
                  </a:lnTo>
                  <a:lnTo>
                    <a:pt x="75" y="426"/>
                  </a:lnTo>
                  <a:lnTo>
                    <a:pt x="78" y="429"/>
                  </a:lnTo>
                  <a:lnTo>
                    <a:pt x="80" y="431"/>
                  </a:lnTo>
                  <a:lnTo>
                    <a:pt x="80" y="433"/>
                  </a:lnTo>
                  <a:lnTo>
                    <a:pt x="82" y="436"/>
                  </a:lnTo>
                  <a:lnTo>
                    <a:pt x="82" y="438"/>
                  </a:lnTo>
                  <a:lnTo>
                    <a:pt x="82" y="440"/>
                  </a:lnTo>
                  <a:lnTo>
                    <a:pt x="85" y="443"/>
                  </a:lnTo>
                  <a:lnTo>
                    <a:pt x="87" y="447"/>
                  </a:lnTo>
                  <a:lnTo>
                    <a:pt x="87" y="450"/>
                  </a:lnTo>
                  <a:lnTo>
                    <a:pt x="87" y="455"/>
                  </a:lnTo>
                  <a:lnTo>
                    <a:pt x="87" y="457"/>
                  </a:lnTo>
                  <a:lnTo>
                    <a:pt x="87" y="459"/>
                  </a:lnTo>
                  <a:lnTo>
                    <a:pt x="87" y="462"/>
                  </a:lnTo>
                  <a:lnTo>
                    <a:pt x="89" y="464"/>
                  </a:lnTo>
                  <a:lnTo>
                    <a:pt x="92" y="469"/>
                  </a:lnTo>
                  <a:lnTo>
                    <a:pt x="97" y="471"/>
                  </a:lnTo>
                  <a:lnTo>
                    <a:pt x="99" y="474"/>
                  </a:lnTo>
                  <a:lnTo>
                    <a:pt x="101" y="476"/>
                  </a:lnTo>
                  <a:lnTo>
                    <a:pt x="104" y="478"/>
                  </a:lnTo>
                  <a:lnTo>
                    <a:pt x="108" y="481"/>
                  </a:lnTo>
                  <a:lnTo>
                    <a:pt x="111" y="481"/>
                  </a:lnTo>
                  <a:lnTo>
                    <a:pt x="113" y="481"/>
                  </a:lnTo>
                  <a:lnTo>
                    <a:pt x="115" y="481"/>
                  </a:lnTo>
                  <a:lnTo>
                    <a:pt x="120" y="481"/>
                  </a:lnTo>
                  <a:lnTo>
                    <a:pt x="123" y="481"/>
                  </a:lnTo>
                  <a:lnTo>
                    <a:pt x="125" y="478"/>
                  </a:lnTo>
                  <a:lnTo>
                    <a:pt x="127" y="476"/>
                  </a:lnTo>
                  <a:lnTo>
                    <a:pt x="130" y="474"/>
                  </a:lnTo>
                  <a:lnTo>
                    <a:pt x="130" y="471"/>
                  </a:lnTo>
                  <a:lnTo>
                    <a:pt x="132" y="469"/>
                  </a:lnTo>
                  <a:lnTo>
                    <a:pt x="139" y="464"/>
                  </a:lnTo>
                  <a:lnTo>
                    <a:pt x="144" y="462"/>
                  </a:lnTo>
                  <a:lnTo>
                    <a:pt x="151" y="459"/>
                  </a:lnTo>
                  <a:lnTo>
                    <a:pt x="158" y="462"/>
                  </a:lnTo>
                  <a:lnTo>
                    <a:pt x="160" y="462"/>
                  </a:lnTo>
                  <a:lnTo>
                    <a:pt x="160" y="464"/>
                  </a:lnTo>
                  <a:lnTo>
                    <a:pt x="163" y="464"/>
                  </a:lnTo>
                  <a:lnTo>
                    <a:pt x="165" y="466"/>
                  </a:lnTo>
                  <a:lnTo>
                    <a:pt x="170" y="469"/>
                  </a:lnTo>
                  <a:lnTo>
                    <a:pt x="172" y="474"/>
                  </a:lnTo>
                  <a:lnTo>
                    <a:pt x="177" y="476"/>
                  </a:lnTo>
                  <a:lnTo>
                    <a:pt x="182" y="481"/>
                  </a:lnTo>
                  <a:lnTo>
                    <a:pt x="184" y="485"/>
                  </a:lnTo>
                  <a:lnTo>
                    <a:pt x="186" y="490"/>
                  </a:lnTo>
                  <a:lnTo>
                    <a:pt x="189" y="495"/>
                  </a:lnTo>
                  <a:lnTo>
                    <a:pt x="191" y="502"/>
                  </a:lnTo>
                  <a:lnTo>
                    <a:pt x="194" y="507"/>
                  </a:lnTo>
                  <a:lnTo>
                    <a:pt x="196" y="511"/>
                  </a:lnTo>
                  <a:lnTo>
                    <a:pt x="196" y="516"/>
                  </a:lnTo>
                  <a:lnTo>
                    <a:pt x="201" y="518"/>
                  </a:lnTo>
                  <a:lnTo>
                    <a:pt x="203" y="523"/>
                  </a:lnTo>
                  <a:lnTo>
                    <a:pt x="205" y="523"/>
                  </a:lnTo>
                  <a:lnTo>
                    <a:pt x="210" y="523"/>
                  </a:lnTo>
                  <a:lnTo>
                    <a:pt x="215" y="521"/>
                  </a:lnTo>
                  <a:lnTo>
                    <a:pt x="212" y="528"/>
                  </a:lnTo>
                  <a:lnTo>
                    <a:pt x="210" y="533"/>
                  </a:lnTo>
                  <a:lnTo>
                    <a:pt x="208" y="537"/>
                  </a:lnTo>
                  <a:lnTo>
                    <a:pt x="205" y="545"/>
                  </a:lnTo>
                  <a:lnTo>
                    <a:pt x="203" y="552"/>
                  </a:lnTo>
                  <a:lnTo>
                    <a:pt x="205" y="559"/>
                  </a:lnTo>
                  <a:lnTo>
                    <a:pt x="205" y="566"/>
                  </a:lnTo>
                  <a:lnTo>
                    <a:pt x="208" y="573"/>
                  </a:lnTo>
                  <a:lnTo>
                    <a:pt x="208" y="578"/>
                  </a:lnTo>
                  <a:lnTo>
                    <a:pt x="208" y="580"/>
                  </a:lnTo>
                  <a:lnTo>
                    <a:pt x="208" y="582"/>
                  </a:lnTo>
                  <a:lnTo>
                    <a:pt x="208" y="587"/>
                  </a:lnTo>
                  <a:lnTo>
                    <a:pt x="210" y="590"/>
                  </a:lnTo>
                  <a:lnTo>
                    <a:pt x="210" y="592"/>
                  </a:lnTo>
                  <a:lnTo>
                    <a:pt x="212" y="594"/>
                  </a:lnTo>
                  <a:lnTo>
                    <a:pt x="215" y="599"/>
                  </a:lnTo>
                  <a:lnTo>
                    <a:pt x="215" y="604"/>
                  </a:lnTo>
                  <a:lnTo>
                    <a:pt x="215" y="606"/>
                  </a:lnTo>
                  <a:lnTo>
                    <a:pt x="217" y="611"/>
                  </a:lnTo>
                  <a:lnTo>
                    <a:pt x="220" y="613"/>
                  </a:lnTo>
                  <a:lnTo>
                    <a:pt x="222" y="616"/>
                  </a:lnTo>
                  <a:lnTo>
                    <a:pt x="224" y="616"/>
                  </a:lnTo>
                  <a:lnTo>
                    <a:pt x="229" y="616"/>
                  </a:lnTo>
                  <a:lnTo>
                    <a:pt x="231" y="616"/>
                  </a:lnTo>
                  <a:lnTo>
                    <a:pt x="231" y="620"/>
                  </a:lnTo>
                  <a:lnTo>
                    <a:pt x="234" y="625"/>
                  </a:lnTo>
                  <a:lnTo>
                    <a:pt x="238" y="627"/>
                  </a:lnTo>
                  <a:lnTo>
                    <a:pt x="238" y="632"/>
                  </a:lnTo>
                  <a:lnTo>
                    <a:pt x="238" y="634"/>
                  </a:lnTo>
                  <a:lnTo>
                    <a:pt x="238" y="634"/>
                  </a:lnTo>
                  <a:lnTo>
                    <a:pt x="238" y="637"/>
                  </a:lnTo>
                  <a:lnTo>
                    <a:pt x="238" y="639"/>
                  </a:lnTo>
                  <a:lnTo>
                    <a:pt x="241" y="639"/>
                  </a:lnTo>
                  <a:lnTo>
                    <a:pt x="241" y="642"/>
                  </a:lnTo>
                  <a:lnTo>
                    <a:pt x="241" y="644"/>
                  </a:lnTo>
                  <a:lnTo>
                    <a:pt x="241" y="646"/>
                  </a:lnTo>
                  <a:lnTo>
                    <a:pt x="238" y="649"/>
                  </a:lnTo>
                  <a:lnTo>
                    <a:pt x="241" y="651"/>
                  </a:lnTo>
                  <a:lnTo>
                    <a:pt x="241" y="653"/>
                  </a:lnTo>
                  <a:lnTo>
                    <a:pt x="243" y="653"/>
                  </a:lnTo>
                  <a:lnTo>
                    <a:pt x="243" y="656"/>
                  </a:lnTo>
                  <a:lnTo>
                    <a:pt x="243" y="658"/>
                  </a:lnTo>
                  <a:lnTo>
                    <a:pt x="243" y="661"/>
                  </a:lnTo>
                  <a:lnTo>
                    <a:pt x="243" y="663"/>
                  </a:lnTo>
                  <a:lnTo>
                    <a:pt x="246" y="665"/>
                  </a:lnTo>
                  <a:lnTo>
                    <a:pt x="248" y="668"/>
                  </a:lnTo>
                  <a:lnTo>
                    <a:pt x="250" y="670"/>
                  </a:lnTo>
                  <a:lnTo>
                    <a:pt x="253" y="670"/>
                  </a:lnTo>
                  <a:lnTo>
                    <a:pt x="255" y="672"/>
                  </a:lnTo>
                  <a:lnTo>
                    <a:pt x="255" y="675"/>
                  </a:lnTo>
                  <a:lnTo>
                    <a:pt x="255" y="675"/>
                  </a:lnTo>
                  <a:lnTo>
                    <a:pt x="257" y="677"/>
                  </a:lnTo>
                  <a:lnTo>
                    <a:pt x="260" y="679"/>
                  </a:lnTo>
                  <a:lnTo>
                    <a:pt x="262" y="682"/>
                  </a:lnTo>
                  <a:lnTo>
                    <a:pt x="264" y="684"/>
                  </a:lnTo>
                  <a:lnTo>
                    <a:pt x="267" y="689"/>
                  </a:lnTo>
                  <a:lnTo>
                    <a:pt x="274" y="691"/>
                  </a:lnTo>
                  <a:lnTo>
                    <a:pt x="281" y="691"/>
                  </a:lnTo>
                  <a:lnTo>
                    <a:pt x="288" y="691"/>
                  </a:lnTo>
                  <a:lnTo>
                    <a:pt x="295" y="691"/>
                  </a:lnTo>
                  <a:lnTo>
                    <a:pt x="295" y="696"/>
                  </a:lnTo>
                  <a:lnTo>
                    <a:pt x="295" y="701"/>
                  </a:lnTo>
                  <a:lnTo>
                    <a:pt x="295" y="705"/>
                  </a:lnTo>
                  <a:lnTo>
                    <a:pt x="295" y="713"/>
                  </a:lnTo>
                  <a:lnTo>
                    <a:pt x="305" y="710"/>
                  </a:lnTo>
                  <a:lnTo>
                    <a:pt x="312" y="710"/>
                  </a:lnTo>
                  <a:lnTo>
                    <a:pt x="321" y="710"/>
                  </a:lnTo>
                  <a:lnTo>
                    <a:pt x="331" y="713"/>
                  </a:lnTo>
                  <a:lnTo>
                    <a:pt x="338" y="715"/>
                  </a:lnTo>
                  <a:lnTo>
                    <a:pt x="347" y="720"/>
                  </a:lnTo>
                  <a:lnTo>
                    <a:pt x="354" y="722"/>
                  </a:lnTo>
                  <a:lnTo>
                    <a:pt x="361" y="727"/>
                  </a:lnTo>
                  <a:lnTo>
                    <a:pt x="366" y="729"/>
                  </a:lnTo>
                  <a:lnTo>
                    <a:pt x="369" y="732"/>
                  </a:lnTo>
                  <a:lnTo>
                    <a:pt x="371" y="734"/>
                  </a:lnTo>
                  <a:lnTo>
                    <a:pt x="371" y="736"/>
                  </a:lnTo>
                  <a:lnTo>
                    <a:pt x="373" y="741"/>
                  </a:lnTo>
                  <a:lnTo>
                    <a:pt x="376" y="746"/>
                  </a:lnTo>
                  <a:lnTo>
                    <a:pt x="378" y="750"/>
                  </a:lnTo>
                  <a:lnTo>
                    <a:pt x="380" y="755"/>
                  </a:lnTo>
                  <a:lnTo>
                    <a:pt x="378" y="758"/>
                  </a:lnTo>
                  <a:lnTo>
                    <a:pt x="376" y="762"/>
                  </a:lnTo>
                  <a:lnTo>
                    <a:pt x="371" y="767"/>
                  </a:lnTo>
                  <a:lnTo>
                    <a:pt x="369" y="769"/>
                  </a:lnTo>
                  <a:lnTo>
                    <a:pt x="364" y="772"/>
                  </a:lnTo>
                  <a:lnTo>
                    <a:pt x="364" y="774"/>
                  </a:lnTo>
                  <a:lnTo>
                    <a:pt x="361" y="776"/>
                  </a:lnTo>
                  <a:lnTo>
                    <a:pt x="361" y="781"/>
                  </a:lnTo>
                  <a:lnTo>
                    <a:pt x="361" y="786"/>
                  </a:lnTo>
                  <a:lnTo>
                    <a:pt x="361" y="793"/>
                  </a:lnTo>
                  <a:lnTo>
                    <a:pt x="361" y="798"/>
                  </a:lnTo>
                  <a:lnTo>
                    <a:pt x="361" y="803"/>
                  </a:lnTo>
                  <a:lnTo>
                    <a:pt x="366" y="803"/>
                  </a:lnTo>
                  <a:lnTo>
                    <a:pt x="371" y="800"/>
                  </a:lnTo>
                  <a:lnTo>
                    <a:pt x="376" y="795"/>
                  </a:lnTo>
                  <a:lnTo>
                    <a:pt x="378" y="793"/>
                  </a:lnTo>
                  <a:lnTo>
                    <a:pt x="385" y="788"/>
                  </a:lnTo>
                  <a:lnTo>
                    <a:pt x="390" y="784"/>
                  </a:lnTo>
                  <a:lnTo>
                    <a:pt x="395" y="781"/>
                  </a:lnTo>
                  <a:lnTo>
                    <a:pt x="399" y="776"/>
                  </a:lnTo>
                  <a:lnTo>
                    <a:pt x="402" y="776"/>
                  </a:lnTo>
                  <a:lnTo>
                    <a:pt x="409" y="781"/>
                  </a:lnTo>
                  <a:lnTo>
                    <a:pt x="413" y="784"/>
                  </a:lnTo>
                  <a:lnTo>
                    <a:pt x="418" y="786"/>
                  </a:lnTo>
                  <a:lnTo>
                    <a:pt x="418" y="788"/>
                  </a:lnTo>
                  <a:lnTo>
                    <a:pt x="421" y="791"/>
                  </a:lnTo>
                  <a:lnTo>
                    <a:pt x="421" y="793"/>
                  </a:lnTo>
                  <a:lnTo>
                    <a:pt x="421" y="795"/>
                  </a:lnTo>
                  <a:lnTo>
                    <a:pt x="423" y="803"/>
                  </a:lnTo>
                  <a:lnTo>
                    <a:pt x="423" y="807"/>
                  </a:lnTo>
                  <a:lnTo>
                    <a:pt x="428" y="812"/>
                  </a:lnTo>
                  <a:lnTo>
                    <a:pt x="430" y="817"/>
                  </a:lnTo>
                  <a:lnTo>
                    <a:pt x="435" y="819"/>
                  </a:lnTo>
                  <a:lnTo>
                    <a:pt x="439" y="824"/>
                  </a:lnTo>
                  <a:lnTo>
                    <a:pt x="444" y="824"/>
                  </a:lnTo>
                  <a:lnTo>
                    <a:pt x="449" y="824"/>
                  </a:lnTo>
                  <a:lnTo>
                    <a:pt x="456" y="821"/>
                  </a:lnTo>
                  <a:lnTo>
                    <a:pt x="461" y="819"/>
                  </a:lnTo>
                  <a:lnTo>
                    <a:pt x="468" y="817"/>
                  </a:lnTo>
                  <a:lnTo>
                    <a:pt x="475" y="814"/>
                  </a:lnTo>
                  <a:lnTo>
                    <a:pt x="475" y="821"/>
                  </a:lnTo>
                  <a:lnTo>
                    <a:pt x="475" y="829"/>
                  </a:lnTo>
                  <a:lnTo>
                    <a:pt x="477" y="836"/>
                  </a:lnTo>
                  <a:lnTo>
                    <a:pt x="477" y="843"/>
                  </a:lnTo>
                  <a:lnTo>
                    <a:pt x="480" y="833"/>
                  </a:lnTo>
                  <a:lnTo>
                    <a:pt x="484" y="824"/>
                  </a:lnTo>
                  <a:lnTo>
                    <a:pt x="487" y="814"/>
                  </a:lnTo>
                  <a:lnTo>
                    <a:pt x="489" y="805"/>
                  </a:lnTo>
                  <a:lnTo>
                    <a:pt x="491" y="798"/>
                  </a:lnTo>
                  <a:lnTo>
                    <a:pt x="494" y="791"/>
                  </a:lnTo>
                  <a:lnTo>
                    <a:pt x="496" y="784"/>
                  </a:lnTo>
                  <a:lnTo>
                    <a:pt x="496" y="776"/>
                  </a:lnTo>
                  <a:lnTo>
                    <a:pt x="496" y="755"/>
                  </a:lnTo>
                  <a:lnTo>
                    <a:pt x="496" y="736"/>
                  </a:lnTo>
                  <a:lnTo>
                    <a:pt x="499" y="715"/>
                  </a:lnTo>
                  <a:lnTo>
                    <a:pt x="499" y="696"/>
                  </a:lnTo>
                  <a:lnTo>
                    <a:pt x="499" y="691"/>
                  </a:lnTo>
                  <a:lnTo>
                    <a:pt x="501" y="689"/>
                  </a:lnTo>
                  <a:lnTo>
                    <a:pt x="503" y="687"/>
                  </a:lnTo>
                  <a:lnTo>
                    <a:pt x="506" y="687"/>
                  </a:lnTo>
                  <a:lnTo>
                    <a:pt x="508" y="684"/>
                  </a:lnTo>
                  <a:lnTo>
                    <a:pt x="508" y="679"/>
                  </a:lnTo>
                  <a:lnTo>
                    <a:pt x="508" y="675"/>
                  </a:lnTo>
                  <a:lnTo>
                    <a:pt x="510" y="670"/>
                  </a:lnTo>
                  <a:lnTo>
                    <a:pt x="510" y="663"/>
                  </a:lnTo>
                  <a:lnTo>
                    <a:pt x="510" y="656"/>
                  </a:lnTo>
                  <a:lnTo>
                    <a:pt x="510" y="649"/>
                  </a:lnTo>
                  <a:lnTo>
                    <a:pt x="513" y="642"/>
                  </a:lnTo>
                  <a:lnTo>
                    <a:pt x="513" y="637"/>
                  </a:lnTo>
                  <a:lnTo>
                    <a:pt x="513" y="634"/>
                  </a:lnTo>
                  <a:lnTo>
                    <a:pt x="515" y="632"/>
                  </a:lnTo>
                  <a:lnTo>
                    <a:pt x="520" y="630"/>
                  </a:lnTo>
                  <a:lnTo>
                    <a:pt x="525" y="627"/>
                  </a:lnTo>
                  <a:lnTo>
                    <a:pt x="529" y="623"/>
                  </a:lnTo>
                  <a:lnTo>
                    <a:pt x="534" y="620"/>
                  </a:lnTo>
                  <a:lnTo>
                    <a:pt x="539" y="616"/>
                  </a:lnTo>
                  <a:lnTo>
                    <a:pt x="541" y="613"/>
                  </a:lnTo>
                  <a:lnTo>
                    <a:pt x="541" y="611"/>
                  </a:lnTo>
                  <a:lnTo>
                    <a:pt x="541" y="606"/>
                  </a:lnTo>
                  <a:lnTo>
                    <a:pt x="544" y="604"/>
                  </a:lnTo>
                  <a:lnTo>
                    <a:pt x="546" y="597"/>
                  </a:lnTo>
                  <a:lnTo>
                    <a:pt x="548" y="594"/>
                  </a:lnTo>
                  <a:lnTo>
                    <a:pt x="553" y="597"/>
                  </a:lnTo>
                  <a:lnTo>
                    <a:pt x="555" y="601"/>
                  </a:lnTo>
                  <a:lnTo>
                    <a:pt x="560" y="601"/>
                  </a:lnTo>
                  <a:lnTo>
                    <a:pt x="562" y="599"/>
                  </a:lnTo>
                  <a:lnTo>
                    <a:pt x="562" y="594"/>
                  </a:lnTo>
                  <a:lnTo>
                    <a:pt x="565" y="590"/>
                  </a:lnTo>
                  <a:lnTo>
                    <a:pt x="562" y="585"/>
                  </a:lnTo>
                  <a:lnTo>
                    <a:pt x="558" y="582"/>
                  </a:lnTo>
                  <a:lnTo>
                    <a:pt x="553" y="580"/>
                  </a:lnTo>
                  <a:lnTo>
                    <a:pt x="551" y="575"/>
                  </a:lnTo>
                  <a:lnTo>
                    <a:pt x="553" y="573"/>
                  </a:lnTo>
                  <a:lnTo>
                    <a:pt x="555" y="571"/>
                  </a:lnTo>
                  <a:lnTo>
                    <a:pt x="555" y="568"/>
                  </a:lnTo>
                  <a:lnTo>
                    <a:pt x="558" y="566"/>
                  </a:lnTo>
                  <a:lnTo>
                    <a:pt x="555" y="561"/>
                  </a:lnTo>
                  <a:lnTo>
                    <a:pt x="555" y="556"/>
                  </a:lnTo>
                  <a:lnTo>
                    <a:pt x="551" y="554"/>
                  </a:lnTo>
                  <a:lnTo>
                    <a:pt x="548" y="552"/>
                  </a:lnTo>
                  <a:lnTo>
                    <a:pt x="548" y="547"/>
                  </a:lnTo>
                  <a:lnTo>
                    <a:pt x="553" y="545"/>
                  </a:lnTo>
                  <a:lnTo>
                    <a:pt x="558" y="545"/>
                  </a:lnTo>
                  <a:lnTo>
                    <a:pt x="558" y="537"/>
                  </a:lnTo>
                  <a:lnTo>
                    <a:pt x="558" y="533"/>
                  </a:lnTo>
                  <a:lnTo>
                    <a:pt x="558" y="528"/>
                  </a:lnTo>
                  <a:lnTo>
                    <a:pt x="558" y="523"/>
                  </a:lnTo>
                  <a:lnTo>
                    <a:pt x="558" y="521"/>
                  </a:lnTo>
                  <a:lnTo>
                    <a:pt x="558" y="518"/>
                  </a:lnTo>
                  <a:lnTo>
                    <a:pt x="565" y="514"/>
                  </a:lnTo>
                  <a:lnTo>
                    <a:pt x="572" y="511"/>
                  </a:lnTo>
                  <a:lnTo>
                    <a:pt x="577" y="509"/>
                  </a:lnTo>
                  <a:lnTo>
                    <a:pt x="577" y="509"/>
                  </a:lnTo>
                  <a:lnTo>
                    <a:pt x="579" y="507"/>
                  </a:lnTo>
                  <a:lnTo>
                    <a:pt x="579" y="507"/>
                  </a:lnTo>
                  <a:lnTo>
                    <a:pt x="581" y="507"/>
                  </a:lnTo>
                  <a:lnTo>
                    <a:pt x="586" y="504"/>
                  </a:lnTo>
                  <a:lnTo>
                    <a:pt x="591" y="500"/>
                  </a:lnTo>
                  <a:lnTo>
                    <a:pt x="593" y="495"/>
                  </a:lnTo>
                  <a:lnTo>
                    <a:pt x="598" y="488"/>
                  </a:lnTo>
                  <a:lnTo>
                    <a:pt x="598" y="485"/>
                  </a:lnTo>
                  <a:lnTo>
                    <a:pt x="600" y="483"/>
                  </a:lnTo>
                  <a:lnTo>
                    <a:pt x="600" y="481"/>
                  </a:lnTo>
                  <a:lnTo>
                    <a:pt x="603" y="481"/>
                  </a:lnTo>
                  <a:lnTo>
                    <a:pt x="605" y="478"/>
                  </a:lnTo>
                  <a:lnTo>
                    <a:pt x="610" y="478"/>
                  </a:lnTo>
                  <a:lnTo>
                    <a:pt x="612" y="478"/>
                  </a:lnTo>
                  <a:lnTo>
                    <a:pt x="612" y="476"/>
                  </a:lnTo>
                  <a:lnTo>
                    <a:pt x="612" y="474"/>
                  </a:lnTo>
                  <a:lnTo>
                    <a:pt x="612" y="471"/>
                  </a:lnTo>
                  <a:lnTo>
                    <a:pt x="614" y="469"/>
                  </a:lnTo>
                  <a:lnTo>
                    <a:pt x="617" y="469"/>
                  </a:lnTo>
                  <a:lnTo>
                    <a:pt x="622" y="469"/>
                  </a:lnTo>
                  <a:lnTo>
                    <a:pt x="624" y="469"/>
                  </a:lnTo>
                  <a:lnTo>
                    <a:pt x="629" y="469"/>
                  </a:lnTo>
                  <a:lnTo>
                    <a:pt x="631" y="466"/>
                  </a:lnTo>
                  <a:lnTo>
                    <a:pt x="631" y="464"/>
                  </a:lnTo>
                  <a:lnTo>
                    <a:pt x="633" y="462"/>
                  </a:lnTo>
                  <a:lnTo>
                    <a:pt x="633" y="457"/>
                  </a:lnTo>
                  <a:lnTo>
                    <a:pt x="633" y="455"/>
                  </a:lnTo>
                  <a:lnTo>
                    <a:pt x="638" y="450"/>
                  </a:lnTo>
                  <a:lnTo>
                    <a:pt x="645" y="445"/>
                  </a:lnTo>
                  <a:lnTo>
                    <a:pt x="652" y="443"/>
                  </a:lnTo>
                  <a:lnTo>
                    <a:pt x="659" y="443"/>
                  </a:lnTo>
                  <a:lnTo>
                    <a:pt x="674" y="445"/>
                  </a:lnTo>
                  <a:lnTo>
                    <a:pt x="690" y="447"/>
                  </a:lnTo>
                  <a:lnTo>
                    <a:pt x="704" y="452"/>
                  </a:lnTo>
                  <a:lnTo>
                    <a:pt x="719" y="455"/>
                  </a:lnTo>
                  <a:lnTo>
                    <a:pt x="728" y="457"/>
                  </a:lnTo>
                  <a:lnTo>
                    <a:pt x="735" y="457"/>
                  </a:lnTo>
                  <a:lnTo>
                    <a:pt x="742" y="457"/>
                  </a:lnTo>
                  <a:lnTo>
                    <a:pt x="749" y="457"/>
                  </a:lnTo>
                  <a:lnTo>
                    <a:pt x="759" y="455"/>
                  </a:lnTo>
                  <a:lnTo>
                    <a:pt x="766" y="452"/>
                  </a:lnTo>
                  <a:lnTo>
                    <a:pt x="773" y="450"/>
                  </a:lnTo>
                  <a:lnTo>
                    <a:pt x="780" y="450"/>
                  </a:lnTo>
                  <a:lnTo>
                    <a:pt x="785" y="450"/>
                  </a:lnTo>
                  <a:lnTo>
                    <a:pt x="787" y="447"/>
                  </a:lnTo>
                  <a:lnTo>
                    <a:pt x="787" y="445"/>
                  </a:lnTo>
                  <a:lnTo>
                    <a:pt x="787" y="44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29" name="Freeform 29"/>
            <p:cNvSpPr>
              <a:spLocks noEditPoints="1"/>
            </p:cNvSpPr>
            <p:nvPr/>
          </p:nvSpPr>
          <p:spPr bwMode="auto">
            <a:xfrm>
              <a:off x="2784476" y="4706938"/>
              <a:ext cx="3055938" cy="341313"/>
            </a:xfrm>
            <a:custGeom>
              <a:avLst/>
              <a:gdLst>
                <a:gd name="T0" fmla="*/ 5 w 1925"/>
                <a:gd name="T1" fmla="*/ 215 h 215"/>
                <a:gd name="T2" fmla="*/ 12 w 1925"/>
                <a:gd name="T3" fmla="*/ 215 h 215"/>
                <a:gd name="T4" fmla="*/ 14 w 1925"/>
                <a:gd name="T5" fmla="*/ 211 h 215"/>
                <a:gd name="T6" fmla="*/ 658 w 1925"/>
                <a:gd name="T7" fmla="*/ 128 h 215"/>
                <a:gd name="T8" fmla="*/ 641 w 1925"/>
                <a:gd name="T9" fmla="*/ 125 h 215"/>
                <a:gd name="T10" fmla="*/ 636 w 1925"/>
                <a:gd name="T11" fmla="*/ 137 h 215"/>
                <a:gd name="T12" fmla="*/ 651 w 1925"/>
                <a:gd name="T13" fmla="*/ 147 h 215"/>
                <a:gd name="T14" fmla="*/ 662 w 1925"/>
                <a:gd name="T15" fmla="*/ 142 h 215"/>
                <a:gd name="T16" fmla="*/ 1925 w 1925"/>
                <a:gd name="T17" fmla="*/ 97 h 215"/>
                <a:gd name="T18" fmla="*/ 1918 w 1925"/>
                <a:gd name="T19" fmla="*/ 78 h 215"/>
                <a:gd name="T20" fmla="*/ 1923 w 1925"/>
                <a:gd name="T21" fmla="*/ 57 h 215"/>
                <a:gd name="T22" fmla="*/ 1920 w 1925"/>
                <a:gd name="T23" fmla="*/ 45 h 215"/>
                <a:gd name="T24" fmla="*/ 1923 w 1925"/>
                <a:gd name="T25" fmla="*/ 40 h 215"/>
                <a:gd name="T26" fmla="*/ 1916 w 1925"/>
                <a:gd name="T27" fmla="*/ 35 h 215"/>
                <a:gd name="T28" fmla="*/ 1911 w 1925"/>
                <a:gd name="T29" fmla="*/ 26 h 215"/>
                <a:gd name="T30" fmla="*/ 1902 w 1925"/>
                <a:gd name="T31" fmla="*/ 16 h 215"/>
                <a:gd name="T32" fmla="*/ 1892 w 1925"/>
                <a:gd name="T33" fmla="*/ 9 h 215"/>
                <a:gd name="T34" fmla="*/ 1878 w 1925"/>
                <a:gd name="T35" fmla="*/ 19 h 215"/>
                <a:gd name="T36" fmla="*/ 1868 w 1925"/>
                <a:gd name="T37" fmla="*/ 24 h 215"/>
                <a:gd name="T38" fmla="*/ 1854 w 1925"/>
                <a:gd name="T39" fmla="*/ 21 h 215"/>
                <a:gd name="T40" fmla="*/ 1842 w 1925"/>
                <a:gd name="T41" fmla="*/ 14 h 215"/>
                <a:gd name="T42" fmla="*/ 1828 w 1925"/>
                <a:gd name="T43" fmla="*/ 5 h 215"/>
                <a:gd name="T44" fmla="*/ 1828 w 1925"/>
                <a:gd name="T45" fmla="*/ 2 h 215"/>
                <a:gd name="T46" fmla="*/ 1826 w 1925"/>
                <a:gd name="T47" fmla="*/ 2 h 215"/>
                <a:gd name="T48" fmla="*/ 1816 w 1925"/>
                <a:gd name="T49" fmla="*/ 12 h 215"/>
                <a:gd name="T50" fmla="*/ 1812 w 1925"/>
                <a:gd name="T51" fmla="*/ 24 h 215"/>
                <a:gd name="T52" fmla="*/ 1802 w 1925"/>
                <a:gd name="T53" fmla="*/ 33 h 215"/>
                <a:gd name="T54" fmla="*/ 1793 w 1925"/>
                <a:gd name="T55" fmla="*/ 38 h 215"/>
                <a:gd name="T56" fmla="*/ 1783 w 1925"/>
                <a:gd name="T57" fmla="*/ 45 h 215"/>
                <a:gd name="T58" fmla="*/ 1776 w 1925"/>
                <a:gd name="T59" fmla="*/ 45 h 215"/>
                <a:gd name="T60" fmla="*/ 1769 w 1925"/>
                <a:gd name="T61" fmla="*/ 45 h 215"/>
                <a:gd name="T62" fmla="*/ 1762 w 1925"/>
                <a:gd name="T63" fmla="*/ 47 h 215"/>
                <a:gd name="T64" fmla="*/ 1757 w 1925"/>
                <a:gd name="T65" fmla="*/ 50 h 215"/>
                <a:gd name="T66" fmla="*/ 1755 w 1925"/>
                <a:gd name="T67" fmla="*/ 54 h 215"/>
                <a:gd name="T68" fmla="*/ 1748 w 1925"/>
                <a:gd name="T69" fmla="*/ 50 h 215"/>
                <a:gd name="T70" fmla="*/ 1741 w 1925"/>
                <a:gd name="T71" fmla="*/ 61 h 215"/>
                <a:gd name="T72" fmla="*/ 1750 w 1925"/>
                <a:gd name="T73" fmla="*/ 73 h 215"/>
                <a:gd name="T74" fmla="*/ 1764 w 1925"/>
                <a:gd name="T75" fmla="*/ 80 h 215"/>
                <a:gd name="T76" fmla="*/ 1771 w 1925"/>
                <a:gd name="T77" fmla="*/ 78 h 215"/>
                <a:gd name="T78" fmla="*/ 1776 w 1925"/>
                <a:gd name="T79" fmla="*/ 76 h 215"/>
                <a:gd name="T80" fmla="*/ 1781 w 1925"/>
                <a:gd name="T81" fmla="*/ 78 h 215"/>
                <a:gd name="T82" fmla="*/ 1781 w 1925"/>
                <a:gd name="T83" fmla="*/ 85 h 215"/>
                <a:gd name="T84" fmla="*/ 1790 w 1925"/>
                <a:gd name="T85" fmla="*/ 95 h 215"/>
                <a:gd name="T86" fmla="*/ 1840 w 1925"/>
                <a:gd name="T87" fmla="*/ 118 h 215"/>
                <a:gd name="T88" fmla="*/ 1883 w 1925"/>
                <a:gd name="T89" fmla="*/ 149 h 215"/>
                <a:gd name="T90" fmla="*/ 1887 w 1925"/>
                <a:gd name="T91" fmla="*/ 142 h 215"/>
                <a:gd name="T92" fmla="*/ 1894 w 1925"/>
                <a:gd name="T93" fmla="*/ 135 h 215"/>
                <a:gd name="T94" fmla="*/ 1902 w 1925"/>
                <a:gd name="T95" fmla="*/ 128 h 215"/>
                <a:gd name="T96" fmla="*/ 1902 w 1925"/>
                <a:gd name="T97" fmla="*/ 121 h 215"/>
                <a:gd name="T98" fmla="*/ 1902 w 1925"/>
                <a:gd name="T99" fmla="*/ 118 h 215"/>
                <a:gd name="T100" fmla="*/ 1906 w 1925"/>
                <a:gd name="T101" fmla="*/ 116 h 215"/>
                <a:gd name="T102" fmla="*/ 1911 w 1925"/>
                <a:gd name="T103" fmla="*/ 114 h 215"/>
                <a:gd name="T104" fmla="*/ 1918 w 1925"/>
                <a:gd name="T105" fmla="*/ 111 h 215"/>
                <a:gd name="T106" fmla="*/ 1918 w 1925"/>
                <a:gd name="T107" fmla="*/ 106 h 215"/>
                <a:gd name="T108" fmla="*/ 1923 w 1925"/>
                <a:gd name="T109" fmla="*/ 104 h 215"/>
                <a:gd name="T110" fmla="*/ 1925 w 1925"/>
                <a:gd name="T111" fmla="*/ 97 h 215"/>
                <a:gd name="T112" fmla="*/ 677 w 1925"/>
                <a:gd name="T113" fmla="*/ 38 h 215"/>
                <a:gd name="T114" fmla="*/ 674 w 1925"/>
                <a:gd name="T115" fmla="*/ 47 h 215"/>
                <a:gd name="T116" fmla="*/ 679 w 1925"/>
                <a:gd name="T117" fmla="*/ 43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925" h="215">
                  <a:moveTo>
                    <a:pt x="5" y="211"/>
                  </a:moveTo>
                  <a:lnTo>
                    <a:pt x="0" y="213"/>
                  </a:lnTo>
                  <a:lnTo>
                    <a:pt x="0" y="215"/>
                  </a:lnTo>
                  <a:lnTo>
                    <a:pt x="5" y="215"/>
                  </a:lnTo>
                  <a:lnTo>
                    <a:pt x="10" y="215"/>
                  </a:lnTo>
                  <a:lnTo>
                    <a:pt x="12" y="215"/>
                  </a:lnTo>
                  <a:lnTo>
                    <a:pt x="12" y="215"/>
                  </a:lnTo>
                  <a:lnTo>
                    <a:pt x="12" y="215"/>
                  </a:lnTo>
                  <a:lnTo>
                    <a:pt x="14" y="213"/>
                  </a:lnTo>
                  <a:lnTo>
                    <a:pt x="14" y="213"/>
                  </a:lnTo>
                  <a:lnTo>
                    <a:pt x="14" y="211"/>
                  </a:lnTo>
                  <a:lnTo>
                    <a:pt x="14" y="211"/>
                  </a:lnTo>
                  <a:lnTo>
                    <a:pt x="5" y="211"/>
                  </a:lnTo>
                  <a:close/>
                  <a:moveTo>
                    <a:pt x="658" y="132"/>
                  </a:moveTo>
                  <a:lnTo>
                    <a:pt x="655" y="132"/>
                  </a:lnTo>
                  <a:lnTo>
                    <a:pt x="658" y="128"/>
                  </a:lnTo>
                  <a:lnTo>
                    <a:pt x="655" y="123"/>
                  </a:lnTo>
                  <a:lnTo>
                    <a:pt x="651" y="121"/>
                  </a:lnTo>
                  <a:lnTo>
                    <a:pt x="646" y="118"/>
                  </a:lnTo>
                  <a:lnTo>
                    <a:pt x="641" y="125"/>
                  </a:lnTo>
                  <a:lnTo>
                    <a:pt x="639" y="128"/>
                  </a:lnTo>
                  <a:lnTo>
                    <a:pt x="636" y="132"/>
                  </a:lnTo>
                  <a:lnTo>
                    <a:pt x="636" y="135"/>
                  </a:lnTo>
                  <a:lnTo>
                    <a:pt x="636" y="137"/>
                  </a:lnTo>
                  <a:lnTo>
                    <a:pt x="643" y="140"/>
                  </a:lnTo>
                  <a:lnTo>
                    <a:pt x="646" y="142"/>
                  </a:lnTo>
                  <a:lnTo>
                    <a:pt x="648" y="144"/>
                  </a:lnTo>
                  <a:lnTo>
                    <a:pt x="651" y="147"/>
                  </a:lnTo>
                  <a:lnTo>
                    <a:pt x="653" y="144"/>
                  </a:lnTo>
                  <a:lnTo>
                    <a:pt x="658" y="144"/>
                  </a:lnTo>
                  <a:lnTo>
                    <a:pt x="660" y="144"/>
                  </a:lnTo>
                  <a:lnTo>
                    <a:pt x="662" y="142"/>
                  </a:lnTo>
                  <a:lnTo>
                    <a:pt x="662" y="137"/>
                  </a:lnTo>
                  <a:lnTo>
                    <a:pt x="660" y="135"/>
                  </a:lnTo>
                  <a:lnTo>
                    <a:pt x="658" y="132"/>
                  </a:lnTo>
                  <a:close/>
                  <a:moveTo>
                    <a:pt x="1925" y="97"/>
                  </a:moveTo>
                  <a:lnTo>
                    <a:pt x="1923" y="92"/>
                  </a:lnTo>
                  <a:lnTo>
                    <a:pt x="1920" y="88"/>
                  </a:lnTo>
                  <a:lnTo>
                    <a:pt x="1918" y="83"/>
                  </a:lnTo>
                  <a:lnTo>
                    <a:pt x="1918" y="78"/>
                  </a:lnTo>
                  <a:lnTo>
                    <a:pt x="1918" y="73"/>
                  </a:lnTo>
                  <a:lnTo>
                    <a:pt x="1920" y="66"/>
                  </a:lnTo>
                  <a:lnTo>
                    <a:pt x="1923" y="61"/>
                  </a:lnTo>
                  <a:lnTo>
                    <a:pt x="1923" y="57"/>
                  </a:lnTo>
                  <a:lnTo>
                    <a:pt x="1920" y="54"/>
                  </a:lnTo>
                  <a:lnTo>
                    <a:pt x="1920" y="50"/>
                  </a:lnTo>
                  <a:lnTo>
                    <a:pt x="1920" y="47"/>
                  </a:lnTo>
                  <a:lnTo>
                    <a:pt x="1920" y="45"/>
                  </a:lnTo>
                  <a:lnTo>
                    <a:pt x="1923" y="45"/>
                  </a:lnTo>
                  <a:lnTo>
                    <a:pt x="1923" y="43"/>
                  </a:lnTo>
                  <a:lnTo>
                    <a:pt x="1923" y="40"/>
                  </a:lnTo>
                  <a:lnTo>
                    <a:pt x="1923" y="40"/>
                  </a:lnTo>
                  <a:lnTo>
                    <a:pt x="1920" y="38"/>
                  </a:lnTo>
                  <a:lnTo>
                    <a:pt x="1918" y="38"/>
                  </a:lnTo>
                  <a:lnTo>
                    <a:pt x="1918" y="35"/>
                  </a:lnTo>
                  <a:lnTo>
                    <a:pt x="1916" y="35"/>
                  </a:lnTo>
                  <a:lnTo>
                    <a:pt x="1913" y="33"/>
                  </a:lnTo>
                  <a:lnTo>
                    <a:pt x="1913" y="31"/>
                  </a:lnTo>
                  <a:lnTo>
                    <a:pt x="1913" y="28"/>
                  </a:lnTo>
                  <a:lnTo>
                    <a:pt x="1911" y="26"/>
                  </a:lnTo>
                  <a:lnTo>
                    <a:pt x="1909" y="24"/>
                  </a:lnTo>
                  <a:lnTo>
                    <a:pt x="1904" y="24"/>
                  </a:lnTo>
                  <a:lnTo>
                    <a:pt x="1904" y="19"/>
                  </a:lnTo>
                  <a:lnTo>
                    <a:pt x="1902" y="16"/>
                  </a:lnTo>
                  <a:lnTo>
                    <a:pt x="1902" y="12"/>
                  </a:lnTo>
                  <a:lnTo>
                    <a:pt x="1899" y="9"/>
                  </a:lnTo>
                  <a:lnTo>
                    <a:pt x="1897" y="7"/>
                  </a:lnTo>
                  <a:lnTo>
                    <a:pt x="1892" y="9"/>
                  </a:lnTo>
                  <a:lnTo>
                    <a:pt x="1890" y="12"/>
                  </a:lnTo>
                  <a:lnTo>
                    <a:pt x="1885" y="16"/>
                  </a:lnTo>
                  <a:lnTo>
                    <a:pt x="1880" y="19"/>
                  </a:lnTo>
                  <a:lnTo>
                    <a:pt x="1878" y="19"/>
                  </a:lnTo>
                  <a:lnTo>
                    <a:pt x="1876" y="19"/>
                  </a:lnTo>
                  <a:lnTo>
                    <a:pt x="1873" y="19"/>
                  </a:lnTo>
                  <a:lnTo>
                    <a:pt x="1871" y="21"/>
                  </a:lnTo>
                  <a:lnTo>
                    <a:pt x="1868" y="24"/>
                  </a:lnTo>
                  <a:lnTo>
                    <a:pt x="1866" y="24"/>
                  </a:lnTo>
                  <a:lnTo>
                    <a:pt x="1861" y="24"/>
                  </a:lnTo>
                  <a:lnTo>
                    <a:pt x="1859" y="21"/>
                  </a:lnTo>
                  <a:lnTo>
                    <a:pt x="1854" y="21"/>
                  </a:lnTo>
                  <a:lnTo>
                    <a:pt x="1852" y="19"/>
                  </a:lnTo>
                  <a:lnTo>
                    <a:pt x="1850" y="19"/>
                  </a:lnTo>
                  <a:lnTo>
                    <a:pt x="1845" y="16"/>
                  </a:lnTo>
                  <a:lnTo>
                    <a:pt x="1842" y="14"/>
                  </a:lnTo>
                  <a:lnTo>
                    <a:pt x="1838" y="12"/>
                  </a:lnTo>
                  <a:lnTo>
                    <a:pt x="1833" y="9"/>
                  </a:lnTo>
                  <a:lnTo>
                    <a:pt x="1828" y="5"/>
                  </a:lnTo>
                  <a:lnTo>
                    <a:pt x="1828" y="5"/>
                  </a:lnTo>
                  <a:lnTo>
                    <a:pt x="1828" y="5"/>
                  </a:lnTo>
                  <a:lnTo>
                    <a:pt x="1828" y="2"/>
                  </a:lnTo>
                  <a:lnTo>
                    <a:pt x="1828" y="2"/>
                  </a:lnTo>
                  <a:lnTo>
                    <a:pt x="1828" y="2"/>
                  </a:lnTo>
                  <a:lnTo>
                    <a:pt x="1828" y="0"/>
                  </a:lnTo>
                  <a:lnTo>
                    <a:pt x="1828" y="0"/>
                  </a:lnTo>
                  <a:lnTo>
                    <a:pt x="1828" y="0"/>
                  </a:lnTo>
                  <a:lnTo>
                    <a:pt x="1826" y="2"/>
                  </a:lnTo>
                  <a:lnTo>
                    <a:pt x="1823" y="5"/>
                  </a:lnTo>
                  <a:lnTo>
                    <a:pt x="1821" y="5"/>
                  </a:lnTo>
                  <a:lnTo>
                    <a:pt x="1819" y="7"/>
                  </a:lnTo>
                  <a:lnTo>
                    <a:pt x="1816" y="12"/>
                  </a:lnTo>
                  <a:lnTo>
                    <a:pt x="1814" y="14"/>
                  </a:lnTo>
                  <a:lnTo>
                    <a:pt x="1812" y="16"/>
                  </a:lnTo>
                  <a:lnTo>
                    <a:pt x="1812" y="21"/>
                  </a:lnTo>
                  <a:lnTo>
                    <a:pt x="1812" y="24"/>
                  </a:lnTo>
                  <a:lnTo>
                    <a:pt x="1809" y="26"/>
                  </a:lnTo>
                  <a:lnTo>
                    <a:pt x="1807" y="26"/>
                  </a:lnTo>
                  <a:lnTo>
                    <a:pt x="1805" y="31"/>
                  </a:lnTo>
                  <a:lnTo>
                    <a:pt x="1802" y="33"/>
                  </a:lnTo>
                  <a:lnTo>
                    <a:pt x="1802" y="35"/>
                  </a:lnTo>
                  <a:lnTo>
                    <a:pt x="1800" y="38"/>
                  </a:lnTo>
                  <a:lnTo>
                    <a:pt x="1797" y="38"/>
                  </a:lnTo>
                  <a:lnTo>
                    <a:pt x="1793" y="38"/>
                  </a:lnTo>
                  <a:lnTo>
                    <a:pt x="1790" y="40"/>
                  </a:lnTo>
                  <a:lnTo>
                    <a:pt x="1788" y="40"/>
                  </a:lnTo>
                  <a:lnTo>
                    <a:pt x="1786" y="43"/>
                  </a:lnTo>
                  <a:lnTo>
                    <a:pt x="1783" y="45"/>
                  </a:lnTo>
                  <a:lnTo>
                    <a:pt x="1781" y="45"/>
                  </a:lnTo>
                  <a:lnTo>
                    <a:pt x="1781" y="45"/>
                  </a:lnTo>
                  <a:lnTo>
                    <a:pt x="1779" y="45"/>
                  </a:lnTo>
                  <a:lnTo>
                    <a:pt x="1776" y="45"/>
                  </a:lnTo>
                  <a:lnTo>
                    <a:pt x="1774" y="47"/>
                  </a:lnTo>
                  <a:lnTo>
                    <a:pt x="1771" y="47"/>
                  </a:lnTo>
                  <a:lnTo>
                    <a:pt x="1769" y="47"/>
                  </a:lnTo>
                  <a:lnTo>
                    <a:pt x="1769" y="45"/>
                  </a:lnTo>
                  <a:lnTo>
                    <a:pt x="1767" y="45"/>
                  </a:lnTo>
                  <a:lnTo>
                    <a:pt x="1764" y="45"/>
                  </a:lnTo>
                  <a:lnTo>
                    <a:pt x="1762" y="45"/>
                  </a:lnTo>
                  <a:lnTo>
                    <a:pt x="1762" y="47"/>
                  </a:lnTo>
                  <a:lnTo>
                    <a:pt x="1760" y="47"/>
                  </a:lnTo>
                  <a:lnTo>
                    <a:pt x="1760" y="47"/>
                  </a:lnTo>
                  <a:lnTo>
                    <a:pt x="1757" y="50"/>
                  </a:lnTo>
                  <a:lnTo>
                    <a:pt x="1757" y="50"/>
                  </a:lnTo>
                  <a:lnTo>
                    <a:pt x="1757" y="52"/>
                  </a:lnTo>
                  <a:lnTo>
                    <a:pt x="1757" y="52"/>
                  </a:lnTo>
                  <a:lnTo>
                    <a:pt x="1757" y="54"/>
                  </a:lnTo>
                  <a:lnTo>
                    <a:pt x="1755" y="54"/>
                  </a:lnTo>
                  <a:lnTo>
                    <a:pt x="1755" y="54"/>
                  </a:lnTo>
                  <a:lnTo>
                    <a:pt x="1753" y="52"/>
                  </a:lnTo>
                  <a:lnTo>
                    <a:pt x="1753" y="52"/>
                  </a:lnTo>
                  <a:lnTo>
                    <a:pt x="1748" y="50"/>
                  </a:lnTo>
                  <a:lnTo>
                    <a:pt x="1745" y="52"/>
                  </a:lnTo>
                  <a:lnTo>
                    <a:pt x="1745" y="54"/>
                  </a:lnTo>
                  <a:lnTo>
                    <a:pt x="1743" y="57"/>
                  </a:lnTo>
                  <a:lnTo>
                    <a:pt x="1741" y="61"/>
                  </a:lnTo>
                  <a:lnTo>
                    <a:pt x="1738" y="61"/>
                  </a:lnTo>
                  <a:lnTo>
                    <a:pt x="1736" y="64"/>
                  </a:lnTo>
                  <a:lnTo>
                    <a:pt x="1736" y="69"/>
                  </a:lnTo>
                  <a:lnTo>
                    <a:pt x="1750" y="73"/>
                  </a:lnTo>
                  <a:lnTo>
                    <a:pt x="1755" y="76"/>
                  </a:lnTo>
                  <a:lnTo>
                    <a:pt x="1760" y="78"/>
                  </a:lnTo>
                  <a:lnTo>
                    <a:pt x="1762" y="80"/>
                  </a:lnTo>
                  <a:lnTo>
                    <a:pt x="1764" y="80"/>
                  </a:lnTo>
                  <a:lnTo>
                    <a:pt x="1767" y="78"/>
                  </a:lnTo>
                  <a:lnTo>
                    <a:pt x="1767" y="78"/>
                  </a:lnTo>
                  <a:lnTo>
                    <a:pt x="1769" y="80"/>
                  </a:lnTo>
                  <a:lnTo>
                    <a:pt x="1771" y="78"/>
                  </a:lnTo>
                  <a:lnTo>
                    <a:pt x="1769" y="76"/>
                  </a:lnTo>
                  <a:lnTo>
                    <a:pt x="1771" y="76"/>
                  </a:lnTo>
                  <a:lnTo>
                    <a:pt x="1774" y="76"/>
                  </a:lnTo>
                  <a:lnTo>
                    <a:pt x="1776" y="76"/>
                  </a:lnTo>
                  <a:lnTo>
                    <a:pt x="1776" y="78"/>
                  </a:lnTo>
                  <a:lnTo>
                    <a:pt x="1776" y="80"/>
                  </a:lnTo>
                  <a:lnTo>
                    <a:pt x="1779" y="78"/>
                  </a:lnTo>
                  <a:lnTo>
                    <a:pt x="1781" y="78"/>
                  </a:lnTo>
                  <a:lnTo>
                    <a:pt x="1786" y="80"/>
                  </a:lnTo>
                  <a:lnTo>
                    <a:pt x="1786" y="85"/>
                  </a:lnTo>
                  <a:lnTo>
                    <a:pt x="1786" y="85"/>
                  </a:lnTo>
                  <a:lnTo>
                    <a:pt x="1781" y="85"/>
                  </a:lnTo>
                  <a:lnTo>
                    <a:pt x="1781" y="92"/>
                  </a:lnTo>
                  <a:lnTo>
                    <a:pt x="1783" y="92"/>
                  </a:lnTo>
                  <a:lnTo>
                    <a:pt x="1786" y="95"/>
                  </a:lnTo>
                  <a:lnTo>
                    <a:pt x="1790" y="95"/>
                  </a:lnTo>
                  <a:lnTo>
                    <a:pt x="1795" y="97"/>
                  </a:lnTo>
                  <a:lnTo>
                    <a:pt x="1807" y="102"/>
                  </a:lnTo>
                  <a:lnTo>
                    <a:pt x="1821" y="109"/>
                  </a:lnTo>
                  <a:lnTo>
                    <a:pt x="1840" y="118"/>
                  </a:lnTo>
                  <a:lnTo>
                    <a:pt x="1845" y="123"/>
                  </a:lnTo>
                  <a:lnTo>
                    <a:pt x="1871" y="142"/>
                  </a:lnTo>
                  <a:lnTo>
                    <a:pt x="1880" y="151"/>
                  </a:lnTo>
                  <a:lnTo>
                    <a:pt x="1883" y="149"/>
                  </a:lnTo>
                  <a:lnTo>
                    <a:pt x="1885" y="149"/>
                  </a:lnTo>
                  <a:lnTo>
                    <a:pt x="1887" y="147"/>
                  </a:lnTo>
                  <a:lnTo>
                    <a:pt x="1887" y="144"/>
                  </a:lnTo>
                  <a:lnTo>
                    <a:pt x="1887" y="142"/>
                  </a:lnTo>
                  <a:lnTo>
                    <a:pt x="1890" y="140"/>
                  </a:lnTo>
                  <a:lnTo>
                    <a:pt x="1890" y="137"/>
                  </a:lnTo>
                  <a:lnTo>
                    <a:pt x="1892" y="135"/>
                  </a:lnTo>
                  <a:lnTo>
                    <a:pt x="1894" y="135"/>
                  </a:lnTo>
                  <a:lnTo>
                    <a:pt x="1897" y="135"/>
                  </a:lnTo>
                  <a:lnTo>
                    <a:pt x="1899" y="132"/>
                  </a:lnTo>
                  <a:lnTo>
                    <a:pt x="1899" y="130"/>
                  </a:lnTo>
                  <a:lnTo>
                    <a:pt x="1902" y="128"/>
                  </a:lnTo>
                  <a:lnTo>
                    <a:pt x="1902" y="125"/>
                  </a:lnTo>
                  <a:lnTo>
                    <a:pt x="1902" y="123"/>
                  </a:lnTo>
                  <a:lnTo>
                    <a:pt x="1902" y="121"/>
                  </a:lnTo>
                  <a:lnTo>
                    <a:pt x="1902" y="121"/>
                  </a:lnTo>
                  <a:lnTo>
                    <a:pt x="1902" y="121"/>
                  </a:lnTo>
                  <a:lnTo>
                    <a:pt x="1902" y="118"/>
                  </a:lnTo>
                  <a:lnTo>
                    <a:pt x="1902" y="118"/>
                  </a:lnTo>
                  <a:lnTo>
                    <a:pt x="1902" y="118"/>
                  </a:lnTo>
                  <a:lnTo>
                    <a:pt x="1902" y="116"/>
                  </a:lnTo>
                  <a:lnTo>
                    <a:pt x="1904" y="116"/>
                  </a:lnTo>
                  <a:lnTo>
                    <a:pt x="1904" y="116"/>
                  </a:lnTo>
                  <a:lnTo>
                    <a:pt x="1906" y="116"/>
                  </a:lnTo>
                  <a:lnTo>
                    <a:pt x="1906" y="116"/>
                  </a:lnTo>
                  <a:lnTo>
                    <a:pt x="1909" y="116"/>
                  </a:lnTo>
                  <a:lnTo>
                    <a:pt x="1911" y="116"/>
                  </a:lnTo>
                  <a:lnTo>
                    <a:pt x="1911" y="114"/>
                  </a:lnTo>
                  <a:lnTo>
                    <a:pt x="1913" y="114"/>
                  </a:lnTo>
                  <a:lnTo>
                    <a:pt x="1916" y="111"/>
                  </a:lnTo>
                  <a:lnTo>
                    <a:pt x="1918" y="111"/>
                  </a:lnTo>
                  <a:lnTo>
                    <a:pt x="1918" y="111"/>
                  </a:lnTo>
                  <a:lnTo>
                    <a:pt x="1918" y="109"/>
                  </a:lnTo>
                  <a:lnTo>
                    <a:pt x="1918" y="109"/>
                  </a:lnTo>
                  <a:lnTo>
                    <a:pt x="1918" y="109"/>
                  </a:lnTo>
                  <a:lnTo>
                    <a:pt x="1918" y="106"/>
                  </a:lnTo>
                  <a:lnTo>
                    <a:pt x="1920" y="106"/>
                  </a:lnTo>
                  <a:lnTo>
                    <a:pt x="1920" y="106"/>
                  </a:lnTo>
                  <a:lnTo>
                    <a:pt x="1920" y="106"/>
                  </a:lnTo>
                  <a:lnTo>
                    <a:pt x="1923" y="104"/>
                  </a:lnTo>
                  <a:lnTo>
                    <a:pt x="1923" y="102"/>
                  </a:lnTo>
                  <a:lnTo>
                    <a:pt x="1923" y="102"/>
                  </a:lnTo>
                  <a:lnTo>
                    <a:pt x="1925" y="102"/>
                  </a:lnTo>
                  <a:lnTo>
                    <a:pt x="1925" y="97"/>
                  </a:lnTo>
                  <a:close/>
                  <a:moveTo>
                    <a:pt x="679" y="35"/>
                  </a:moveTo>
                  <a:lnTo>
                    <a:pt x="679" y="33"/>
                  </a:lnTo>
                  <a:lnTo>
                    <a:pt x="679" y="35"/>
                  </a:lnTo>
                  <a:lnTo>
                    <a:pt x="677" y="38"/>
                  </a:lnTo>
                  <a:lnTo>
                    <a:pt x="674" y="43"/>
                  </a:lnTo>
                  <a:lnTo>
                    <a:pt x="674" y="43"/>
                  </a:lnTo>
                  <a:lnTo>
                    <a:pt x="674" y="45"/>
                  </a:lnTo>
                  <a:lnTo>
                    <a:pt x="674" y="47"/>
                  </a:lnTo>
                  <a:lnTo>
                    <a:pt x="677" y="47"/>
                  </a:lnTo>
                  <a:lnTo>
                    <a:pt x="677" y="47"/>
                  </a:lnTo>
                  <a:lnTo>
                    <a:pt x="677" y="45"/>
                  </a:lnTo>
                  <a:lnTo>
                    <a:pt x="679" y="43"/>
                  </a:lnTo>
                  <a:lnTo>
                    <a:pt x="684" y="40"/>
                  </a:lnTo>
                  <a:lnTo>
                    <a:pt x="681" y="35"/>
                  </a:lnTo>
                  <a:lnTo>
                    <a:pt x="679" y="3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30" name="Freeform 30"/>
            <p:cNvSpPr>
              <a:spLocks/>
            </p:cNvSpPr>
            <p:nvPr/>
          </p:nvSpPr>
          <p:spPr bwMode="auto">
            <a:xfrm>
              <a:off x="5708651" y="1636713"/>
              <a:ext cx="1123950" cy="1612900"/>
            </a:xfrm>
            <a:custGeom>
              <a:avLst/>
              <a:gdLst>
                <a:gd name="T0" fmla="*/ 693 w 708"/>
                <a:gd name="T1" fmla="*/ 391 h 1016"/>
                <a:gd name="T2" fmla="*/ 674 w 708"/>
                <a:gd name="T3" fmla="*/ 362 h 1016"/>
                <a:gd name="T4" fmla="*/ 646 w 708"/>
                <a:gd name="T5" fmla="*/ 329 h 1016"/>
                <a:gd name="T6" fmla="*/ 625 w 708"/>
                <a:gd name="T7" fmla="*/ 298 h 1016"/>
                <a:gd name="T8" fmla="*/ 608 w 708"/>
                <a:gd name="T9" fmla="*/ 258 h 1016"/>
                <a:gd name="T10" fmla="*/ 582 w 708"/>
                <a:gd name="T11" fmla="*/ 206 h 1016"/>
                <a:gd name="T12" fmla="*/ 568 w 708"/>
                <a:gd name="T13" fmla="*/ 189 h 1016"/>
                <a:gd name="T14" fmla="*/ 554 w 708"/>
                <a:gd name="T15" fmla="*/ 149 h 1016"/>
                <a:gd name="T16" fmla="*/ 504 w 708"/>
                <a:gd name="T17" fmla="*/ 102 h 1016"/>
                <a:gd name="T18" fmla="*/ 469 w 708"/>
                <a:gd name="T19" fmla="*/ 71 h 1016"/>
                <a:gd name="T20" fmla="*/ 452 w 708"/>
                <a:gd name="T21" fmla="*/ 47 h 1016"/>
                <a:gd name="T22" fmla="*/ 431 w 708"/>
                <a:gd name="T23" fmla="*/ 24 h 1016"/>
                <a:gd name="T24" fmla="*/ 414 w 708"/>
                <a:gd name="T25" fmla="*/ 14 h 1016"/>
                <a:gd name="T26" fmla="*/ 355 w 708"/>
                <a:gd name="T27" fmla="*/ 17 h 1016"/>
                <a:gd name="T28" fmla="*/ 310 w 708"/>
                <a:gd name="T29" fmla="*/ 17 h 1016"/>
                <a:gd name="T30" fmla="*/ 272 w 708"/>
                <a:gd name="T31" fmla="*/ 7 h 1016"/>
                <a:gd name="T32" fmla="*/ 242 w 708"/>
                <a:gd name="T33" fmla="*/ 26 h 1016"/>
                <a:gd name="T34" fmla="*/ 211 w 708"/>
                <a:gd name="T35" fmla="*/ 45 h 1016"/>
                <a:gd name="T36" fmla="*/ 199 w 708"/>
                <a:gd name="T37" fmla="*/ 69 h 1016"/>
                <a:gd name="T38" fmla="*/ 190 w 708"/>
                <a:gd name="T39" fmla="*/ 104 h 1016"/>
                <a:gd name="T40" fmla="*/ 183 w 708"/>
                <a:gd name="T41" fmla="*/ 133 h 1016"/>
                <a:gd name="T42" fmla="*/ 147 w 708"/>
                <a:gd name="T43" fmla="*/ 163 h 1016"/>
                <a:gd name="T44" fmla="*/ 69 w 708"/>
                <a:gd name="T45" fmla="*/ 251 h 1016"/>
                <a:gd name="T46" fmla="*/ 5 w 708"/>
                <a:gd name="T47" fmla="*/ 398 h 1016"/>
                <a:gd name="T48" fmla="*/ 57 w 708"/>
                <a:gd name="T49" fmla="*/ 625 h 1016"/>
                <a:gd name="T50" fmla="*/ 116 w 708"/>
                <a:gd name="T51" fmla="*/ 698 h 1016"/>
                <a:gd name="T52" fmla="*/ 109 w 708"/>
                <a:gd name="T53" fmla="*/ 786 h 1016"/>
                <a:gd name="T54" fmla="*/ 97 w 708"/>
                <a:gd name="T55" fmla="*/ 821 h 1016"/>
                <a:gd name="T56" fmla="*/ 88 w 708"/>
                <a:gd name="T57" fmla="*/ 850 h 1016"/>
                <a:gd name="T58" fmla="*/ 78 w 708"/>
                <a:gd name="T59" fmla="*/ 883 h 1016"/>
                <a:gd name="T60" fmla="*/ 121 w 708"/>
                <a:gd name="T61" fmla="*/ 933 h 1016"/>
                <a:gd name="T62" fmla="*/ 187 w 708"/>
                <a:gd name="T63" fmla="*/ 982 h 1016"/>
                <a:gd name="T64" fmla="*/ 220 w 708"/>
                <a:gd name="T65" fmla="*/ 919 h 1016"/>
                <a:gd name="T66" fmla="*/ 313 w 708"/>
                <a:gd name="T67" fmla="*/ 907 h 1016"/>
                <a:gd name="T68" fmla="*/ 388 w 708"/>
                <a:gd name="T69" fmla="*/ 952 h 1016"/>
                <a:gd name="T70" fmla="*/ 393 w 708"/>
                <a:gd name="T71" fmla="*/ 966 h 1016"/>
                <a:gd name="T72" fmla="*/ 436 w 708"/>
                <a:gd name="T73" fmla="*/ 975 h 1016"/>
                <a:gd name="T74" fmla="*/ 476 w 708"/>
                <a:gd name="T75" fmla="*/ 978 h 1016"/>
                <a:gd name="T76" fmla="*/ 518 w 708"/>
                <a:gd name="T77" fmla="*/ 1006 h 1016"/>
                <a:gd name="T78" fmla="*/ 542 w 708"/>
                <a:gd name="T79" fmla="*/ 963 h 1016"/>
                <a:gd name="T80" fmla="*/ 533 w 708"/>
                <a:gd name="T81" fmla="*/ 926 h 1016"/>
                <a:gd name="T82" fmla="*/ 611 w 708"/>
                <a:gd name="T83" fmla="*/ 897 h 1016"/>
                <a:gd name="T84" fmla="*/ 634 w 708"/>
                <a:gd name="T85" fmla="*/ 885 h 1016"/>
                <a:gd name="T86" fmla="*/ 608 w 708"/>
                <a:gd name="T87" fmla="*/ 869 h 1016"/>
                <a:gd name="T88" fmla="*/ 573 w 708"/>
                <a:gd name="T89" fmla="*/ 852 h 1016"/>
                <a:gd name="T90" fmla="*/ 577 w 708"/>
                <a:gd name="T91" fmla="*/ 836 h 1016"/>
                <a:gd name="T92" fmla="*/ 561 w 708"/>
                <a:gd name="T93" fmla="*/ 819 h 1016"/>
                <a:gd name="T94" fmla="*/ 533 w 708"/>
                <a:gd name="T95" fmla="*/ 760 h 1016"/>
                <a:gd name="T96" fmla="*/ 499 w 708"/>
                <a:gd name="T97" fmla="*/ 717 h 1016"/>
                <a:gd name="T98" fmla="*/ 480 w 708"/>
                <a:gd name="T99" fmla="*/ 665 h 1016"/>
                <a:gd name="T100" fmla="*/ 554 w 708"/>
                <a:gd name="T101" fmla="*/ 630 h 1016"/>
                <a:gd name="T102" fmla="*/ 580 w 708"/>
                <a:gd name="T103" fmla="*/ 563 h 1016"/>
                <a:gd name="T104" fmla="*/ 556 w 708"/>
                <a:gd name="T105" fmla="*/ 545 h 1016"/>
                <a:gd name="T106" fmla="*/ 542 w 708"/>
                <a:gd name="T107" fmla="*/ 547 h 1016"/>
                <a:gd name="T108" fmla="*/ 559 w 708"/>
                <a:gd name="T109" fmla="*/ 504 h 1016"/>
                <a:gd name="T110" fmla="*/ 592 w 708"/>
                <a:gd name="T111" fmla="*/ 492 h 1016"/>
                <a:gd name="T112" fmla="*/ 625 w 708"/>
                <a:gd name="T113" fmla="*/ 419 h 1016"/>
                <a:gd name="T114" fmla="*/ 670 w 708"/>
                <a:gd name="T115" fmla="*/ 429 h 1016"/>
                <a:gd name="T116" fmla="*/ 708 w 708"/>
                <a:gd name="T117" fmla="*/ 410 h 1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08" h="1016">
                  <a:moveTo>
                    <a:pt x="708" y="410"/>
                  </a:moveTo>
                  <a:lnTo>
                    <a:pt x="703" y="410"/>
                  </a:lnTo>
                  <a:lnTo>
                    <a:pt x="703" y="410"/>
                  </a:lnTo>
                  <a:lnTo>
                    <a:pt x="700" y="407"/>
                  </a:lnTo>
                  <a:lnTo>
                    <a:pt x="698" y="405"/>
                  </a:lnTo>
                  <a:lnTo>
                    <a:pt x="698" y="405"/>
                  </a:lnTo>
                  <a:lnTo>
                    <a:pt x="698" y="403"/>
                  </a:lnTo>
                  <a:lnTo>
                    <a:pt x="698" y="398"/>
                  </a:lnTo>
                  <a:lnTo>
                    <a:pt x="698" y="395"/>
                  </a:lnTo>
                  <a:lnTo>
                    <a:pt x="698" y="395"/>
                  </a:lnTo>
                  <a:lnTo>
                    <a:pt x="696" y="393"/>
                  </a:lnTo>
                  <a:lnTo>
                    <a:pt x="693" y="393"/>
                  </a:lnTo>
                  <a:lnTo>
                    <a:pt x="693" y="391"/>
                  </a:lnTo>
                  <a:lnTo>
                    <a:pt x="696" y="388"/>
                  </a:lnTo>
                  <a:lnTo>
                    <a:pt x="696" y="386"/>
                  </a:lnTo>
                  <a:lnTo>
                    <a:pt x="696" y="384"/>
                  </a:lnTo>
                  <a:lnTo>
                    <a:pt x="693" y="384"/>
                  </a:lnTo>
                  <a:lnTo>
                    <a:pt x="689" y="381"/>
                  </a:lnTo>
                  <a:lnTo>
                    <a:pt x="686" y="376"/>
                  </a:lnTo>
                  <a:lnTo>
                    <a:pt x="686" y="374"/>
                  </a:lnTo>
                  <a:lnTo>
                    <a:pt x="686" y="372"/>
                  </a:lnTo>
                  <a:lnTo>
                    <a:pt x="684" y="369"/>
                  </a:lnTo>
                  <a:lnTo>
                    <a:pt x="682" y="369"/>
                  </a:lnTo>
                  <a:lnTo>
                    <a:pt x="679" y="369"/>
                  </a:lnTo>
                  <a:lnTo>
                    <a:pt x="677" y="365"/>
                  </a:lnTo>
                  <a:lnTo>
                    <a:pt x="674" y="362"/>
                  </a:lnTo>
                  <a:lnTo>
                    <a:pt x="674" y="360"/>
                  </a:lnTo>
                  <a:lnTo>
                    <a:pt x="672" y="358"/>
                  </a:lnTo>
                  <a:lnTo>
                    <a:pt x="672" y="355"/>
                  </a:lnTo>
                  <a:lnTo>
                    <a:pt x="672" y="355"/>
                  </a:lnTo>
                  <a:lnTo>
                    <a:pt x="672" y="353"/>
                  </a:lnTo>
                  <a:lnTo>
                    <a:pt x="672" y="353"/>
                  </a:lnTo>
                  <a:lnTo>
                    <a:pt x="670" y="350"/>
                  </a:lnTo>
                  <a:lnTo>
                    <a:pt x="667" y="348"/>
                  </a:lnTo>
                  <a:lnTo>
                    <a:pt x="667" y="348"/>
                  </a:lnTo>
                  <a:lnTo>
                    <a:pt x="667" y="346"/>
                  </a:lnTo>
                  <a:lnTo>
                    <a:pt x="665" y="341"/>
                  </a:lnTo>
                  <a:lnTo>
                    <a:pt x="663" y="336"/>
                  </a:lnTo>
                  <a:lnTo>
                    <a:pt x="646" y="329"/>
                  </a:lnTo>
                  <a:lnTo>
                    <a:pt x="644" y="329"/>
                  </a:lnTo>
                  <a:lnTo>
                    <a:pt x="641" y="327"/>
                  </a:lnTo>
                  <a:lnTo>
                    <a:pt x="641" y="324"/>
                  </a:lnTo>
                  <a:lnTo>
                    <a:pt x="641" y="322"/>
                  </a:lnTo>
                  <a:lnTo>
                    <a:pt x="639" y="320"/>
                  </a:lnTo>
                  <a:lnTo>
                    <a:pt x="639" y="320"/>
                  </a:lnTo>
                  <a:lnTo>
                    <a:pt x="634" y="320"/>
                  </a:lnTo>
                  <a:lnTo>
                    <a:pt x="632" y="317"/>
                  </a:lnTo>
                  <a:lnTo>
                    <a:pt x="627" y="313"/>
                  </a:lnTo>
                  <a:lnTo>
                    <a:pt x="627" y="310"/>
                  </a:lnTo>
                  <a:lnTo>
                    <a:pt x="627" y="305"/>
                  </a:lnTo>
                  <a:lnTo>
                    <a:pt x="627" y="303"/>
                  </a:lnTo>
                  <a:lnTo>
                    <a:pt x="625" y="298"/>
                  </a:lnTo>
                  <a:lnTo>
                    <a:pt x="620" y="294"/>
                  </a:lnTo>
                  <a:lnTo>
                    <a:pt x="618" y="287"/>
                  </a:lnTo>
                  <a:lnTo>
                    <a:pt x="618" y="279"/>
                  </a:lnTo>
                  <a:lnTo>
                    <a:pt x="618" y="277"/>
                  </a:lnTo>
                  <a:lnTo>
                    <a:pt x="615" y="277"/>
                  </a:lnTo>
                  <a:lnTo>
                    <a:pt x="615" y="275"/>
                  </a:lnTo>
                  <a:lnTo>
                    <a:pt x="615" y="272"/>
                  </a:lnTo>
                  <a:lnTo>
                    <a:pt x="615" y="272"/>
                  </a:lnTo>
                  <a:lnTo>
                    <a:pt x="620" y="268"/>
                  </a:lnTo>
                  <a:lnTo>
                    <a:pt x="613" y="265"/>
                  </a:lnTo>
                  <a:lnTo>
                    <a:pt x="611" y="263"/>
                  </a:lnTo>
                  <a:lnTo>
                    <a:pt x="608" y="260"/>
                  </a:lnTo>
                  <a:lnTo>
                    <a:pt x="608" y="258"/>
                  </a:lnTo>
                  <a:lnTo>
                    <a:pt x="608" y="253"/>
                  </a:lnTo>
                  <a:lnTo>
                    <a:pt x="606" y="251"/>
                  </a:lnTo>
                  <a:lnTo>
                    <a:pt x="606" y="249"/>
                  </a:lnTo>
                  <a:lnTo>
                    <a:pt x="601" y="249"/>
                  </a:lnTo>
                  <a:lnTo>
                    <a:pt x="599" y="246"/>
                  </a:lnTo>
                  <a:lnTo>
                    <a:pt x="599" y="244"/>
                  </a:lnTo>
                  <a:lnTo>
                    <a:pt x="594" y="234"/>
                  </a:lnTo>
                  <a:lnTo>
                    <a:pt x="592" y="230"/>
                  </a:lnTo>
                  <a:lnTo>
                    <a:pt x="587" y="211"/>
                  </a:lnTo>
                  <a:lnTo>
                    <a:pt x="585" y="211"/>
                  </a:lnTo>
                  <a:lnTo>
                    <a:pt x="585" y="208"/>
                  </a:lnTo>
                  <a:lnTo>
                    <a:pt x="585" y="206"/>
                  </a:lnTo>
                  <a:lnTo>
                    <a:pt x="582" y="206"/>
                  </a:lnTo>
                  <a:lnTo>
                    <a:pt x="582" y="206"/>
                  </a:lnTo>
                  <a:lnTo>
                    <a:pt x="580" y="206"/>
                  </a:lnTo>
                  <a:lnTo>
                    <a:pt x="580" y="204"/>
                  </a:lnTo>
                  <a:lnTo>
                    <a:pt x="577" y="204"/>
                  </a:lnTo>
                  <a:lnTo>
                    <a:pt x="580" y="201"/>
                  </a:lnTo>
                  <a:lnTo>
                    <a:pt x="580" y="199"/>
                  </a:lnTo>
                  <a:lnTo>
                    <a:pt x="577" y="199"/>
                  </a:lnTo>
                  <a:lnTo>
                    <a:pt x="575" y="197"/>
                  </a:lnTo>
                  <a:lnTo>
                    <a:pt x="575" y="197"/>
                  </a:lnTo>
                  <a:lnTo>
                    <a:pt x="573" y="194"/>
                  </a:lnTo>
                  <a:lnTo>
                    <a:pt x="573" y="192"/>
                  </a:lnTo>
                  <a:lnTo>
                    <a:pt x="570" y="189"/>
                  </a:lnTo>
                  <a:lnTo>
                    <a:pt x="568" y="189"/>
                  </a:lnTo>
                  <a:lnTo>
                    <a:pt x="568" y="187"/>
                  </a:lnTo>
                  <a:lnTo>
                    <a:pt x="568" y="185"/>
                  </a:lnTo>
                  <a:lnTo>
                    <a:pt x="568" y="182"/>
                  </a:lnTo>
                  <a:lnTo>
                    <a:pt x="566" y="182"/>
                  </a:lnTo>
                  <a:lnTo>
                    <a:pt x="568" y="178"/>
                  </a:lnTo>
                  <a:lnTo>
                    <a:pt x="568" y="173"/>
                  </a:lnTo>
                  <a:lnTo>
                    <a:pt x="563" y="166"/>
                  </a:lnTo>
                  <a:lnTo>
                    <a:pt x="563" y="154"/>
                  </a:lnTo>
                  <a:lnTo>
                    <a:pt x="561" y="152"/>
                  </a:lnTo>
                  <a:lnTo>
                    <a:pt x="559" y="152"/>
                  </a:lnTo>
                  <a:lnTo>
                    <a:pt x="559" y="152"/>
                  </a:lnTo>
                  <a:lnTo>
                    <a:pt x="556" y="149"/>
                  </a:lnTo>
                  <a:lnTo>
                    <a:pt x="554" y="149"/>
                  </a:lnTo>
                  <a:lnTo>
                    <a:pt x="554" y="147"/>
                  </a:lnTo>
                  <a:lnTo>
                    <a:pt x="544" y="140"/>
                  </a:lnTo>
                  <a:lnTo>
                    <a:pt x="544" y="137"/>
                  </a:lnTo>
                  <a:lnTo>
                    <a:pt x="544" y="133"/>
                  </a:lnTo>
                  <a:lnTo>
                    <a:pt x="542" y="128"/>
                  </a:lnTo>
                  <a:lnTo>
                    <a:pt x="540" y="123"/>
                  </a:lnTo>
                  <a:lnTo>
                    <a:pt x="537" y="121"/>
                  </a:lnTo>
                  <a:lnTo>
                    <a:pt x="528" y="118"/>
                  </a:lnTo>
                  <a:lnTo>
                    <a:pt x="528" y="116"/>
                  </a:lnTo>
                  <a:lnTo>
                    <a:pt x="523" y="111"/>
                  </a:lnTo>
                  <a:lnTo>
                    <a:pt x="518" y="109"/>
                  </a:lnTo>
                  <a:lnTo>
                    <a:pt x="507" y="104"/>
                  </a:lnTo>
                  <a:lnTo>
                    <a:pt x="504" y="102"/>
                  </a:lnTo>
                  <a:lnTo>
                    <a:pt x="504" y="100"/>
                  </a:lnTo>
                  <a:lnTo>
                    <a:pt x="502" y="100"/>
                  </a:lnTo>
                  <a:lnTo>
                    <a:pt x="502" y="97"/>
                  </a:lnTo>
                  <a:lnTo>
                    <a:pt x="499" y="95"/>
                  </a:lnTo>
                  <a:lnTo>
                    <a:pt x="499" y="88"/>
                  </a:lnTo>
                  <a:lnTo>
                    <a:pt x="499" y="85"/>
                  </a:lnTo>
                  <a:lnTo>
                    <a:pt x="492" y="83"/>
                  </a:lnTo>
                  <a:lnTo>
                    <a:pt x="483" y="81"/>
                  </a:lnTo>
                  <a:lnTo>
                    <a:pt x="478" y="76"/>
                  </a:lnTo>
                  <a:lnTo>
                    <a:pt x="473" y="74"/>
                  </a:lnTo>
                  <a:lnTo>
                    <a:pt x="473" y="71"/>
                  </a:lnTo>
                  <a:lnTo>
                    <a:pt x="471" y="71"/>
                  </a:lnTo>
                  <a:lnTo>
                    <a:pt x="469" y="71"/>
                  </a:lnTo>
                  <a:lnTo>
                    <a:pt x="466" y="69"/>
                  </a:lnTo>
                  <a:lnTo>
                    <a:pt x="466" y="66"/>
                  </a:lnTo>
                  <a:lnTo>
                    <a:pt x="469" y="62"/>
                  </a:lnTo>
                  <a:lnTo>
                    <a:pt x="469" y="55"/>
                  </a:lnTo>
                  <a:lnTo>
                    <a:pt x="466" y="52"/>
                  </a:lnTo>
                  <a:lnTo>
                    <a:pt x="462" y="55"/>
                  </a:lnTo>
                  <a:lnTo>
                    <a:pt x="457" y="57"/>
                  </a:lnTo>
                  <a:lnTo>
                    <a:pt x="454" y="59"/>
                  </a:lnTo>
                  <a:lnTo>
                    <a:pt x="452" y="59"/>
                  </a:lnTo>
                  <a:lnTo>
                    <a:pt x="452" y="55"/>
                  </a:lnTo>
                  <a:lnTo>
                    <a:pt x="454" y="52"/>
                  </a:lnTo>
                  <a:lnTo>
                    <a:pt x="454" y="47"/>
                  </a:lnTo>
                  <a:lnTo>
                    <a:pt x="452" y="47"/>
                  </a:lnTo>
                  <a:lnTo>
                    <a:pt x="447" y="47"/>
                  </a:lnTo>
                  <a:lnTo>
                    <a:pt x="445" y="45"/>
                  </a:lnTo>
                  <a:lnTo>
                    <a:pt x="445" y="45"/>
                  </a:lnTo>
                  <a:lnTo>
                    <a:pt x="443" y="43"/>
                  </a:lnTo>
                  <a:lnTo>
                    <a:pt x="440" y="38"/>
                  </a:lnTo>
                  <a:lnTo>
                    <a:pt x="440" y="36"/>
                  </a:lnTo>
                  <a:lnTo>
                    <a:pt x="438" y="31"/>
                  </a:lnTo>
                  <a:lnTo>
                    <a:pt x="436" y="29"/>
                  </a:lnTo>
                  <a:lnTo>
                    <a:pt x="436" y="26"/>
                  </a:lnTo>
                  <a:lnTo>
                    <a:pt x="436" y="24"/>
                  </a:lnTo>
                  <a:lnTo>
                    <a:pt x="436" y="24"/>
                  </a:lnTo>
                  <a:lnTo>
                    <a:pt x="433" y="24"/>
                  </a:lnTo>
                  <a:lnTo>
                    <a:pt x="431" y="24"/>
                  </a:lnTo>
                  <a:lnTo>
                    <a:pt x="428" y="24"/>
                  </a:lnTo>
                  <a:lnTo>
                    <a:pt x="428" y="24"/>
                  </a:lnTo>
                  <a:lnTo>
                    <a:pt x="426" y="21"/>
                  </a:lnTo>
                  <a:lnTo>
                    <a:pt x="424" y="21"/>
                  </a:lnTo>
                  <a:lnTo>
                    <a:pt x="421" y="21"/>
                  </a:lnTo>
                  <a:lnTo>
                    <a:pt x="419" y="24"/>
                  </a:lnTo>
                  <a:lnTo>
                    <a:pt x="417" y="26"/>
                  </a:lnTo>
                  <a:lnTo>
                    <a:pt x="412" y="24"/>
                  </a:lnTo>
                  <a:lnTo>
                    <a:pt x="414" y="24"/>
                  </a:lnTo>
                  <a:lnTo>
                    <a:pt x="414" y="19"/>
                  </a:lnTo>
                  <a:lnTo>
                    <a:pt x="414" y="19"/>
                  </a:lnTo>
                  <a:lnTo>
                    <a:pt x="414" y="17"/>
                  </a:lnTo>
                  <a:lnTo>
                    <a:pt x="414" y="14"/>
                  </a:lnTo>
                  <a:lnTo>
                    <a:pt x="412" y="14"/>
                  </a:lnTo>
                  <a:lnTo>
                    <a:pt x="412" y="17"/>
                  </a:lnTo>
                  <a:lnTo>
                    <a:pt x="412" y="19"/>
                  </a:lnTo>
                  <a:lnTo>
                    <a:pt x="410" y="21"/>
                  </a:lnTo>
                  <a:lnTo>
                    <a:pt x="407" y="21"/>
                  </a:lnTo>
                  <a:lnTo>
                    <a:pt x="398" y="24"/>
                  </a:lnTo>
                  <a:lnTo>
                    <a:pt x="369" y="19"/>
                  </a:lnTo>
                  <a:lnTo>
                    <a:pt x="369" y="19"/>
                  </a:lnTo>
                  <a:lnTo>
                    <a:pt x="367" y="17"/>
                  </a:lnTo>
                  <a:lnTo>
                    <a:pt x="367" y="17"/>
                  </a:lnTo>
                  <a:lnTo>
                    <a:pt x="365" y="17"/>
                  </a:lnTo>
                  <a:lnTo>
                    <a:pt x="360" y="17"/>
                  </a:lnTo>
                  <a:lnTo>
                    <a:pt x="355" y="17"/>
                  </a:lnTo>
                  <a:lnTo>
                    <a:pt x="355" y="17"/>
                  </a:lnTo>
                  <a:lnTo>
                    <a:pt x="353" y="17"/>
                  </a:lnTo>
                  <a:lnTo>
                    <a:pt x="350" y="19"/>
                  </a:lnTo>
                  <a:lnTo>
                    <a:pt x="350" y="19"/>
                  </a:lnTo>
                  <a:lnTo>
                    <a:pt x="348" y="19"/>
                  </a:lnTo>
                  <a:lnTo>
                    <a:pt x="348" y="19"/>
                  </a:lnTo>
                  <a:lnTo>
                    <a:pt x="346" y="19"/>
                  </a:lnTo>
                  <a:lnTo>
                    <a:pt x="343" y="17"/>
                  </a:lnTo>
                  <a:lnTo>
                    <a:pt x="339" y="14"/>
                  </a:lnTo>
                  <a:lnTo>
                    <a:pt x="336" y="17"/>
                  </a:lnTo>
                  <a:lnTo>
                    <a:pt x="332" y="17"/>
                  </a:lnTo>
                  <a:lnTo>
                    <a:pt x="317" y="19"/>
                  </a:lnTo>
                  <a:lnTo>
                    <a:pt x="310" y="17"/>
                  </a:lnTo>
                  <a:lnTo>
                    <a:pt x="308" y="14"/>
                  </a:lnTo>
                  <a:lnTo>
                    <a:pt x="301" y="10"/>
                  </a:lnTo>
                  <a:lnTo>
                    <a:pt x="294" y="10"/>
                  </a:lnTo>
                  <a:lnTo>
                    <a:pt x="291" y="7"/>
                  </a:lnTo>
                  <a:lnTo>
                    <a:pt x="291" y="5"/>
                  </a:lnTo>
                  <a:lnTo>
                    <a:pt x="289" y="5"/>
                  </a:lnTo>
                  <a:lnTo>
                    <a:pt x="287" y="2"/>
                  </a:lnTo>
                  <a:lnTo>
                    <a:pt x="284" y="0"/>
                  </a:lnTo>
                  <a:lnTo>
                    <a:pt x="279" y="0"/>
                  </a:lnTo>
                  <a:lnTo>
                    <a:pt x="279" y="2"/>
                  </a:lnTo>
                  <a:lnTo>
                    <a:pt x="277" y="5"/>
                  </a:lnTo>
                  <a:lnTo>
                    <a:pt x="275" y="5"/>
                  </a:lnTo>
                  <a:lnTo>
                    <a:pt x="272" y="7"/>
                  </a:lnTo>
                  <a:lnTo>
                    <a:pt x="272" y="7"/>
                  </a:lnTo>
                  <a:lnTo>
                    <a:pt x="272" y="10"/>
                  </a:lnTo>
                  <a:lnTo>
                    <a:pt x="270" y="14"/>
                  </a:lnTo>
                  <a:lnTo>
                    <a:pt x="270" y="17"/>
                  </a:lnTo>
                  <a:lnTo>
                    <a:pt x="265" y="21"/>
                  </a:lnTo>
                  <a:lnTo>
                    <a:pt x="265" y="24"/>
                  </a:lnTo>
                  <a:lnTo>
                    <a:pt x="246" y="21"/>
                  </a:lnTo>
                  <a:lnTo>
                    <a:pt x="246" y="21"/>
                  </a:lnTo>
                  <a:lnTo>
                    <a:pt x="244" y="24"/>
                  </a:lnTo>
                  <a:lnTo>
                    <a:pt x="244" y="26"/>
                  </a:lnTo>
                  <a:lnTo>
                    <a:pt x="242" y="26"/>
                  </a:lnTo>
                  <a:lnTo>
                    <a:pt x="242" y="26"/>
                  </a:lnTo>
                  <a:lnTo>
                    <a:pt x="242" y="26"/>
                  </a:lnTo>
                  <a:lnTo>
                    <a:pt x="239" y="26"/>
                  </a:lnTo>
                  <a:lnTo>
                    <a:pt x="239" y="24"/>
                  </a:lnTo>
                  <a:lnTo>
                    <a:pt x="239" y="24"/>
                  </a:lnTo>
                  <a:lnTo>
                    <a:pt x="235" y="26"/>
                  </a:lnTo>
                  <a:lnTo>
                    <a:pt x="230" y="29"/>
                  </a:lnTo>
                  <a:lnTo>
                    <a:pt x="227" y="31"/>
                  </a:lnTo>
                  <a:lnTo>
                    <a:pt x="220" y="29"/>
                  </a:lnTo>
                  <a:lnTo>
                    <a:pt x="218" y="31"/>
                  </a:lnTo>
                  <a:lnTo>
                    <a:pt x="218" y="31"/>
                  </a:lnTo>
                  <a:lnTo>
                    <a:pt x="218" y="33"/>
                  </a:lnTo>
                  <a:lnTo>
                    <a:pt x="216" y="33"/>
                  </a:lnTo>
                  <a:lnTo>
                    <a:pt x="216" y="36"/>
                  </a:lnTo>
                  <a:lnTo>
                    <a:pt x="211" y="45"/>
                  </a:lnTo>
                  <a:lnTo>
                    <a:pt x="211" y="47"/>
                  </a:lnTo>
                  <a:lnTo>
                    <a:pt x="211" y="47"/>
                  </a:lnTo>
                  <a:lnTo>
                    <a:pt x="206" y="52"/>
                  </a:lnTo>
                  <a:lnTo>
                    <a:pt x="206" y="55"/>
                  </a:lnTo>
                  <a:lnTo>
                    <a:pt x="206" y="57"/>
                  </a:lnTo>
                  <a:lnTo>
                    <a:pt x="204" y="59"/>
                  </a:lnTo>
                  <a:lnTo>
                    <a:pt x="201" y="59"/>
                  </a:lnTo>
                  <a:lnTo>
                    <a:pt x="204" y="62"/>
                  </a:lnTo>
                  <a:lnTo>
                    <a:pt x="204" y="62"/>
                  </a:lnTo>
                  <a:lnTo>
                    <a:pt x="201" y="64"/>
                  </a:lnTo>
                  <a:lnTo>
                    <a:pt x="201" y="66"/>
                  </a:lnTo>
                  <a:lnTo>
                    <a:pt x="201" y="66"/>
                  </a:lnTo>
                  <a:lnTo>
                    <a:pt x="199" y="69"/>
                  </a:lnTo>
                  <a:lnTo>
                    <a:pt x="194" y="83"/>
                  </a:lnTo>
                  <a:lnTo>
                    <a:pt x="192" y="85"/>
                  </a:lnTo>
                  <a:lnTo>
                    <a:pt x="192" y="88"/>
                  </a:lnTo>
                  <a:lnTo>
                    <a:pt x="192" y="90"/>
                  </a:lnTo>
                  <a:lnTo>
                    <a:pt x="192" y="92"/>
                  </a:lnTo>
                  <a:lnTo>
                    <a:pt x="192" y="92"/>
                  </a:lnTo>
                  <a:lnTo>
                    <a:pt x="192" y="95"/>
                  </a:lnTo>
                  <a:lnTo>
                    <a:pt x="192" y="100"/>
                  </a:lnTo>
                  <a:lnTo>
                    <a:pt x="192" y="100"/>
                  </a:lnTo>
                  <a:lnTo>
                    <a:pt x="192" y="102"/>
                  </a:lnTo>
                  <a:lnTo>
                    <a:pt x="192" y="104"/>
                  </a:lnTo>
                  <a:lnTo>
                    <a:pt x="192" y="104"/>
                  </a:lnTo>
                  <a:lnTo>
                    <a:pt x="190" y="104"/>
                  </a:lnTo>
                  <a:lnTo>
                    <a:pt x="190" y="104"/>
                  </a:lnTo>
                  <a:lnTo>
                    <a:pt x="187" y="104"/>
                  </a:lnTo>
                  <a:lnTo>
                    <a:pt x="185" y="107"/>
                  </a:lnTo>
                  <a:lnTo>
                    <a:pt x="185" y="107"/>
                  </a:lnTo>
                  <a:lnTo>
                    <a:pt x="185" y="109"/>
                  </a:lnTo>
                  <a:lnTo>
                    <a:pt x="185" y="114"/>
                  </a:lnTo>
                  <a:lnTo>
                    <a:pt x="183" y="121"/>
                  </a:lnTo>
                  <a:lnTo>
                    <a:pt x="183" y="123"/>
                  </a:lnTo>
                  <a:lnTo>
                    <a:pt x="183" y="126"/>
                  </a:lnTo>
                  <a:lnTo>
                    <a:pt x="187" y="128"/>
                  </a:lnTo>
                  <a:lnTo>
                    <a:pt x="190" y="130"/>
                  </a:lnTo>
                  <a:lnTo>
                    <a:pt x="187" y="130"/>
                  </a:lnTo>
                  <a:lnTo>
                    <a:pt x="183" y="133"/>
                  </a:lnTo>
                  <a:lnTo>
                    <a:pt x="175" y="137"/>
                  </a:lnTo>
                  <a:lnTo>
                    <a:pt x="173" y="140"/>
                  </a:lnTo>
                  <a:lnTo>
                    <a:pt x="171" y="137"/>
                  </a:lnTo>
                  <a:lnTo>
                    <a:pt x="166" y="140"/>
                  </a:lnTo>
                  <a:lnTo>
                    <a:pt x="161" y="149"/>
                  </a:lnTo>
                  <a:lnTo>
                    <a:pt x="161" y="152"/>
                  </a:lnTo>
                  <a:lnTo>
                    <a:pt x="159" y="154"/>
                  </a:lnTo>
                  <a:lnTo>
                    <a:pt x="152" y="156"/>
                  </a:lnTo>
                  <a:lnTo>
                    <a:pt x="152" y="159"/>
                  </a:lnTo>
                  <a:lnTo>
                    <a:pt x="149" y="159"/>
                  </a:lnTo>
                  <a:lnTo>
                    <a:pt x="149" y="163"/>
                  </a:lnTo>
                  <a:lnTo>
                    <a:pt x="149" y="163"/>
                  </a:lnTo>
                  <a:lnTo>
                    <a:pt x="147" y="163"/>
                  </a:lnTo>
                  <a:lnTo>
                    <a:pt x="147" y="171"/>
                  </a:lnTo>
                  <a:lnTo>
                    <a:pt x="145" y="175"/>
                  </a:lnTo>
                  <a:lnTo>
                    <a:pt x="140" y="178"/>
                  </a:lnTo>
                  <a:lnTo>
                    <a:pt x="133" y="175"/>
                  </a:lnTo>
                  <a:lnTo>
                    <a:pt x="123" y="173"/>
                  </a:lnTo>
                  <a:lnTo>
                    <a:pt x="114" y="173"/>
                  </a:lnTo>
                  <a:lnTo>
                    <a:pt x="112" y="173"/>
                  </a:lnTo>
                  <a:lnTo>
                    <a:pt x="112" y="168"/>
                  </a:lnTo>
                  <a:lnTo>
                    <a:pt x="112" y="168"/>
                  </a:lnTo>
                  <a:lnTo>
                    <a:pt x="112" y="171"/>
                  </a:lnTo>
                  <a:lnTo>
                    <a:pt x="97" y="197"/>
                  </a:lnTo>
                  <a:lnTo>
                    <a:pt x="83" y="223"/>
                  </a:lnTo>
                  <a:lnTo>
                    <a:pt x="69" y="251"/>
                  </a:lnTo>
                  <a:lnTo>
                    <a:pt x="57" y="277"/>
                  </a:lnTo>
                  <a:lnTo>
                    <a:pt x="50" y="287"/>
                  </a:lnTo>
                  <a:lnTo>
                    <a:pt x="45" y="298"/>
                  </a:lnTo>
                  <a:lnTo>
                    <a:pt x="41" y="308"/>
                  </a:lnTo>
                  <a:lnTo>
                    <a:pt x="36" y="317"/>
                  </a:lnTo>
                  <a:lnTo>
                    <a:pt x="29" y="332"/>
                  </a:lnTo>
                  <a:lnTo>
                    <a:pt x="22" y="346"/>
                  </a:lnTo>
                  <a:lnTo>
                    <a:pt x="15" y="360"/>
                  </a:lnTo>
                  <a:lnTo>
                    <a:pt x="8" y="372"/>
                  </a:lnTo>
                  <a:lnTo>
                    <a:pt x="0" y="381"/>
                  </a:lnTo>
                  <a:lnTo>
                    <a:pt x="3" y="388"/>
                  </a:lnTo>
                  <a:lnTo>
                    <a:pt x="3" y="393"/>
                  </a:lnTo>
                  <a:lnTo>
                    <a:pt x="5" y="398"/>
                  </a:lnTo>
                  <a:lnTo>
                    <a:pt x="5" y="400"/>
                  </a:lnTo>
                  <a:lnTo>
                    <a:pt x="8" y="410"/>
                  </a:lnTo>
                  <a:lnTo>
                    <a:pt x="10" y="419"/>
                  </a:lnTo>
                  <a:lnTo>
                    <a:pt x="12" y="426"/>
                  </a:lnTo>
                  <a:lnTo>
                    <a:pt x="12" y="436"/>
                  </a:lnTo>
                  <a:lnTo>
                    <a:pt x="22" y="474"/>
                  </a:lnTo>
                  <a:lnTo>
                    <a:pt x="31" y="509"/>
                  </a:lnTo>
                  <a:lnTo>
                    <a:pt x="41" y="547"/>
                  </a:lnTo>
                  <a:lnTo>
                    <a:pt x="48" y="582"/>
                  </a:lnTo>
                  <a:lnTo>
                    <a:pt x="50" y="594"/>
                  </a:lnTo>
                  <a:lnTo>
                    <a:pt x="52" y="604"/>
                  </a:lnTo>
                  <a:lnTo>
                    <a:pt x="55" y="616"/>
                  </a:lnTo>
                  <a:lnTo>
                    <a:pt x="57" y="625"/>
                  </a:lnTo>
                  <a:lnTo>
                    <a:pt x="60" y="627"/>
                  </a:lnTo>
                  <a:lnTo>
                    <a:pt x="62" y="630"/>
                  </a:lnTo>
                  <a:lnTo>
                    <a:pt x="64" y="630"/>
                  </a:lnTo>
                  <a:lnTo>
                    <a:pt x="67" y="632"/>
                  </a:lnTo>
                  <a:lnTo>
                    <a:pt x="74" y="639"/>
                  </a:lnTo>
                  <a:lnTo>
                    <a:pt x="81" y="644"/>
                  </a:lnTo>
                  <a:lnTo>
                    <a:pt x="88" y="651"/>
                  </a:lnTo>
                  <a:lnTo>
                    <a:pt x="93" y="656"/>
                  </a:lnTo>
                  <a:lnTo>
                    <a:pt x="102" y="663"/>
                  </a:lnTo>
                  <a:lnTo>
                    <a:pt x="109" y="670"/>
                  </a:lnTo>
                  <a:lnTo>
                    <a:pt x="116" y="677"/>
                  </a:lnTo>
                  <a:lnTo>
                    <a:pt x="119" y="689"/>
                  </a:lnTo>
                  <a:lnTo>
                    <a:pt x="116" y="698"/>
                  </a:lnTo>
                  <a:lnTo>
                    <a:pt x="114" y="705"/>
                  </a:lnTo>
                  <a:lnTo>
                    <a:pt x="109" y="715"/>
                  </a:lnTo>
                  <a:lnTo>
                    <a:pt x="107" y="724"/>
                  </a:lnTo>
                  <a:lnTo>
                    <a:pt x="104" y="734"/>
                  </a:lnTo>
                  <a:lnTo>
                    <a:pt x="107" y="743"/>
                  </a:lnTo>
                  <a:lnTo>
                    <a:pt x="107" y="753"/>
                  </a:lnTo>
                  <a:lnTo>
                    <a:pt x="107" y="762"/>
                  </a:lnTo>
                  <a:lnTo>
                    <a:pt x="109" y="767"/>
                  </a:lnTo>
                  <a:lnTo>
                    <a:pt x="109" y="772"/>
                  </a:lnTo>
                  <a:lnTo>
                    <a:pt x="109" y="779"/>
                  </a:lnTo>
                  <a:lnTo>
                    <a:pt x="109" y="784"/>
                  </a:lnTo>
                  <a:lnTo>
                    <a:pt x="109" y="784"/>
                  </a:lnTo>
                  <a:lnTo>
                    <a:pt x="109" y="786"/>
                  </a:lnTo>
                  <a:lnTo>
                    <a:pt x="109" y="786"/>
                  </a:lnTo>
                  <a:lnTo>
                    <a:pt x="109" y="788"/>
                  </a:lnTo>
                  <a:lnTo>
                    <a:pt x="112" y="793"/>
                  </a:lnTo>
                  <a:lnTo>
                    <a:pt x="112" y="798"/>
                  </a:lnTo>
                  <a:lnTo>
                    <a:pt x="112" y="803"/>
                  </a:lnTo>
                  <a:lnTo>
                    <a:pt x="109" y="807"/>
                  </a:lnTo>
                  <a:lnTo>
                    <a:pt x="104" y="807"/>
                  </a:lnTo>
                  <a:lnTo>
                    <a:pt x="104" y="810"/>
                  </a:lnTo>
                  <a:lnTo>
                    <a:pt x="102" y="812"/>
                  </a:lnTo>
                  <a:lnTo>
                    <a:pt x="102" y="817"/>
                  </a:lnTo>
                  <a:lnTo>
                    <a:pt x="100" y="817"/>
                  </a:lnTo>
                  <a:lnTo>
                    <a:pt x="97" y="819"/>
                  </a:lnTo>
                  <a:lnTo>
                    <a:pt x="97" y="821"/>
                  </a:lnTo>
                  <a:lnTo>
                    <a:pt x="95" y="824"/>
                  </a:lnTo>
                  <a:lnTo>
                    <a:pt x="93" y="824"/>
                  </a:lnTo>
                  <a:lnTo>
                    <a:pt x="93" y="826"/>
                  </a:lnTo>
                  <a:lnTo>
                    <a:pt x="90" y="826"/>
                  </a:lnTo>
                  <a:lnTo>
                    <a:pt x="88" y="829"/>
                  </a:lnTo>
                  <a:lnTo>
                    <a:pt x="86" y="829"/>
                  </a:lnTo>
                  <a:lnTo>
                    <a:pt x="83" y="831"/>
                  </a:lnTo>
                  <a:lnTo>
                    <a:pt x="81" y="833"/>
                  </a:lnTo>
                  <a:lnTo>
                    <a:pt x="81" y="836"/>
                  </a:lnTo>
                  <a:lnTo>
                    <a:pt x="81" y="840"/>
                  </a:lnTo>
                  <a:lnTo>
                    <a:pt x="83" y="843"/>
                  </a:lnTo>
                  <a:lnTo>
                    <a:pt x="86" y="845"/>
                  </a:lnTo>
                  <a:lnTo>
                    <a:pt x="88" y="850"/>
                  </a:lnTo>
                  <a:lnTo>
                    <a:pt x="90" y="850"/>
                  </a:lnTo>
                  <a:lnTo>
                    <a:pt x="90" y="852"/>
                  </a:lnTo>
                  <a:lnTo>
                    <a:pt x="93" y="855"/>
                  </a:lnTo>
                  <a:lnTo>
                    <a:pt x="93" y="857"/>
                  </a:lnTo>
                  <a:lnTo>
                    <a:pt x="93" y="857"/>
                  </a:lnTo>
                  <a:lnTo>
                    <a:pt x="90" y="857"/>
                  </a:lnTo>
                  <a:lnTo>
                    <a:pt x="88" y="859"/>
                  </a:lnTo>
                  <a:lnTo>
                    <a:pt x="86" y="859"/>
                  </a:lnTo>
                  <a:lnTo>
                    <a:pt x="83" y="864"/>
                  </a:lnTo>
                  <a:lnTo>
                    <a:pt x="81" y="869"/>
                  </a:lnTo>
                  <a:lnTo>
                    <a:pt x="78" y="874"/>
                  </a:lnTo>
                  <a:lnTo>
                    <a:pt x="78" y="878"/>
                  </a:lnTo>
                  <a:lnTo>
                    <a:pt x="78" y="883"/>
                  </a:lnTo>
                  <a:lnTo>
                    <a:pt x="81" y="883"/>
                  </a:lnTo>
                  <a:lnTo>
                    <a:pt x="83" y="885"/>
                  </a:lnTo>
                  <a:lnTo>
                    <a:pt x="86" y="888"/>
                  </a:lnTo>
                  <a:lnTo>
                    <a:pt x="88" y="890"/>
                  </a:lnTo>
                  <a:lnTo>
                    <a:pt x="90" y="895"/>
                  </a:lnTo>
                  <a:lnTo>
                    <a:pt x="93" y="897"/>
                  </a:lnTo>
                  <a:lnTo>
                    <a:pt x="95" y="902"/>
                  </a:lnTo>
                  <a:lnTo>
                    <a:pt x="100" y="909"/>
                  </a:lnTo>
                  <a:lnTo>
                    <a:pt x="104" y="911"/>
                  </a:lnTo>
                  <a:lnTo>
                    <a:pt x="112" y="916"/>
                  </a:lnTo>
                  <a:lnTo>
                    <a:pt x="119" y="921"/>
                  </a:lnTo>
                  <a:lnTo>
                    <a:pt x="121" y="926"/>
                  </a:lnTo>
                  <a:lnTo>
                    <a:pt x="121" y="933"/>
                  </a:lnTo>
                  <a:lnTo>
                    <a:pt x="121" y="942"/>
                  </a:lnTo>
                  <a:lnTo>
                    <a:pt x="121" y="949"/>
                  </a:lnTo>
                  <a:lnTo>
                    <a:pt x="126" y="956"/>
                  </a:lnTo>
                  <a:lnTo>
                    <a:pt x="133" y="959"/>
                  </a:lnTo>
                  <a:lnTo>
                    <a:pt x="142" y="963"/>
                  </a:lnTo>
                  <a:lnTo>
                    <a:pt x="149" y="963"/>
                  </a:lnTo>
                  <a:lnTo>
                    <a:pt x="157" y="966"/>
                  </a:lnTo>
                  <a:lnTo>
                    <a:pt x="164" y="968"/>
                  </a:lnTo>
                  <a:lnTo>
                    <a:pt x="171" y="971"/>
                  </a:lnTo>
                  <a:lnTo>
                    <a:pt x="175" y="973"/>
                  </a:lnTo>
                  <a:lnTo>
                    <a:pt x="180" y="975"/>
                  </a:lnTo>
                  <a:lnTo>
                    <a:pt x="185" y="980"/>
                  </a:lnTo>
                  <a:lnTo>
                    <a:pt x="187" y="982"/>
                  </a:lnTo>
                  <a:lnTo>
                    <a:pt x="192" y="985"/>
                  </a:lnTo>
                  <a:lnTo>
                    <a:pt x="192" y="978"/>
                  </a:lnTo>
                  <a:lnTo>
                    <a:pt x="192" y="968"/>
                  </a:lnTo>
                  <a:lnTo>
                    <a:pt x="192" y="961"/>
                  </a:lnTo>
                  <a:lnTo>
                    <a:pt x="192" y="954"/>
                  </a:lnTo>
                  <a:lnTo>
                    <a:pt x="197" y="952"/>
                  </a:lnTo>
                  <a:lnTo>
                    <a:pt x="199" y="947"/>
                  </a:lnTo>
                  <a:lnTo>
                    <a:pt x="204" y="942"/>
                  </a:lnTo>
                  <a:lnTo>
                    <a:pt x="206" y="940"/>
                  </a:lnTo>
                  <a:lnTo>
                    <a:pt x="211" y="935"/>
                  </a:lnTo>
                  <a:lnTo>
                    <a:pt x="213" y="930"/>
                  </a:lnTo>
                  <a:lnTo>
                    <a:pt x="218" y="926"/>
                  </a:lnTo>
                  <a:lnTo>
                    <a:pt x="220" y="919"/>
                  </a:lnTo>
                  <a:lnTo>
                    <a:pt x="225" y="914"/>
                  </a:lnTo>
                  <a:lnTo>
                    <a:pt x="227" y="911"/>
                  </a:lnTo>
                  <a:lnTo>
                    <a:pt x="230" y="911"/>
                  </a:lnTo>
                  <a:lnTo>
                    <a:pt x="237" y="911"/>
                  </a:lnTo>
                  <a:lnTo>
                    <a:pt x="249" y="909"/>
                  </a:lnTo>
                  <a:lnTo>
                    <a:pt x="261" y="909"/>
                  </a:lnTo>
                  <a:lnTo>
                    <a:pt x="275" y="907"/>
                  </a:lnTo>
                  <a:lnTo>
                    <a:pt x="287" y="907"/>
                  </a:lnTo>
                  <a:lnTo>
                    <a:pt x="291" y="904"/>
                  </a:lnTo>
                  <a:lnTo>
                    <a:pt x="296" y="904"/>
                  </a:lnTo>
                  <a:lnTo>
                    <a:pt x="301" y="904"/>
                  </a:lnTo>
                  <a:lnTo>
                    <a:pt x="305" y="904"/>
                  </a:lnTo>
                  <a:lnTo>
                    <a:pt x="313" y="907"/>
                  </a:lnTo>
                  <a:lnTo>
                    <a:pt x="320" y="909"/>
                  </a:lnTo>
                  <a:lnTo>
                    <a:pt x="327" y="911"/>
                  </a:lnTo>
                  <a:lnTo>
                    <a:pt x="334" y="911"/>
                  </a:lnTo>
                  <a:lnTo>
                    <a:pt x="341" y="914"/>
                  </a:lnTo>
                  <a:lnTo>
                    <a:pt x="346" y="916"/>
                  </a:lnTo>
                  <a:lnTo>
                    <a:pt x="358" y="921"/>
                  </a:lnTo>
                  <a:lnTo>
                    <a:pt x="362" y="923"/>
                  </a:lnTo>
                  <a:lnTo>
                    <a:pt x="365" y="930"/>
                  </a:lnTo>
                  <a:lnTo>
                    <a:pt x="367" y="935"/>
                  </a:lnTo>
                  <a:lnTo>
                    <a:pt x="369" y="940"/>
                  </a:lnTo>
                  <a:lnTo>
                    <a:pt x="374" y="947"/>
                  </a:lnTo>
                  <a:lnTo>
                    <a:pt x="381" y="949"/>
                  </a:lnTo>
                  <a:lnTo>
                    <a:pt x="388" y="952"/>
                  </a:lnTo>
                  <a:lnTo>
                    <a:pt x="393" y="952"/>
                  </a:lnTo>
                  <a:lnTo>
                    <a:pt x="395" y="952"/>
                  </a:lnTo>
                  <a:lnTo>
                    <a:pt x="400" y="952"/>
                  </a:lnTo>
                  <a:lnTo>
                    <a:pt x="402" y="954"/>
                  </a:lnTo>
                  <a:lnTo>
                    <a:pt x="405" y="956"/>
                  </a:lnTo>
                  <a:lnTo>
                    <a:pt x="405" y="959"/>
                  </a:lnTo>
                  <a:lnTo>
                    <a:pt x="407" y="963"/>
                  </a:lnTo>
                  <a:lnTo>
                    <a:pt x="407" y="966"/>
                  </a:lnTo>
                  <a:lnTo>
                    <a:pt x="407" y="971"/>
                  </a:lnTo>
                  <a:lnTo>
                    <a:pt x="405" y="971"/>
                  </a:lnTo>
                  <a:lnTo>
                    <a:pt x="400" y="968"/>
                  </a:lnTo>
                  <a:lnTo>
                    <a:pt x="398" y="968"/>
                  </a:lnTo>
                  <a:lnTo>
                    <a:pt x="393" y="966"/>
                  </a:lnTo>
                  <a:lnTo>
                    <a:pt x="395" y="971"/>
                  </a:lnTo>
                  <a:lnTo>
                    <a:pt x="395" y="975"/>
                  </a:lnTo>
                  <a:lnTo>
                    <a:pt x="398" y="978"/>
                  </a:lnTo>
                  <a:lnTo>
                    <a:pt x="400" y="980"/>
                  </a:lnTo>
                  <a:lnTo>
                    <a:pt x="405" y="980"/>
                  </a:lnTo>
                  <a:lnTo>
                    <a:pt x="410" y="980"/>
                  </a:lnTo>
                  <a:lnTo>
                    <a:pt x="414" y="980"/>
                  </a:lnTo>
                  <a:lnTo>
                    <a:pt x="419" y="980"/>
                  </a:lnTo>
                  <a:lnTo>
                    <a:pt x="424" y="980"/>
                  </a:lnTo>
                  <a:lnTo>
                    <a:pt x="426" y="980"/>
                  </a:lnTo>
                  <a:lnTo>
                    <a:pt x="431" y="980"/>
                  </a:lnTo>
                  <a:lnTo>
                    <a:pt x="433" y="978"/>
                  </a:lnTo>
                  <a:lnTo>
                    <a:pt x="436" y="975"/>
                  </a:lnTo>
                  <a:lnTo>
                    <a:pt x="440" y="971"/>
                  </a:lnTo>
                  <a:lnTo>
                    <a:pt x="443" y="968"/>
                  </a:lnTo>
                  <a:lnTo>
                    <a:pt x="447" y="963"/>
                  </a:lnTo>
                  <a:lnTo>
                    <a:pt x="447" y="966"/>
                  </a:lnTo>
                  <a:lnTo>
                    <a:pt x="447" y="966"/>
                  </a:lnTo>
                  <a:lnTo>
                    <a:pt x="447" y="968"/>
                  </a:lnTo>
                  <a:lnTo>
                    <a:pt x="447" y="968"/>
                  </a:lnTo>
                  <a:lnTo>
                    <a:pt x="454" y="968"/>
                  </a:lnTo>
                  <a:lnTo>
                    <a:pt x="459" y="968"/>
                  </a:lnTo>
                  <a:lnTo>
                    <a:pt x="466" y="968"/>
                  </a:lnTo>
                  <a:lnTo>
                    <a:pt x="471" y="973"/>
                  </a:lnTo>
                  <a:lnTo>
                    <a:pt x="473" y="975"/>
                  </a:lnTo>
                  <a:lnTo>
                    <a:pt x="476" y="978"/>
                  </a:lnTo>
                  <a:lnTo>
                    <a:pt x="478" y="980"/>
                  </a:lnTo>
                  <a:lnTo>
                    <a:pt x="480" y="985"/>
                  </a:lnTo>
                  <a:lnTo>
                    <a:pt x="480" y="987"/>
                  </a:lnTo>
                  <a:lnTo>
                    <a:pt x="483" y="990"/>
                  </a:lnTo>
                  <a:lnTo>
                    <a:pt x="483" y="994"/>
                  </a:lnTo>
                  <a:lnTo>
                    <a:pt x="485" y="997"/>
                  </a:lnTo>
                  <a:lnTo>
                    <a:pt x="488" y="1001"/>
                  </a:lnTo>
                  <a:lnTo>
                    <a:pt x="495" y="1006"/>
                  </a:lnTo>
                  <a:lnTo>
                    <a:pt x="502" y="1008"/>
                  </a:lnTo>
                  <a:lnTo>
                    <a:pt x="509" y="1008"/>
                  </a:lnTo>
                  <a:lnTo>
                    <a:pt x="511" y="1008"/>
                  </a:lnTo>
                  <a:lnTo>
                    <a:pt x="514" y="1006"/>
                  </a:lnTo>
                  <a:lnTo>
                    <a:pt x="518" y="1006"/>
                  </a:lnTo>
                  <a:lnTo>
                    <a:pt x="521" y="1008"/>
                  </a:lnTo>
                  <a:lnTo>
                    <a:pt x="523" y="1008"/>
                  </a:lnTo>
                  <a:lnTo>
                    <a:pt x="528" y="1011"/>
                  </a:lnTo>
                  <a:lnTo>
                    <a:pt x="530" y="1013"/>
                  </a:lnTo>
                  <a:lnTo>
                    <a:pt x="535" y="1016"/>
                  </a:lnTo>
                  <a:lnTo>
                    <a:pt x="537" y="1006"/>
                  </a:lnTo>
                  <a:lnTo>
                    <a:pt x="540" y="999"/>
                  </a:lnTo>
                  <a:lnTo>
                    <a:pt x="542" y="990"/>
                  </a:lnTo>
                  <a:lnTo>
                    <a:pt x="544" y="980"/>
                  </a:lnTo>
                  <a:lnTo>
                    <a:pt x="544" y="975"/>
                  </a:lnTo>
                  <a:lnTo>
                    <a:pt x="544" y="973"/>
                  </a:lnTo>
                  <a:lnTo>
                    <a:pt x="544" y="968"/>
                  </a:lnTo>
                  <a:lnTo>
                    <a:pt x="542" y="963"/>
                  </a:lnTo>
                  <a:lnTo>
                    <a:pt x="540" y="959"/>
                  </a:lnTo>
                  <a:lnTo>
                    <a:pt x="540" y="954"/>
                  </a:lnTo>
                  <a:lnTo>
                    <a:pt x="540" y="952"/>
                  </a:lnTo>
                  <a:lnTo>
                    <a:pt x="544" y="949"/>
                  </a:lnTo>
                  <a:lnTo>
                    <a:pt x="547" y="947"/>
                  </a:lnTo>
                  <a:lnTo>
                    <a:pt x="549" y="945"/>
                  </a:lnTo>
                  <a:lnTo>
                    <a:pt x="551" y="942"/>
                  </a:lnTo>
                  <a:lnTo>
                    <a:pt x="549" y="937"/>
                  </a:lnTo>
                  <a:lnTo>
                    <a:pt x="547" y="935"/>
                  </a:lnTo>
                  <a:lnTo>
                    <a:pt x="542" y="933"/>
                  </a:lnTo>
                  <a:lnTo>
                    <a:pt x="540" y="930"/>
                  </a:lnTo>
                  <a:lnTo>
                    <a:pt x="537" y="928"/>
                  </a:lnTo>
                  <a:lnTo>
                    <a:pt x="533" y="926"/>
                  </a:lnTo>
                  <a:lnTo>
                    <a:pt x="535" y="919"/>
                  </a:lnTo>
                  <a:lnTo>
                    <a:pt x="540" y="911"/>
                  </a:lnTo>
                  <a:lnTo>
                    <a:pt x="544" y="907"/>
                  </a:lnTo>
                  <a:lnTo>
                    <a:pt x="554" y="900"/>
                  </a:lnTo>
                  <a:lnTo>
                    <a:pt x="563" y="895"/>
                  </a:lnTo>
                  <a:lnTo>
                    <a:pt x="573" y="892"/>
                  </a:lnTo>
                  <a:lnTo>
                    <a:pt x="585" y="892"/>
                  </a:lnTo>
                  <a:lnTo>
                    <a:pt x="589" y="892"/>
                  </a:lnTo>
                  <a:lnTo>
                    <a:pt x="594" y="895"/>
                  </a:lnTo>
                  <a:lnTo>
                    <a:pt x="599" y="895"/>
                  </a:lnTo>
                  <a:lnTo>
                    <a:pt x="603" y="897"/>
                  </a:lnTo>
                  <a:lnTo>
                    <a:pt x="606" y="897"/>
                  </a:lnTo>
                  <a:lnTo>
                    <a:pt x="611" y="897"/>
                  </a:lnTo>
                  <a:lnTo>
                    <a:pt x="613" y="897"/>
                  </a:lnTo>
                  <a:lnTo>
                    <a:pt x="618" y="895"/>
                  </a:lnTo>
                  <a:lnTo>
                    <a:pt x="622" y="895"/>
                  </a:lnTo>
                  <a:lnTo>
                    <a:pt x="625" y="897"/>
                  </a:lnTo>
                  <a:lnTo>
                    <a:pt x="629" y="897"/>
                  </a:lnTo>
                  <a:lnTo>
                    <a:pt x="632" y="895"/>
                  </a:lnTo>
                  <a:lnTo>
                    <a:pt x="632" y="895"/>
                  </a:lnTo>
                  <a:lnTo>
                    <a:pt x="629" y="892"/>
                  </a:lnTo>
                  <a:lnTo>
                    <a:pt x="629" y="890"/>
                  </a:lnTo>
                  <a:lnTo>
                    <a:pt x="629" y="888"/>
                  </a:lnTo>
                  <a:lnTo>
                    <a:pt x="632" y="885"/>
                  </a:lnTo>
                  <a:lnTo>
                    <a:pt x="632" y="885"/>
                  </a:lnTo>
                  <a:lnTo>
                    <a:pt x="634" y="885"/>
                  </a:lnTo>
                  <a:lnTo>
                    <a:pt x="637" y="883"/>
                  </a:lnTo>
                  <a:lnTo>
                    <a:pt x="641" y="883"/>
                  </a:lnTo>
                  <a:lnTo>
                    <a:pt x="639" y="881"/>
                  </a:lnTo>
                  <a:lnTo>
                    <a:pt x="634" y="876"/>
                  </a:lnTo>
                  <a:lnTo>
                    <a:pt x="629" y="874"/>
                  </a:lnTo>
                  <a:lnTo>
                    <a:pt x="627" y="871"/>
                  </a:lnTo>
                  <a:lnTo>
                    <a:pt x="625" y="871"/>
                  </a:lnTo>
                  <a:lnTo>
                    <a:pt x="622" y="869"/>
                  </a:lnTo>
                  <a:lnTo>
                    <a:pt x="620" y="869"/>
                  </a:lnTo>
                  <a:lnTo>
                    <a:pt x="618" y="869"/>
                  </a:lnTo>
                  <a:lnTo>
                    <a:pt x="615" y="869"/>
                  </a:lnTo>
                  <a:lnTo>
                    <a:pt x="611" y="869"/>
                  </a:lnTo>
                  <a:lnTo>
                    <a:pt x="608" y="869"/>
                  </a:lnTo>
                  <a:lnTo>
                    <a:pt x="606" y="869"/>
                  </a:lnTo>
                  <a:lnTo>
                    <a:pt x="601" y="869"/>
                  </a:lnTo>
                  <a:lnTo>
                    <a:pt x="599" y="871"/>
                  </a:lnTo>
                  <a:lnTo>
                    <a:pt x="596" y="871"/>
                  </a:lnTo>
                  <a:lnTo>
                    <a:pt x="594" y="869"/>
                  </a:lnTo>
                  <a:lnTo>
                    <a:pt x="594" y="866"/>
                  </a:lnTo>
                  <a:lnTo>
                    <a:pt x="594" y="866"/>
                  </a:lnTo>
                  <a:lnTo>
                    <a:pt x="594" y="864"/>
                  </a:lnTo>
                  <a:lnTo>
                    <a:pt x="589" y="859"/>
                  </a:lnTo>
                  <a:lnTo>
                    <a:pt x="585" y="859"/>
                  </a:lnTo>
                  <a:lnTo>
                    <a:pt x="577" y="857"/>
                  </a:lnTo>
                  <a:lnTo>
                    <a:pt x="573" y="852"/>
                  </a:lnTo>
                  <a:lnTo>
                    <a:pt x="573" y="852"/>
                  </a:lnTo>
                  <a:lnTo>
                    <a:pt x="573" y="850"/>
                  </a:lnTo>
                  <a:lnTo>
                    <a:pt x="573" y="850"/>
                  </a:lnTo>
                  <a:lnTo>
                    <a:pt x="573" y="850"/>
                  </a:lnTo>
                  <a:lnTo>
                    <a:pt x="568" y="845"/>
                  </a:lnTo>
                  <a:lnTo>
                    <a:pt x="561" y="843"/>
                  </a:lnTo>
                  <a:lnTo>
                    <a:pt x="556" y="840"/>
                  </a:lnTo>
                  <a:lnTo>
                    <a:pt x="559" y="836"/>
                  </a:lnTo>
                  <a:lnTo>
                    <a:pt x="561" y="836"/>
                  </a:lnTo>
                  <a:lnTo>
                    <a:pt x="568" y="838"/>
                  </a:lnTo>
                  <a:lnTo>
                    <a:pt x="573" y="840"/>
                  </a:lnTo>
                  <a:lnTo>
                    <a:pt x="577" y="840"/>
                  </a:lnTo>
                  <a:lnTo>
                    <a:pt x="577" y="838"/>
                  </a:lnTo>
                  <a:lnTo>
                    <a:pt x="577" y="836"/>
                  </a:lnTo>
                  <a:lnTo>
                    <a:pt x="577" y="833"/>
                  </a:lnTo>
                  <a:lnTo>
                    <a:pt x="575" y="831"/>
                  </a:lnTo>
                  <a:lnTo>
                    <a:pt x="573" y="831"/>
                  </a:lnTo>
                  <a:lnTo>
                    <a:pt x="570" y="831"/>
                  </a:lnTo>
                  <a:lnTo>
                    <a:pt x="568" y="831"/>
                  </a:lnTo>
                  <a:lnTo>
                    <a:pt x="566" y="831"/>
                  </a:lnTo>
                  <a:lnTo>
                    <a:pt x="566" y="829"/>
                  </a:lnTo>
                  <a:lnTo>
                    <a:pt x="566" y="826"/>
                  </a:lnTo>
                  <a:lnTo>
                    <a:pt x="568" y="824"/>
                  </a:lnTo>
                  <a:lnTo>
                    <a:pt x="566" y="821"/>
                  </a:lnTo>
                  <a:lnTo>
                    <a:pt x="566" y="821"/>
                  </a:lnTo>
                  <a:lnTo>
                    <a:pt x="563" y="819"/>
                  </a:lnTo>
                  <a:lnTo>
                    <a:pt x="561" y="819"/>
                  </a:lnTo>
                  <a:lnTo>
                    <a:pt x="561" y="819"/>
                  </a:lnTo>
                  <a:lnTo>
                    <a:pt x="556" y="819"/>
                  </a:lnTo>
                  <a:lnTo>
                    <a:pt x="551" y="819"/>
                  </a:lnTo>
                  <a:lnTo>
                    <a:pt x="549" y="817"/>
                  </a:lnTo>
                  <a:lnTo>
                    <a:pt x="547" y="814"/>
                  </a:lnTo>
                  <a:lnTo>
                    <a:pt x="542" y="807"/>
                  </a:lnTo>
                  <a:lnTo>
                    <a:pt x="537" y="800"/>
                  </a:lnTo>
                  <a:lnTo>
                    <a:pt x="535" y="793"/>
                  </a:lnTo>
                  <a:lnTo>
                    <a:pt x="530" y="788"/>
                  </a:lnTo>
                  <a:lnTo>
                    <a:pt x="530" y="781"/>
                  </a:lnTo>
                  <a:lnTo>
                    <a:pt x="530" y="774"/>
                  </a:lnTo>
                  <a:lnTo>
                    <a:pt x="530" y="767"/>
                  </a:lnTo>
                  <a:lnTo>
                    <a:pt x="533" y="760"/>
                  </a:lnTo>
                  <a:lnTo>
                    <a:pt x="530" y="755"/>
                  </a:lnTo>
                  <a:lnTo>
                    <a:pt x="528" y="753"/>
                  </a:lnTo>
                  <a:lnTo>
                    <a:pt x="521" y="750"/>
                  </a:lnTo>
                  <a:lnTo>
                    <a:pt x="518" y="746"/>
                  </a:lnTo>
                  <a:lnTo>
                    <a:pt x="516" y="741"/>
                  </a:lnTo>
                  <a:lnTo>
                    <a:pt x="516" y="736"/>
                  </a:lnTo>
                  <a:lnTo>
                    <a:pt x="516" y="732"/>
                  </a:lnTo>
                  <a:lnTo>
                    <a:pt x="514" y="727"/>
                  </a:lnTo>
                  <a:lnTo>
                    <a:pt x="511" y="724"/>
                  </a:lnTo>
                  <a:lnTo>
                    <a:pt x="509" y="720"/>
                  </a:lnTo>
                  <a:lnTo>
                    <a:pt x="507" y="720"/>
                  </a:lnTo>
                  <a:lnTo>
                    <a:pt x="504" y="717"/>
                  </a:lnTo>
                  <a:lnTo>
                    <a:pt x="499" y="717"/>
                  </a:lnTo>
                  <a:lnTo>
                    <a:pt x="499" y="717"/>
                  </a:lnTo>
                  <a:lnTo>
                    <a:pt x="497" y="715"/>
                  </a:lnTo>
                  <a:lnTo>
                    <a:pt x="495" y="713"/>
                  </a:lnTo>
                  <a:lnTo>
                    <a:pt x="492" y="710"/>
                  </a:lnTo>
                  <a:lnTo>
                    <a:pt x="492" y="705"/>
                  </a:lnTo>
                  <a:lnTo>
                    <a:pt x="490" y="703"/>
                  </a:lnTo>
                  <a:lnTo>
                    <a:pt x="490" y="701"/>
                  </a:lnTo>
                  <a:lnTo>
                    <a:pt x="488" y="694"/>
                  </a:lnTo>
                  <a:lnTo>
                    <a:pt x="480" y="687"/>
                  </a:lnTo>
                  <a:lnTo>
                    <a:pt x="473" y="682"/>
                  </a:lnTo>
                  <a:lnTo>
                    <a:pt x="469" y="677"/>
                  </a:lnTo>
                  <a:lnTo>
                    <a:pt x="476" y="670"/>
                  </a:lnTo>
                  <a:lnTo>
                    <a:pt x="480" y="665"/>
                  </a:lnTo>
                  <a:lnTo>
                    <a:pt x="488" y="661"/>
                  </a:lnTo>
                  <a:lnTo>
                    <a:pt x="495" y="653"/>
                  </a:lnTo>
                  <a:lnTo>
                    <a:pt x="507" y="644"/>
                  </a:lnTo>
                  <a:lnTo>
                    <a:pt x="518" y="634"/>
                  </a:lnTo>
                  <a:lnTo>
                    <a:pt x="528" y="625"/>
                  </a:lnTo>
                  <a:lnTo>
                    <a:pt x="540" y="613"/>
                  </a:lnTo>
                  <a:lnTo>
                    <a:pt x="542" y="613"/>
                  </a:lnTo>
                  <a:lnTo>
                    <a:pt x="544" y="611"/>
                  </a:lnTo>
                  <a:lnTo>
                    <a:pt x="547" y="608"/>
                  </a:lnTo>
                  <a:lnTo>
                    <a:pt x="549" y="613"/>
                  </a:lnTo>
                  <a:lnTo>
                    <a:pt x="551" y="620"/>
                  </a:lnTo>
                  <a:lnTo>
                    <a:pt x="551" y="625"/>
                  </a:lnTo>
                  <a:lnTo>
                    <a:pt x="554" y="630"/>
                  </a:lnTo>
                  <a:lnTo>
                    <a:pt x="556" y="627"/>
                  </a:lnTo>
                  <a:lnTo>
                    <a:pt x="561" y="625"/>
                  </a:lnTo>
                  <a:lnTo>
                    <a:pt x="563" y="623"/>
                  </a:lnTo>
                  <a:lnTo>
                    <a:pt x="566" y="620"/>
                  </a:lnTo>
                  <a:lnTo>
                    <a:pt x="570" y="611"/>
                  </a:lnTo>
                  <a:lnTo>
                    <a:pt x="575" y="601"/>
                  </a:lnTo>
                  <a:lnTo>
                    <a:pt x="577" y="592"/>
                  </a:lnTo>
                  <a:lnTo>
                    <a:pt x="580" y="582"/>
                  </a:lnTo>
                  <a:lnTo>
                    <a:pt x="582" y="580"/>
                  </a:lnTo>
                  <a:lnTo>
                    <a:pt x="582" y="575"/>
                  </a:lnTo>
                  <a:lnTo>
                    <a:pt x="582" y="571"/>
                  </a:lnTo>
                  <a:lnTo>
                    <a:pt x="580" y="568"/>
                  </a:lnTo>
                  <a:lnTo>
                    <a:pt x="580" y="563"/>
                  </a:lnTo>
                  <a:lnTo>
                    <a:pt x="582" y="556"/>
                  </a:lnTo>
                  <a:lnTo>
                    <a:pt x="580" y="552"/>
                  </a:lnTo>
                  <a:lnTo>
                    <a:pt x="580" y="547"/>
                  </a:lnTo>
                  <a:lnTo>
                    <a:pt x="577" y="545"/>
                  </a:lnTo>
                  <a:lnTo>
                    <a:pt x="573" y="545"/>
                  </a:lnTo>
                  <a:lnTo>
                    <a:pt x="568" y="545"/>
                  </a:lnTo>
                  <a:lnTo>
                    <a:pt x="563" y="542"/>
                  </a:lnTo>
                  <a:lnTo>
                    <a:pt x="561" y="540"/>
                  </a:lnTo>
                  <a:lnTo>
                    <a:pt x="561" y="540"/>
                  </a:lnTo>
                  <a:lnTo>
                    <a:pt x="561" y="542"/>
                  </a:lnTo>
                  <a:lnTo>
                    <a:pt x="559" y="545"/>
                  </a:lnTo>
                  <a:lnTo>
                    <a:pt x="559" y="545"/>
                  </a:lnTo>
                  <a:lnTo>
                    <a:pt x="556" y="545"/>
                  </a:lnTo>
                  <a:lnTo>
                    <a:pt x="554" y="545"/>
                  </a:lnTo>
                  <a:lnTo>
                    <a:pt x="554" y="545"/>
                  </a:lnTo>
                  <a:lnTo>
                    <a:pt x="554" y="547"/>
                  </a:lnTo>
                  <a:lnTo>
                    <a:pt x="554" y="547"/>
                  </a:lnTo>
                  <a:lnTo>
                    <a:pt x="556" y="549"/>
                  </a:lnTo>
                  <a:lnTo>
                    <a:pt x="556" y="549"/>
                  </a:lnTo>
                  <a:lnTo>
                    <a:pt x="556" y="552"/>
                  </a:lnTo>
                  <a:lnTo>
                    <a:pt x="554" y="554"/>
                  </a:lnTo>
                  <a:lnTo>
                    <a:pt x="551" y="554"/>
                  </a:lnTo>
                  <a:lnTo>
                    <a:pt x="547" y="554"/>
                  </a:lnTo>
                  <a:lnTo>
                    <a:pt x="547" y="549"/>
                  </a:lnTo>
                  <a:lnTo>
                    <a:pt x="544" y="549"/>
                  </a:lnTo>
                  <a:lnTo>
                    <a:pt x="542" y="547"/>
                  </a:lnTo>
                  <a:lnTo>
                    <a:pt x="540" y="547"/>
                  </a:lnTo>
                  <a:lnTo>
                    <a:pt x="537" y="540"/>
                  </a:lnTo>
                  <a:lnTo>
                    <a:pt x="537" y="535"/>
                  </a:lnTo>
                  <a:lnTo>
                    <a:pt x="537" y="528"/>
                  </a:lnTo>
                  <a:lnTo>
                    <a:pt x="537" y="523"/>
                  </a:lnTo>
                  <a:lnTo>
                    <a:pt x="537" y="521"/>
                  </a:lnTo>
                  <a:lnTo>
                    <a:pt x="540" y="518"/>
                  </a:lnTo>
                  <a:lnTo>
                    <a:pt x="542" y="516"/>
                  </a:lnTo>
                  <a:lnTo>
                    <a:pt x="544" y="514"/>
                  </a:lnTo>
                  <a:lnTo>
                    <a:pt x="549" y="511"/>
                  </a:lnTo>
                  <a:lnTo>
                    <a:pt x="551" y="509"/>
                  </a:lnTo>
                  <a:lnTo>
                    <a:pt x="556" y="507"/>
                  </a:lnTo>
                  <a:lnTo>
                    <a:pt x="559" y="504"/>
                  </a:lnTo>
                  <a:lnTo>
                    <a:pt x="561" y="502"/>
                  </a:lnTo>
                  <a:lnTo>
                    <a:pt x="563" y="500"/>
                  </a:lnTo>
                  <a:lnTo>
                    <a:pt x="566" y="497"/>
                  </a:lnTo>
                  <a:lnTo>
                    <a:pt x="568" y="495"/>
                  </a:lnTo>
                  <a:lnTo>
                    <a:pt x="573" y="492"/>
                  </a:lnTo>
                  <a:lnTo>
                    <a:pt x="577" y="492"/>
                  </a:lnTo>
                  <a:lnTo>
                    <a:pt x="582" y="490"/>
                  </a:lnTo>
                  <a:lnTo>
                    <a:pt x="587" y="488"/>
                  </a:lnTo>
                  <a:lnTo>
                    <a:pt x="589" y="488"/>
                  </a:lnTo>
                  <a:lnTo>
                    <a:pt x="589" y="490"/>
                  </a:lnTo>
                  <a:lnTo>
                    <a:pt x="589" y="490"/>
                  </a:lnTo>
                  <a:lnTo>
                    <a:pt x="592" y="492"/>
                  </a:lnTo>
                  <a:lnTo>
                    <a:pt x="592" y="492"/>
                  </a:lnTo>
                  <a:lnTo>
                    <a:pt x="594" y="492"/>
                  </a:lnTo>
                  <a:lnTo>
                    <a:pt x="596" y="490"/>
                  </a:lnTo>
                  <a:lnTo>
                    <a:pt x="596" y="490"/>
                  </a:lnTo>
                  <a:lnTo>
                    <a:pt x="601" y="485"/>
                  </a:lnTo>
                  <a:lnTo>
                    <a:pt x="603" y="476"/>
                  </a:lnTo>
                  <a:lnTo>
                    <a:pt x="606" y="466"/>
                  </a:lnTo>
                  <a:lnTo>
                    <a:pt x="606" y="457"/>
                  </a:lnTo>
                  <a:lnTo>
                    <a:pt x="608" y="450"/>
                  </a:lnTo>
                  <a:lnTo>
                    <a:pt x="611" y="443"/>
                  </a:lnTo>
                  <a:lnTo>
                    <a:pt x="611" y="436"/>
                  </a:lnTo>
                  <a:lnTo>
                    <a:pt x="613" y="429"/>
                  </a:lnTo>
                  <a:lnTo>
                    <a:pt x="618" y="424"/>
                  </a:lnTo>
                  <a:lnTo>
                    <a:pt x="625" y="419"/>
                  </a:lnTo>
                  <a:lnTo>
                    <a:pt x="632" y="414"/>
                  </a:lnTo>
                  <a:lnTo>
                    <a:pt x="637" y="412"/>
                  </a:lnTo>
                  <a:lnTo>
                    <a:pt x="639" y="410"/>
                  </a:lnTo>
                  <a:lnTo>
                    <a:pt x="641" y="410"/>
                  </a:lnTo>
                  <a:lnTo>
                    <a:pt x="644" y="407"/>
                  </a:lnTo>
                  <a:lnTo>
                    <a:pt x="644" y="407"/>
                  </a:lnTo>
                  <a:lnTo>
                    <a:pt x="646" y="407"/>
                  </a:lnTo>
                  <a:lnTo>
                    <a:pt x="648" y="410"/>
                  </a:lnTo>
                  <a:lnTo>
                    <a:pt x="651" y="412"/>
                  </a:lnTo>
                  <a:lnTo>
                    <a:pt x="653" y="414"/>
                  </a:lnTo>
                  <a:lnTo>
                    <a:pt x="658" y="419"/>
                  </a:lnTo>
                  <a:lnTo>
                    <a:pt x="665" y="424"/>
                  </a:lnTo>
                  <a:lnTo>
                    <a:pt x="670" y="429"/>
                  </a:lnTo>
                  <a:lnTo>
                    <a:pt x="674" y="433"/>
                  </a:lnTo>
                  <a:lnTo>
                    <a:pt x="677" y="433"/>
                  </a:lnTo>
                  <a:lnTo>
                    <a:pt x="677" y="436"/>
                  </a:lnTo>
                  <a:lnTo>
                    <a:pt x="679" y="436"/>
                  </a:lnTo>
                  <a:lnTo>
                    <a:pt x="682" y="436"/>
                  </a:lnTo>
                  <a:lnTo>
                    <a:pt x="684" y="433"/>
                  </a:lnTo>
                  <a:lnTo>
                    <a:pt x="686" y="431"/>
                  </a:lnTo>
                  <a:lnTo>
                    <a:pt x="689" y="429"/>
                  </a:lnTo>
                  <a:lnTo>
                    <a:pt x="691" y="426"/>
                  </a:lnTo>
                  <a:lnTo>
                    <a:pt x="693" y="424"/>
                  </a:lnTo>
                  <a:lnTo>
                    <a:pt x="698" y="419"/>
                  </a:lnTo>
                  <a:lnTo>
                    <a:pt x="703" y="414"/>
                  </a:lnTo>
                  <a:lnTo>
                    <a:pt x="708" y="410"/>
                  </a:lnTo>
                  <a:lnTo>
                    <a:pt x="708" y="410"/>
                  </a:lnTo>
                  <a:lnTo>
                    <a:pt x="708" y="410"/>
                  </a:lnTo>
                  <a:close/>
                </a:path>
              </a:pathLst>
            </a:custGeom>
            <a:solidFill>
              <a:schemeClr val="bg2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31" name="Freeform 31"/>
            <p:cNvSpPr>
              <a:spLocks/>
            </p:cNvSpPr>
            <p:nvPr/>
          </p:nvSpPr>
          <p:spPr bwMode="auto">
            <a:xfrm>
              <a:off x="4308476" y="1047751"/>
              <a:ext cx="1577975" cy="1889125"/>
            </a:xfrm>
            <a:custGeom>
              <a:avLst/>
              <a:gdLst>
                <a:gd name="T0" fmla="*/ 956 w 994"/>
                <a:gd name="T1" fmla="*/ 520 h 1190"/>
                <a:gd name="T2" fmla="*/ 916 w 994"/>
                <a:gd name="T3" fmla="*/ 499 h 1190"/>
                <a:gd name="T4" fmla="*/ 845 w 994"/>
                <a:gd name="T5" fmla="*/ 459 h 1190"/>
                <a:gd name="T6" fmla="*/ 802 w 994"/>
                <a:gd name="T7" fmla="*/ 430 h 1190"/>
                <a:gd name="T8" fmla="*/ 781 w 994"/>
                <a:gd name="T9" fmla="*/ 392 h 1190"/>
                <a:gd name="T10" fmla="*/ 762 w 994"/>
                <a:gd name="T11" fmla="*/ 357 h 1190"/>
                <a:gd name="T12" fmla="*/ 750 w 994"/>
                <a:gd name="T13" fmla="*/ 300 h 1190"/>
                <a:gd name="T14" fmla="*/ 733 w 994"/>
                <a:gd name="T15" fmla="*/ 272 h 1190"/>
                <a:gd name="T16" fmla="*/ 726 w 994"/>
                <a:gd name="T17" fmla="*/ 250 h 1190"/>
                <a:gd name="T18" fmla="*/ 707 w 994"/>
                <a:gd name="T19" fmla="*/ 222 h 1190"/>
                <a:gd name="T20" fmla="*/ 679 w 994"/>
                <a:gd name="T21" fmla="*/ 198 h 1190"/>
                <a:gd name="T22" fmla="*/ 665 w 994"/>
                <a:gd name="T23" fmla="*/ 194 h 1190"/>
                <a:gd name="T24" fmla="*/ 610 w 994"/>
                <a:gd name="T25" fmla="*/ 151 h 1190"/>
                <a:gd name="T26" fmla="*/ 561 w 994"/>
                <a:gd name="T27" fmla="*/ 97 h 1190"/>
                <a:gd name="T28" fmla="*/ 530 w 994"/>
                <a:gd name="T29" fmla="*/ 73 h 1190"/>
                <a:gd name="T30" fmla="*/ 490 w 994"/>
                <a:gd name="T31" fmla="*/ 42 h 1190"/>
                <a:gd name="T32" fmla="*/ 443 w 994"/>
                <a:gd name="T33" fmla="*/ 0 h 1190"/>
                <a:gd name="T34" fmla="*/ 386 w 994"/>
                <a:gd name="T35" fmla="*/ 0 h 1190"/>
                <a:gd name="T36" fmla="*/ 331 w 994"/>
                <a:gd name="T37" fmla="*/ 0 h 1190"/>
                <a:gd name="T38" fmla="*/ 279 w 994"/>
                <a:gd name="T39" fmla="*/ 0 h 1190"/>
                <a:gd name="T40" fmla="*/ 227 w 994"/>
                <a:gd name="T41" fmla="*/ 0 h 1190"/>
                <a:gd name="T42" fmla="*/ 173 w 994"/>
                <a:gd name="T43" fmla="*/ 0 h 1190"/>
                <a:gd name="T44" fmla="*/ 161 w 994"/>
                <a:gd name="T45" fmla="*/ 87 h 1190"/>
                <a:gd name="T46" fmla="*/ 19 w 994"/>
                <a:gd name="T47" fmla="*/ 184 h 1190"/>
                <a:gd name="T48" fmla="*/ 78 w 994"/>
                <a:gd name="T49" fmla="*/ 234 h 1190"/>
                <a:gd name="T50" fmla="*/ 100 w 994"/>
                <a:gd name="T51" fmla="*/ 281 h 1190"/>
                <a:gd name="T52" fmla="*/ 102 w 994"/>
                <a:gd name="T53" fmla="*/ 350 h 1190"/>
                <a:gd name="T54" fmla="*/ 100 w 994"/>
                <a:gd name="T55" fmla="*/ 395 h 1190"/>
                <a:gd name="T56" fmla="*/ 85 w 994"/>
                <a:gd name="T57" fmla="*/ 468 h 1190"/>
                <a:gd name="T58" fmla="*/ 88 w 994"/>
                <a:gd name="T59" fmla="*/ 556 h 1190"/>
                <a:gd name="T60" fmla="*/ 90 w 994"/>
                <a:gd name="T61" fmla="*/ 603 h 1190"/>
                <a:gd name="T62" fmla="*/ 102 w 994"/>
                <a:gd name="T63" fmla="*/ 662 h 1190"/>
                <a:gd name="T64" fmla="*/ 74 w 994"/>
                <a:gd name="T65" fmla="*/ 688 h 1190"/>
                <a:gd name="T66" fmla="*/ 5 w 994"/>
                <a:gd name="T67" fmla="*/ 693 h 1190"/>
                <a:gd name="T68" fmla="*/ 33 w 994"/>
                <a:gd name="T69" fmla="*/ 764 h 1190"/>
                <a:gd name="T70" fmla="*/ 67 w 994"/>
                <a:gd name="T71" fmla="*/ 802 h 1190"/>
                <a:gd name="T72" fmla="*/ 85 w 994"/>
                <a:gd name="T73" fmla="*/ 840 h 1190"/>
                <a:gd name="T74" fmla="*/ 81 w 994"/>
                <a:gd name="T75" fmla="*/ 885 h 1190"/>
                <a:gd name="T76" fmla="*/ 109 w 994"/>
                <a:gd name="T77" fmla="*/ 923 h 1190"/>
                <a:gd name="T78" fmla="*/ 133 w 994"/>
                <a:gd name="T79" fmla="*/ 913 h 1190"/>
                <a:gd name="T80" fmla="*/ 189 w 994"/>
                <a:gd name="T81" fmla="*/ 942 h 1190"/>
                <a:gd name="T82" fmla="*/ 223 w 994"/>
                <a:gd name="T83" fmla="*/ 996 h 1190"/>
                <a:gd name="T84" fmla="*/ 244 w 994"/>
                <a:gd name="T85" fmla="*/ 1081 h 1190"/>
                <a:gd name="T86" fmla="*/ 310 w 994"/>
                <a:gd name="T87" fmla="*/ 1110 h 1190"/>
                <a:gd name="T88" fmla="*/ 322 w 994"/>
                <a:gd name="T89" fmla="*/ 1131 h 1190"/>
                <a:gd name="T90" fmla="*/ 348 w 994"/>
                <a:gd name="T91" fmla="*/ 1159 h 1190"/>
                <a:gd name="T92" fmla="*/ 400 w 994"/>
                <a:gd name="T93" fmla="*/ 1188 h 1190"/>
                <a:gd name="T94" fmla="*/ 438 w 994"/>
                <a:gd name="T95" fmla="*/ 1166 h 1190"/>
                <a:gd name="T96" fmla="*/ 447 w 994"/>
                <a:gd name="T97" fmla="*/ 1126 h 1190"/>
                <a:gd name="T98" fmla="*/ 473 w 994"/>
                <a:gd name="T99" fmla="*/ 1086 h 1190"/>
                <a:gd name="T100" fmla="*/ 502 w 994"/>
                <a:gd name="T101" fmla="*/ 1036 h 1190"/>
                <a:gd name="T102" fmla="*/ 509 w 994"/>
                <a:gd name="T103" fmla="*/ 1001 h 1190"/>
                <a:gd name="T104" fmla="*/ 523 w 994"/>
                <a:gd name="T105" fmla="*/ 975 h 1190"/>
                <a:gd name="T106" fmla="*/ 549 w 994"/>
                <a:gd name="T107" fmla="*/ 972 h 1190"/>
                <a:gd name="T108" fmla="*/ 603 w 994"/>
                <a:gd name="T109" fmla="*/ 1001 h 1190"/>
                <a:gd name="T110" fmla="*/ 655 w 994"/>
                <a:gd name="T111" fmla="*/ 1032 h 1190"/>
                <a:gd name="T112" fmla="*/ 703 w 994"/>
                <a:gd name="T113" fmla="*/ 1032 h 1190"/>
                <a:gd name="T114" fmla="*/ 769 w 994"/>
                <a:gd name="T115" fmla="*/ 1046 h 1190"/>
                <a:gd name="T116" fmla="*/ 852 w 994"/>
                <a:gd name="T117" fmla="*/ 972 h 1190"/>
                <a:gd name="T118" fmla="*/ 937 w 994"/>
                <a:gd name="T119" fmla="*/ 987 h 1190"/>
                <a:gd name="T120" fmla="*/ 887 w 994"/>
                <a:gd name="T121" fmla="*/ 769 h 1190"/>
                <a:gd name="T122" fmla="*/ 939 w 994"/>
                <a:gd name="T123" fmla="*/ 648 h 1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994" h="1190">
                  <a:moveTo>
                    <a:pt x="991" y="539"/>
                  </a:moveTo>
                  <a:lnTo>
                    <a:pt x="991" y="542"/>
                  </a:lnTo>
                  <a:lnTo>
                    <a:pt x="989" y="537"/>
                  </a:lnTo>
                  <a:lnTo>
                    <a:pt x="986" y="537"/>
                  </a:lnTo>
                  <a:lnTo>
                    <a:pt x="986" y="539"/>
                  </a:lnTo>
                  <a:lnTo>
                    <a:pt x="984" y="542"/>
                  </a:lnTo>
                  <a:lnTo>
                    <a:pt x="982" y="539"/>
                  </a:lnTo>
                  <a:lnTo>
                    <a:pt x="977" y="534"/>
                  </a:lnTo>
                  <a:lnTo>
                    <a:pt x="975" y="534"/>
                  </a:lnTo>
                  <a:lnTo>
                    <a:pt x="972" y="534"/>
                  </a:lnTo>
                  <a:lnTo>
                    <a:pt x="965" y="530"/>
                  </a:lnTo>
                  <a:lnTo>
                    <a:pt x="956" y="520"/>
                  </a:lnTo>
                  <a:lnTo>
                    <a:pt x="956" y="518"/>
                  </a:lnTo>
                  <a:lnTo>
                    <a:pt x="956" y="518"/>
                  </a:lnTo>
                  <a:lnTo>
                    <a:pt x="956" y="516"/>
                  </a:lnTo>
                  <a:lnTo>
                    <a:pt x="953" y="516"/>
                  </a:lnTo>
                  <a:lnTo>
                    <a:pt x="951" y="516"/>
                  </a:lnTo>
                  <a:lnTo>
                    <a:pt x="946" y="516"/>
                  </a:lnTo>
                  <a:lnTo>
                    <a:pt x="932" y="511"/>
                  </a:lnTo>
                  <a:lnTo>
                    <a:pt x="927" y="508"/>
                  </a:lnTo>
                  <a:lnTo>
                    <a:pt x="920" y="501"/>
                  </a:lnTo>
                  <a:lnTo>
                    <a:pt x="918" y="501"/>
                  </a:lnTo>
                  <a:lnTo>
                    <a:pt x="916" y="501"/>
                  </a:lnTo>
                  <a:lnTo>
                    <a:pt x="916" y="499"/>
                  </a:lnTo>
                  <a:lnTo>
                    <a:pt x="916" y="494"/>
                  </a:lnTo>
                  <a:lnTo>
                    <a:pt x="916" y="494"/>
                  </a:lnTo>
                  <a:lnTo>
                    <a:pt x="913" y="492"/>
                  </a:lnTo>
                  <a:lnTo>
                    <a:pt x="911" y="492"/>
                  </a:lnTo>
                  <a:lnTo>
                    <a:pt x="899" y="492"/>
                  </a:lnTo>
                  <a:lnTo>
                    <a:pt x="890" y="489"/>
                  </a:lnTo>
                  <a:lnTo>
                    <a:pt x="873" y="482"/>
                  </a:lnTo>
                  <a:lnTo>
                    <a:pt x="868" y="480"/>
                  </a:lnTo>
                  <a:lnTo>
                    <a:pt x="859" y="471"/>
                  </a:lnTo>
                  <a:lnTo>
                    <a:pt x="854" y="468"/>
                  </a:lnTo>
                  <a:lnTo>
                    <a:pt x="849" y="463"/>
                  </a:lnTo>
                  <a:lnTo>
                    <a:pt x="845" y="459"/>
                  </a:lnTo>
                  <a:lnTo>
                    <a:pt x="840" y="452"/>
                  </a:lnTo>
                  <a:lnTo>
                    <a:pt x="840" y="449"/>
                  </a:lnTo>
                  <a:lnTo>
                    <a:pt x="837" y="449"/>
                  </a:lnTo>
                  <a:lnTo>
                    <a:pt x="835" y="447"/>
                  </a:lnTo>
                  <a:lnTo>
                    <a:pt x="830" y="442"/>
                  </a:lnTo>
                  <a:lnTo>
                    <a:pt x="828" y="442"/>
                  </a:lnTo>
                  <a:lnTo>
                    <a:pt x="823" y="442"/>
                  </a:lnTo>
                  <a:lnTo>
                    <a:pt x="819" y="445"/>
                  </a:lnTo>
                  <a:lnTo>
                    <a:pt x="819" y="440"/>
                  </a:lnTo>
                  <a:lnTo>
                    <a:pt x="804" y="433"/>
                  </a:lnTo>
                  <a:lnTo>
                    <a:pt x="802" y="433"/>
                  </a:lnTo>
                  <a:lnTo>
                    <a:pt x="802" y="430"/>
                  </a:lnTo>
                  <a:lnTo>
                    <a:pt x="800" y="430"/>
                  </a:lnTo>
                  <a:lnTo>
                    <a:pt x="800" y="428"/>
                  </a:lnTo>
                  <a:lnTo>
                    <a:pt x="800" y="426"/>
                  </a:lnTo>
                  <a:lnTo>
                    <a:pt x="797" y="423"/>
                  </a:lnTo>
                  <a:lnTo>
                    <a:pt x="790" y="418"/>
                  </a:lnTo>
                  <a:lnTo>
                    <a:pt x="785" y="416"/>
                  </a:lnTo>
                  <a:lnTo>
                    <a:pt x="785" y="414"/>
                  </a:lnTo>
                  <a:lnTo>
                    <a:pt x="785" y="411"/>
                  </a:lnTo>
                  <a:lnTo>
                    <a:pt x="785" y="409"/>
                  </a:lnTo>
                  <a:lnTo>
                    <a:pt x="785" y="407"/>
                  </a:lnTo>
                  <a:lnTo>
                    <a:pt x="781" y="400"/>
                  </a:lnTo>
                  <a:lnTo>
                    <a:pt x="781" y="392"/>
                  </a:lnTo>
                  <a:lnTo>
                    <a:pt x="778" y="390"/>
                  </a:lnTo>
                  <a:lnTo>
                    <a:pt x="774" y="388"/>
                  </a:lnTo>
                  <a:lnTo>
                    <a:pt x="771" y="383"/>
                  </a:lnTo>
                  <a:lnTo>
                    <a:pt x="771" y="381"/>
                  </a:lnTo>
                  <a:lnTo>
                    <a:pt x="769" y="373"/>
                  </a:lnTo>
                  <a:lnTo>
                    <a:pt x="764" y="369"/>
                  </a:lnTo>
                  <a:lnTo>
                    <a:pt x="764" y="366"/>
                  </a:lnTo>
                  <a:lnTo>
                    <a:pt x="764" y="366"/>
                  </a:lnTo>
                  <a:lnTo>
                    <a:pt x="762" y="364"/>
                  </a:lnTo>
                  <a:lnTo>
                    <a:pt x="762" y="362"/>
                  </a:lnTo>
                  <a:lnTo>
                    <a:pt x="762" y="359"/>
                  </a:lnTo>
                  <a:lnTo>
                    <a:pt x="762" y="357"/>
                  </a:lnTo>
                  <a:lnTo>
                    <a:pt x="762" y="355"/>
                  </a:lnTo>
                  <a:lnTo>
                    <a:pt x="757" y="345"/>
                  </a:lnTo>
                  <a:lnTo>
                    <a:pt x="757" y="340"/>
                  </a:lnTo>
                  <a:lnTo>
                    <a:pt x="757" y="336"/>
                  </a:lnTo>
                  <a:lnTo>
                    <a:pt x="759" y="329"/>
                  </a:lnTo>
                  <a:lnTo>
                    <a:pt x="762" y="324"/>
                  </a:lnTo>
                  <a:lnTo>
                    <a:pt x="762" y="317"/>
                  </a:lnTo>
                  <a:lnTo>
                    <a:pt x="762" y="312"/>
                  </a:lnTo>
                  <a:lnTo>
                    <a:pt x="759" y="310"/>
                  </a:lnTo>
                  <a:lnTo>
                    <a:pt x="755" y="302"/>
                  </a:lnTo>
                  <a:lnTo>
                    <a:pt x="755" y="302"/>
                  </a:lnTo>
                  <a:lnTo>
                    <a:pt x="750" y="300"/>
                  </a:lnTo>
                  <a:lnTo>
                    <a:pt x="750" y="298"/>
                  </a:lnTo>
                  <a:lnTo>
                    <a:pt x="748" y="295"/>
                  </a:lnTo>
                  <a:lnTo>
                    <a:pt x="745" y="291"/>
                  </a:lnTo>
                  <a:lnTo>
                    <a:pt x="743" y="286"/>
                  </a:lnTo>
                  <a:lnTo>
                    <a:pt x="741" y="284"/>
                  </a:lnTo>
                  <a:lnTo>
                    <a:pt x="738" y="281"/>
                  </a:lnTo>
                  <a:lnTo>
                    <a:pt x="738" y="281"/>
                  </a:lnTo>
                  <a:lnTo>
                    <a:pt x="738" y="279"/>
                  </a:lnTo>
                  <a:lnTo>
                    <a:pt x="738" y="276"/>
                  </a:lnTo>
                  <a:lnTo>
                    <a:pt x="736" y="274"/>
                  </a:lnTo>
                  <a:lnTo>
                    <a:pt x="733" y="274"/>
                  </a:lnTo>
                  <a:lnTo>
                    <a:pt x="733" y="272"/>
                  </a:lnTo>
                  <a:lnTo>
                    <a:pt x="731" y="269"/>
                  </a:lnTo>
                  <a:lnTo>
                    <a:pt x="731" y="269"/>
                  </a:lnTo>
                  <a:lnTo>
                    <a:pt x="731" y="267"/>
                  </a:lnTo>
                  <a:lnTo>
                    <a:pt x="731" y="265"/>
                  </a:lnTo>
                  <a:lnTo>
                    <a:pt x="731" y="262"/>
                  </a:lnTo>
                  <a:lnTo>
                    <a:pt x="731" y="260"/>
                  </a:lnTo>
                  <a:lnTo>
                    <a:pt x="729" y="258"/>
                  </a:lnTo>
                  <a:lnTo>
                    <a:pt x="729" y="258"/>
                  </a:lnTo>
                  <a:lnTo>
                    <a:pt x="731" y="255"/>
                  </a:lnTo>
                  <a:lnTo>
                    <a:pt x="731" y="253"/>
                  </a:lnTo>
                  <a:lnTo>
                    <a:pt x="731" y="253"/>
                  </a:lnTo>
                  <a:lnTo>
                    <a:pt x="726" y="250"/>
                  </a:lnTo>
                  <a:lnTo>
                    <a:pt x="726" y="248"/>
                  </a:lnTo>
                  <a:lnTo>
                    <a:pt x="726" y="243"/>
                  </a:lnTo>
                  <a:lnTo>
                    <a:pt x="726" y="243"/>
                  </a:lnTo>
                  <a:lnTo>
                    <a:pt x="724" y="239"/>
                  </a:lnTo>
                  <a:lnTo>
                    <a:pt x="719" y="234"/>
                  </a:lnTo>
                  <a:lnTo>
                    <a:pt x="717" y="231"/>
                  </a:lnTo>
                  <a:lnTo>
                    <a:pt x="717" y="229"/>
                  </a:lnTo>
                  <a:lnTo>
                    <a:pt x="712" y="229"/>
                  </a:lnTo>
                  <a:lnTo>
                    <a:pt x="710" y="229"/>
                  </a:lnTo>
                  <a:lnTo>
                    <a:pt x="710" y="227"/>
                  </a:lnTo>
                  <a:lnTo>
                    <a:pt x="707" y="224"/>
                  </a:lnTo>
                  <a:lnTo>
                    <a:pt x="707" y="222"/>
                  </a:lnTo>
                  <a:lnTo>
                    <a:pt x="707" y="222"/>
                  </a:lnTo>
                  <a:lnTo>
                    <a:pt x="705" y="217"/>
                  </a:lnTo>
                  <a:lnTo>
                    <a:pt x="703" y="215"/>
                  </a:lnTo>
                  <a:lnTo>
                    <a:pt x="698" y="213"/>
                  </a:lnTo>
                  <a:lnTo>
                    <a:pt x="696" y="213"/>
                  </a:lnTo>
                  <a:lnTo>
                    <a:pt x="693" y="213"/>
                  </a:lnTo>
                  <a:lnTo>
                    <a:pt x="684" y="203"/>
                  </a:lnTo>
                  <a:lnTo>
                    <a:pt x="684" y="203"/>
                  </a:lnTo>
                  <a:lnTo>
                    <a:pt x="681" y="201"/>
                  </a:lnTo>
                  <a:lnTo>
                    <a:pt x="679" y="201"/>
                  </a:lnTo>
                  <a:lnTo>
                    <a:pt x="679" y="201"/>
                  </a:lnTo>
                  <a:lnTo>
                    <a:pt x="679" y="198"/>
                  </a:lnTo>
                  <a:lnTo>
                    <a:pt x="679" y="198"/>
                  </a:lnTo>
                  <a:lnTo>
                    <a:pt x="677" y="196"/>
                  </a:lnTo>
                  <a:lnTo>
                    <a:pt x="674" y="196"/>
                  </a:lnTo>
                  <a:lnTo>
                    <a:pt x="674" y="196"/>
                  </a:lnTo>
                  <a:lnTo>
                    <a:pt x="672" y="194"/>
                  </a:lnTo>
                  <a:lnTo>
                    <a:pt x="672" y="194"/>
                  </a:lnTo>
                  <a:lnTo>
                    <a:pt x="670" y="191"/>
                  </a:lnTo>
                  <a:lnTo>
                    <a:pt x="667" y="191"/>
                  </a:lnTo>
                  <a:lnTo>
                    <a:pt x="667" y="191"/>
                  </a:lnTo>
                  <a:lnTo>
                    <a:pt x="667" y="194"/>
                  </a:lnTo>
                  <a:lnTo>
                    <a:pt x="665" y="194"/>
                  </a:lnTo>
                  <a:lnTo>
                    <a:pt x="665" y="194"/>
                  </a:lnTo>
                  <a:lnTo>
                    <a:pt x="662" y="194"/>
                  </a:lnTo>
                  <a:lnTo>
                    <a:pt x="662" y="191"/>
                  </a:lnTo>
                  <a:lnTo>
                    <a:pt x="660" y="191"/>
                  </a:lnTo>
                  <a:lnTo>
                    <a:pt x="660" y="189"/>
                  </a:lnTo>
                  <a:lnTo>
                    <a:pt x="651" y="184"/>
                  </a:lnTo>
                  <a:lnTo>
                    <a:pt x="646" y="184"/>
                  </a:lnTo>
                  <a:lnTo>
                    <a:pt x="644" y="182"/>
                  </a:lnTo>
                  <a:lnTo>
                    <a:pt x="636" y="172"/>
                  </a:lnTo>
                  <a:lnTo>
                    <a:pt x="622" y="163"/>
                  </a:lnTo>
                  <a:lnTo>
                    <a:pt x="618" y="156"/>
                  </a:lnTo>
                  <a:lnTo>
                    <a:pt x="613" y="153"/>
                  </a:lnTo>
                  <a:lnTo>
                    <a:pt x="610" y="151"/>
                  </a:lnTo>
                  <a:lnTo>
                    <a:pt x="608" y="144"/>
                  </a:lnTo>
                  <a:lnTo>
                    <a:pt x="606" y="139"/>
                  </a:lnTo>
                  <a:lnTo>
                    <a:pt x="603" y="137"/>
                  </a:lnTo>
                  <a:lnTo>
                    <a:pt x="601" y="137"/>
                  </a:lnTo>
                  <a:lnTo>
                    <a:pt x="596" y="134"/>
                  </a:lnTo>
                  <a:lnTo>
                    <a:pt x="594" y="130"/>
                  </a:lnTo>
                  <a:lnTo>
                    <a:pt x="592" y="127"/>
                  </a:lnTo>
                  <a:lnTo>
                    <a:pt x="589" y="127"/>
                  </a:lnTo>
                  <a:lnTo>
                    <a:pt x="577" y="118"/>
                  </a:lnTo>
                  <a:lnTo>
                    <a:pt x="575" y="116"/>
                  </a:lnTo>
                  <a:lnTo>
                    <a:pt x="573" y="113"/>
                  </a:lnTo>
                  <a:lnTo>
                    <a:pt x="561" y="97"/>
                  </a:lnTo>
                  <a:lnTo>
                    <a:pt x="556" y="94"/>
                  </a:lnTo>
                  <a:lnTo>
                    <a:pt x="554" y="94"/>
                  </a:lnTo>
                  <a:lnTo>
                    <a:pt x="554" y="92"/>
                  </a:lnTo>
                  <a:lnTo>
                    <a:pt x="551" y="92"/>
                  </a:lnTo>
                  <a:lnTo>
                    <a:pt x="549" y="89"/>
                  </a:lnTo>
                  <a:lnTo>
                    <a:pt x="549" y="87"/>
                  </a:lnTo>
                  <a:lnTo>
                    <a:pt x="547" y="85"/>
                  </a:lnTo>
                  <a:lnTo>
                    <a:pt x="547" y="82"/>
                  </a:lnTo>
                  <a:lnTo>
                    <a:pt x="544" y="80"/>
                  </a:lnTo>
                  <a:lnTo>
                    <a:pt x="537" y="75"/>
                  </a:lnTo>
                  <a:lnTo>
                    <a:pt x="532" y="75"/>
                  </a:lnTo>
                  <a:lnTo>
                    <a:pt x="530" y="73"/>
                  </a:lnTo>
                  <a:lnTo>
                    <a:pt x="525" y="73"/>
                  </a:lnTo>
                  <a:lnTo>
                    <a:pt x="521" y="68"/>
                  </a:lnTo>
                  <a:lnTo>
                    <a:pt x="513" y="68"/>
                  </a:lnTo>
                  <a:lnTo>
                    <a:pt x="509" y="66"/>
                  </a:lnTo>
                  <a:lnTo>
                    <a:pt x="506" y="63"/>
                  </a:lnTo>
                  <a:lnTo>
                    <a:pt x="502" y="59"/>
                  </a:lnTo>
                  <a:lnTo>
                    <a:pt x="499" y="59"/>
                  </a:lnTo>
                  <a:lnTo>
                    <a:pt x="499" y="56"/>
                  </a:lnTo>
                  <a:lnTo>
                    <a:pt x="499" y="56"/>
                  </a:lnTo>
                  <a:lnTo>
                    <a:pt x="499" y="54"/>
                  </a:lnTo>
                  <a:lnTo>
                    <a:pt x="497" y="52"/>
                  </a:lnTo>
                  <a:lnTo>
                    <a:pt x="490" y="42"/>
                  </a:lnTo>
                  <a:lnTo>
                    <a:pt x="487" y="40"/>
                  </a:lnTo>
                  <a:lnTo>
                    <a:pt x="483" y="26"/>
                  </a:lnTo>
                  <a:lnTo>
                    <a:pt x="480" y="18"/>
                  </a:lnTo>
                  <a:lnTo>
                    <a:pt x="476" y="11"/>
                  </a:lnTo>
                  <a:lnTo>
                    <a:pt x="471" y="7"/>
                  </a:lnTo>
                  <a:lnTo>
                    <a:pt x="464" y="4"/>
                  </a:lnTo>
                  <a:lnTo>
                    <a:pt x="457" y="4"/>
                  </a:lnTo>
                  <a:lnTo>
                    <a:pt x="452" y="4"/>
                  </a:lnTo>
                  <a:lnTo>
                    <a:pt x="452" y="2"/>
                  </a:lnTo>
                  <a:lnTo>
                    <a:pt x="450" y="2"/>
                  </a:lnTo>
                  <a:lnTo>
                    <a:pt x="450" y="0"/>
                  </a:lnTo>
                  <a:lnTo>
                    <a:pt x="443" y="0"/>
                  </a:lnTo>
                  <a:lnTo>
                    <a:pt x="438" y="0"/>
                  </a:lnTo>
                  <a:lnTo>
                    <a:pt x="433" y="0"/>
                  </a:lnTo>
                  <a:lnTo>
                    <a:pt x="428" y="0"/>
                  </a:lnTo>
                  <a:lnTo>
                    <a:pt x="424" y="0"/>
                  </a:lnTo>
                  <a:lnTo>
                    <a:pt x="419" y="0"/>
                  </a:lnTo>
                  <a:lnTo>
                    <a:pt x="417" y="0"/>
                  </a:lnTo>
                  <a:lnTo>
                    <a:pt x="412" y="0"/>
                  </a:lnTo>
                  <a:lnTo>
                    <a:pt x="407" y="0"/>
                  </a:lnTo>
                  <a:lnTo>
                    <a:pt x="398" y="0"/>
                  </a:lnTo>
                  <a:lnTo>
                    <a:pt x="393" y="0"/>
                  </a:lnTo>
                  <a:lnTo>
                    <a:pt x="388" y="0"/>
                  </a:lnTo>
                  <a:lnTo>
                    <a:pt x="386" y="0"/>
                  </a:lnTo>
                  <a:lnTo>
                    <a:pt x="381" y="0"/>
                  </a:lnTo>
                  <a:lnTo>
                    <a:pt x="376" y="0"/>
                  </a:lnTo>
                  <a:lnTo>
                    <a:pt x="372" y="0"/>
                  </a:lnTo>
                  <a:lnTo>
                    <a:pt x="367" y="0"/>
                  </a:lnTo>
                  <a:lnTo>
                    <a:pt x="362" y="0"/>
                  </a:lnTo>
                  <a:lnTo>
                    <a:pt x="357" y="0"/>
                  </a:lnTo>
                  <a:lnTo>
                    <a:pt x="353" y="0"/>
                  </a:lnTo>
                  <a:lnTo>
                    <a:pt x="350" y="0"/>
                  </a:lnTo>
                  <a:lnTo>
                    <a:pt x="346" y="0"/>
                  </a:lnTo>
                  <a:lnTo>
                    <a:pt x="341" y="0"/>
                  </a:lnTo>
                  <a:lnTo>
                    <a:pt x="336" y="0"/>
                  </a:lnTo>
                  <a:lnTo>
                    <a:pt x="331" y="0"/>
                  </a:lnTo>
                  <a:lnTo>
                    <a:pt x="327" y="0"/>
                  </a:lnTo>
                  <a:lnTo>
                    <a:pt x="322" y="0"/>
                  </a:lnTo>
                  <a:lnTo>
                    <a:pt x="320" y="0"/>
                  </a:lnTo>
                  <a:lnTo>
                    <a:pt x="315" y="0"/>
                  </a:lnTo>
                  <a:lnTo>
                    <a:pt x="310" y="0"/>
                  </a:lnTo>
                  <a:lnTo>
                    <a:pt x="305" y="0"/>
                  </a:lnTo>
                  <a:lnTo>
                    <a:pt x="301" y="0"/>
                  </a:lnTo>
                  <a:lnTo>
                    <a:pt x="296" y="0"/>
                  </a:lnTo>
                  <a:lnTo>
                    <a:pt x="291" y="0"/>
                  </a:lnTo>
                  <a:lnTo>
                    <a:pt x="289" y="0"/>
                  </a:lnTo>
                  <a:lnTo>
                    <a:pt x="284" y="0"/>
                  </a:lnTo>
                  <a:lnTo>
                    <a:pt x="279" y="0"/>
                  </a:lnTo>
                  <a:lnTo>
                    <a:pt x="275" y="0"/>
                  </a:lnTo>
                  <a:lnTo>
                    <a:pt x="270" y="0"/>
                  </a:lnTo>
                  <a:lnTo>
                    <a:pt x="265" y="0"/>
                  </a:lnTo>
                  <a:lnTo>
                    <a:pt x="260" y="0"/>
                  </a:lnTo>
                  <a:lnTo>
                    <a:pt x="258" y="0"/>
                  </a:lnTo>
                  <a:lnTo>
                    <a:pt x="253" y="0"/>
                  </a:lnTo>
                  <a:lnTo>
                    <a:pt x="249" y="0"/>
                  </a:lnTo>
                  <a:lnTo>
                    <a:pt x="244" y="0"/>
                  </a:lnTo>
                  <a:lnTo>
                    <a:pt x="239" y="0"/>
                  </a:lnTo>
                  <a:lnTo>
                    <a:pt x="234" y="0"/>
                  </a:lnTo>
                  <a:lnTo>
                    <a:pt x="230" y="0"/>
                  </a:lnTo>
                  <a:lnTo>
                    <a:pt x="227" y="0"/>
                  </a:lnTo>
                  <a:lnTo>
                    <a:pt x="223" y="0"/>
                  </a:lnTo>
                  <a:lnTo>
                    <a:pt x="218" y="0"/>
                  </a:lnTo>
                  <a:lnTo>
                    <a:pt x="213" y="0"/>
                  </a:lnTo>
                  <a:lnTo>
                    <a:pt x="208" y="0"/>
                  </a:lnTo>
                  <a:lnTo>
                    <a:pt x="204" y="0"/>
                  </a:lnTo>
                  <a:lnTo>
                    <a:pt x="199" y="0"/>
                  </a:lnTo>
                  <a:lnTo>
                    <a:pt x="197" y="0"/>
                  </a:lnTo>
                  <a:lnTo>
                    <a:pt x="192" y="0"/>
                  </a:lnTo>
                  <a:lnTo>
                    <a:pt x="187" y="0"/>
                  </a:lnTo>
                  <a:lnTo>
                    <a:pt x="182" y="0"/>
                  </a:lnTo>
                  <a:lnTo>
                    <a:pt x="178" y="0"/>
                  </a:lnTo>
                  <a:lnTo>
                    <a:pt x="173" y="0"/>
                  </a:lnTo>
                  <a:lnTo>
                    <a:pt x="168" y="0"/>
                  </a:lnTo>
                  <a:lnTo>
                    <a:pt x="163" y="0"/>
                  </a:lnTo>
                  <a:lnTo>
                    <a:pt x="161" y="0"/>
                  </a:lnTo>
                  <a:lnTo>
                    <a:pt x="161" y="21"/>
                  </a:lnTo>
                  <a:lnTo>
                    <a:pt x="161" y="23"/>
                  </a:lnTo>
                  <a:lnTo>
                    <a:pt x="161" y="23"/>
                  </a:lnTo>
                  <a:lnTo>
                    <a:pt x="161" y="42"/>
                  </a:lnTo>
                  <a:lnTo>
                    <a:pt x="161" y="44"/>
                  </a:lnTo>
                  <a:lnTo>
                    <a:pt x="161" y="66"/>
                  </a:lnTo>
                  <a:lnTo>
                    <a:pt x="161" y="68"/>
                  </a:lnTo>
                  <a:lnTo>
                    <a:pt x="161" y="68"/>
                  </a:lnTo>
                  <a:lnTo>
                    <a:pt x="161" y="87"/>
                  </a:lnTo>
                  <a:lnTo>
                    <a:pt x="161" y="89"/>
                  </a:lnTo>
                  <a:lnTo>
                    <a:pt x="154" y="89"/>
                  </a:lnTo>
                  <a:lnTo>
                    <a:pt x="31" y="89"/>
                  </a:lnTo>
                  <a:lnTo>
                    <a:pt x="31" y="106"/>
                  </a:lnTo>
                  <a:lnTo>
                    <a:pt x="29" y="123"/>
                  </a:lnTo>
                  <a:lnTo>
                    <a:pt x="26" y="139"/>
                  </a:lnTo>
                  <a:lnTo>
                    <a:pt x="24" y="156"/>
                  </a:lnTo>
                  <a:lnTo>
                    <a:pt x="24" y="163"/>
                  </a:lnTo>
                  <a:lnTo>
                    <a:pt x="22" y="168"/>
                  </a:lnTo>
                  <a:lnTo>
                    <a:pt x="22" y="175"/>
                  </a:lnTo>
                  <a:lnTo>
                    <a:pt x="22" y="179"/>
                  </a:lnTo>
                  <a:lnTo>
                    <a:pt x="19" y="184"/>
                  </a:lnTo>
                  <a:lnTo>
                    <a:pt x="19" y="189"/>
                  </a:lnTo>
                  <a:lnTo>
                    <a:pt x="19" y="191"/>
                  </a:lnTo>
                  <a:lnTo>
                    <a:pt x="22" y="194"/>
                  </a:lnTo>
                  <a:lnTo>
                    <a:pt x="31" y="201"/>
                  </a:lnTo>
                  <a:lnTo>
                    <a:pt x="41" y="210"/>
                  </a:lnTo>
                  <a:lnTo>
                    <a:pt x="52" y="217"/>
                  </a:lnTo>
                  <a:lnTo>
                    <a:pt x="62" y="227"/>
                  </a:lnTo>
                  <a:lnTo>
                    <a:pt x="64" y="227"/>
                  </a:lnTo>
                  <a:lnTo>
                    <a:pt x="67" y="229"/>
                  </a:lnTo>
                  <a:lnTo>
                    <a:pt x="71" y="231"/>
                  </a:lnTo>
                  <a:lnTo>
                    <a:pt x="74" y="231"/>
                  </a:lnTo>
                  <a:lnTo>
                    <a:pt x="78" y="234"/>
                  </a:lnTo>
                  <a:lnTo>
                    <a:pt x="83" y="236"/>
                  </a:lnTo>
                  <a:lnTo>
                    <a:pt x="88" y="239"/>
                  </a:lnTo>
                  <a:lnTo>
                    <a:pt x="93" y="243"/>
                  </a:lnTo>
                  <a:lnTo>
                    <a:pt x="95" y="246"/>
                  </a:lnTo>
                  <a:lnTo>
                    <a:pt x="97" y="248"/>
                  </a:lnTo>
                  <a:lnTo>
                    <a:pt x="97" y="250"/>
                  </a:lnTo>
                  <a:lnTo>
                    <a:pt x="97" y="255"/>
                  </a:lnTo>
                  <a:lnTo>
                    <a:pt x="100" y="262"/>
                  </a:lnTo>
                  <a:lnTo>
                    <a:pt x="100" y="269"/>
                  </a:lnTo>
                  <a:lnTo>
                    <a:pt x="100" y="274"/>
                  </a:lnTo>
                  <a:lnTo>
                    <a:pt x="100" y="281"/>
                  </a:lnTo>
                  <a:lnTo>
                    <a:pt x="100" y="281"/>
                  </a:lnTo>
                  <a:lnTo>
                    <a:pt x="100" y="284"/>
                  </a:lnTo>
                  <a:lnTo>
                    <a:pt x="100" y="286"/>
                  </a:lnTo>
                  <a:lnTo>
                    <a:pt x="102" y="288"/>
                  </a:lnTo>
                  <a:lnTo>
                    <a:pt x="102" y="300"/>
                  </a:lnTo>
                  <a:lnTo>
                    <a:pt x="102" y="312"/>
                  </a:lnTo>
                  <a:lnTo>
                    <a:pt x="104" y="326"/>
                  </a:lnTo>
                  <a:lnTo>
                    <a:pt x="104" y="338"/>
                  </a:lnTo>
                  <a:lnTo>
                    <a:pt x="104" y="340"/>
                  </a:lnTo>
                  <a:lnTo>
                    <a:pt x="107" y="343"/>
                  </a:lnTo>
                  <a:lnTo>
                    <a:pt x="104" y="345"/>
                  </a:lnTo>
                  <a:lnTo>
                    <a:pt x="104" y="347"/>
                  </a:lnTo>
                  <a:lnTo>
                    <a:pt x="102" y="350"/>
                  </a:lnTo>
                  <a:lnTo>
                    <a:pt x="102" y="355"/>
                  </a:lnTo>
                  <a:lnTo>
                    <a:pt x="102" y="357"/>
                  </a:lnTo>
                  <a:lnTo>
                    <a:pt x="102" y="362"/>
                  </a:lnTo>
                  <a:lnTo>
                    <a:pt x="102" y="362"/>
                  </a:lnTo>
                  <a:lnTo>
                    <a:pt x="102" y="362"/>
                  </a:lnTo>
                  <a:lnTo>
                    <a:pt x="102" y="362"/>
                  </a:lnTo>
                  <a:lnTo>
                    <a:pt x="102" y="362"/>
                  </a:lnTo>
                  <a:lnTo>
                    <a:pt x="100" y="366"/>
                  </a:lnTo>
                  <a:lnTo>
                    <a:pt x="100" y="371"/>
                  </a:lnTo>
                  <a:lnTo>
                    <a:pt x="100" y="376"/>
                  </a:lnTo>
                  <a:lnTo>
                    <a:pt x="100" y="378"/>
                  </a:lnTo>
                  <a:lnTo>
                    <a:pt x="100" y="395"/>
                  </a:lnTo>
                  <a:lnTo>
                    <a:pt x="97" y="411"/>
                  </a:lnTo>
                  <a:lnTo>
                    <a:pt x="95" y="426"/>
                  </a:lnTo>
                  <a:lnTo>
                    <a:pt x="95" y="442"/>
                  </a:lnTo>
                  <a:lnTo>
                    <a:pt x="95" y="447"/>
                  </a:lnTo>
                  <a:lnTo>
                    <a:pt x="95" y="452"/>
                  </a:lnTo>
                  <a:lnTo>
                    <a:pt x="93" y="456"/>
                  </a:lnTo>
                  <a:lnTo>
                    <a:pt x="93" y="461"/>
                  </a:lnTo>
                  <a:lnTo>
                    <a:pt x="93" y="463"/>
                  </a:lnTo>
                  <a:lnTo>
                    <a:pt x="93" y="466"/>
                  </a:lnTo>
                  <a:lnTo>
                    <a:pt x="90" y="468"/>
                  </a:lnTo>
                  <a:lnTo>
                    <a:pt x="88" y="468"/>
                  </a:lnTo>
                  <a:lnTo>
                    <a:pt x="85" y="468"/>
                  </a:lnTo>
                  <a:lnTo>
                    <a:pt x="83" y="468"/>
                  </a:lnTo>
                  <a:lnTo>
                    <a:pt x="78" y="468"/>
                  </a:lnTo>
                  <a:lnTo>
                    <a:pt x="76" y="468"/>
                  </a:lnTo>
                  <a:lnTo>
                    <a:pt x="78" y="478"/>
                  </a:lnTo>
                  <a:lnTo>
                    <a:pt x="78" y="487"/>
                  </a:lnTo>
                  <a:lnTo>
                    <a:pt x="81" y="497"/>
                  </a:lnTo>
                  <a:lnTo>
                    <a:pt x="81" y="506"/>
                  </a:lnTo>
                  <a:lnTo>
                    <a:pt x="83" y="516"/>
                  </a:lnTo>
                  <a:lnTo>
                    <a:pt x="83" y="527"/>
                  </a:lnTo>
                  <a:lnTo>
                    <a:pt x="85" y="539"/>
                  </a:lnTo>
                  <a:lnTo>
                    <a:pt x="85" y="549"/>
                  </a:lnTo>
                  <a:lnTo>
                    <a:pt x="88" y="556"/>
                  </a:lnTo>
                  <a:lnTo>
                    <a:pt x="88" y="565"/>
                  </a:lnTo>
                  <a:lnTo>
                    <a:pt x="88" y="572"/>
                  </a:lnTo>
                  <a:lnTo>
                    <a:pt x="90" y="582"/>
                  </a:lnTo>
                  <a:lnTo>
                    <a:pt x="90" y="582"/>
                  </a:lnTo>
                  <a:lnTo>
                    <a:pt x="90" y="584"/>
                  </a:lnTo>
                  <a:lnTo>
                    <a:pt x="90" y="587"/>
                  </a:lnTo>
                  <a:lnTo>
                    <a:pt x="90" y="589"/>
                  </a:lnTo>
                  <a:lnTo>
                    <a:pt x="93" y="591"/>
                  </a:lnTo>
                  <a:lnTo>
                    <a:pt x="93" y="594"/>
                  </a:lnTo>
                  <a:lnTo>
                    <a:pt x="93" y="596"/>
                  </a:lnTo>
                  <a:lnTo>
                    <a:pt x="93" y="598"/>
                  </a:lnTo>
                  <a:lnTo>
                    <a:pt x="90" y="603"/>
                  </a:lnTo>
                  <a:lnTo>
                    <a:pt x="88" y="610"/>
                  </a:lnTo>
                  <a:lnTo>
                    <a:pt x="88" y="615"/>
                  </a:lnTo>
                  <a:lnTo>
                    <a:pt x="88" y="622"/>
                  </a:lnTo>
                  <a:lnTo>
                    <a:pt x="88" y="627"/>
                  </a:lnTo>
                  <a:lnTo>
                    <a:pt x="90" y="631"/>
                  </a:lnTo>
                  <a:lnTo>
                    <a:pt x="93" y="639"/>
                  </a:lnTo>
                  <a:lnTo>
                    <a:pt x="95" y="643"/>
                  </a:lnTo>
                  <a:lnTo>
                    <a:pt x="95" y="648"/>
                  </a:lnTo>
                  <a:lnTo>
                    <a:pt x="97" y="653"/>
                  </a:lnTo>
                  <a:lnTo>
                    <a:pt x="100" y="655"/>
                  </a:lnTo>
                  <a:lnTo>
                    <a:pt x="100" y="660"/>
                  </a:lnTo>
                  <a:lnTo>
                    <a:pt x="102" y="662"/>
                  </a:lnTo>
                  <a:lnTo>
                    <a:pt x="104" y="669"/>
                  </a:lnTo>
                  <a:lnTo>
                    <a:pt x="104" y="674"/>
                  </a:lnTo>
                  <a:lnTo>
                    <a:pt x="104" y="676"/>
                  </a:lnTo>
                  <a:lnTo>
                    <a:pt x="102" y="679"/>
                  </a:lnTo>
                  <a:lnTo>
                    <a:pt x="97" y="684"/>
                  </a:lnTo>
                  <a:lnTo>
                    <a:pt x="95" y="688"/>
                  </a:lnTo>
                  <a:lnTo>
                    <a:pt x="90" y="691"/>
                  </a:lnTo>
                  <a:lnTo>
                    <a:pt x="88" y="693"/>
                  </a:lnTo>
                  <a:lnTo>
                    <a:pt x="85" y="691"/>
                  </a:lnTo>
                  <a:lnTo>
                    <a:pt x="83" y="691"/>
                  </a:lnTo>
                  <a:lnTo>
                    <a:pt x="78" y="691"/>
                  </a:lnTo>
                  <a:lnTo>
                    <a:pt x="74" y="688"/>
                  </a:lnTo>
                  <a:lnTo>
                    <a:pt x="67" y="686"/>
                  </a:lnTo>
                  <a:lnTo>
                    <a:pt x="62" y="686"/>
                  </a:lnTo>
                  <a:lnTo>
                    <a:pt x="55" y="684"/>
                  </a:lnTo>
                  <a:lnTo>
                    <a:pt x="48" y="681"/>
                  </a:lnTo>
                  <a:lnTo>
                    <a:pt x="38" y="681"/>
                  </a:lnTo>
                  <a:lnTo>
                    <a:pt x="31" y="681"/>
                  </a:lnTo>
                  <a:lnTo>
                    <a:pt x="22" y="684"/>
                  </a:lnTo>
                  <a:lnTo>
                    <a:pt x="19" y="684"/>
                  </a:lnTo>
                  <a:lnTo>
                    <a:pt x="14" y="686"/>
                  </a:lnTo>
                  <a:lnTo>
                    <a:pt x="12" y="686"/>
                  </a:lnTo>
                  <a:lnTo>
                    <a:pt x="10" y="691"/>
                  </a:lnTo>
                  <a:lnTo>
                    <a:pt x="5" y="693"/>
                  </a:lnTo>
                  <a:lnTo>
                    <a:pt x="3" y="695"/>
                  </a:lnTo>
                  <a:lnTo>
                    <a:pt x="0" y="700"/>
                  </a:lnTo>
                  <a:lnTo>
                    <a:pt x="3" y="705"/>
                  </a:lnTo>
                  <a:lnTo>
                    <a:pt x="7" y="717"/>
                  </a:lnTo>
                  <a:lnTo>
                    <a:pt x="12" y="729"/>
                  </a:lnTo>
                  <a:lnTo>
                    <a:pt x="17" y="743"/>
                  </a:lnTo>
                  <a:lnTo>
                    <a:pt x="24" y="755"/>
                  </a:lnTo>
                  <a:lnTo>
                    <a:pt x="24" y="757"/>
                  </a:lnTo>
                  <a:lnTo>
                    <a:pt x="26" y="759"/>
                  </a:lnTo>
                  <a:lnTo>
                    <a:pt x="29" y="762"/>
                  </a:lnTo>
                  <a:lnTo>
                    <a:pt x="31" y="762"/>
                  </a:lnTo>
                  <a:lnTo>
                    <a:pt x="33" y="764"/>
                  </a:lnTo>
                  <a:lnTo>
                    <a:pt x="36" y="766"/>
                  </a:lnTo>
                  <a:lnTo>
                    <a:pt x="41" y="769"/>
                  </a:lnTo>
                  <a:lnTo>
                    <a:pt x="43" y="769"/>
                  </a:lnTo>
                  <a:lnTo>
                    <a:pt x="45" y="774"/>
                  </a:lnTo>
                  <a:lnTo>
                    <a:pt x="45" y="776"/>
                  </a:lnTo>
                  <a:lnTo>
                    <a:pt x="48" y="781"/>
                  </a:lnTo>
                  <a:lnTo>
                    <a:pt x="48" y="785"/>
                  </a:lnTo>
                  <a:lnTo>
                    <a:pt x="52" y="788"/>
                  </a:lnTo>
                  <a:lnTo>
                    <a:pt x="57" y="792"/>
                  </a:lnTo>
                  <a:lnTo>
                    <a:pt x="62" y="797"/>
                  </a:lnTo>
                  <a:lnTo>
                    <a:pt x="67" y="800"/>
                  </a:lnTo>
                  <a:lnTo>
                    <a:pt x="67" y="802"/>
                  </a:lnTo>
                  <a:lnTo>
                    <a:pt x="64" y="804"/>
                  </a:lnTo>
                  <a:lnTo>
                    <a:pt x="64" y="807"/>
                  </a:lnTo>
                  <a:lnTo>
                    <a:pt x="64" y="809"/>
                  </a:lnTo>
                  <a:lnTo>
                    <a:pt x="69" y="814"/>
                  </a:lnTo>
                  <a:lnTo>
                    <a:pt x="71" y="818"/>
                  </a:lnTo>
                  <a:lnTo>
                    <a:pt x="76" y="821"/>
                  </a:lnTo>
                  <a:lnTo>
                    <a:pt x="81" y="823"/>
                  </a:lnTo>
                  <a:lnTo>
                    <a:pt x="83" y="826"/>
                  </a:lnTo>
                  <a:lnTo>
                    <a:pt x="85" y="828"/>
                  </a:lnTo>
                  <a:lnTo>
                    <a:pt x="85" y="833"/>
                  </a:lnTo>
                  <a:lnTo>
                    <a:pt x="85" y="835"/>
                  </a:lnTo>
                  <a:lnTo>
                    <a:pt x="85" y="840"/>
                  </a:lnTo>
                  <a:lnTo>
                    <a:pt x="85" y="842"/>
                  </a:lnTo>
                  <a:lnTo>
                    <a:pt x="85" y="847"/>
                  </a:lnTo>
                  <a:lnTo>
                    <a:pt x="83" y="852"/>
                  </a:lnTo>
                  <a:lnTo>
                    <a:pt x="83" y="854"/>
                  </a:lnTo>
                  <a:lnTo>
                    <a:pt x="85" y="856"/>
                  </a:lnTo>
                  <a:lnTo>
                    <a:pt x="85" y="861"/>
                  </a:lnTo>
                  <a:lnTo>
                    <a:pt x="88" y="863"/>
                  </a:lnTo>
                  <a:lnTo>
                    <a:pt x="88" y="868"/>
                  </a:lnTo>
                  <a:lnTo>
                    <a:pt x="88" y="873"/>
                  </a:lnTo>
                  <a:lnTo>
                    <a:pt x="83" y="875"/>
                  </a:lnTo>
                  <a:lnTo>
                    <a:pt x="81" y="880"/>
                  </a:lnTo>
                  <a:lnTo>
                    <a:pt x="81" y="885"/>
                  </a:lnTo>
                  <a:lnTo>
                    <a:pt x="81" y="889"/>
                  </a:lnTo>
                  <a:lnTo>
                    <a:pt x="81" y="894"/>
                  </a:lnTo>
                  <a:lnTo>
                    <a:pt x="83" y="899"/>
                  </a:lnTo>
                  <a:lnTo>
                    <a:pt x="88" y="904"/>
                  </a:lnTo>
                  <a:lnTo>
                    <a:pt x="93" y="908"/>
                  </a:lnTo>
                  <a:lnTo>
                    <a:pt x="95" y="916"/>
                  </a:lnTo>
                  <a:lnTo>
                    <a:pt x="100" y="920"/>
                  </a:lnTo>
                  <a:lnTo>
                    <a:pt x="102" y="923"/>
                  </a:lnTo>
                  <a:lnTo>
                    <a:pt x="104" y="925"/>
                  </a:lnTo>
                  <a:lnTo>
                    <a:pt x="104" y="925"/>
                  </a:lnTo>
                  <a:lnTo>
                    <a:pt x="109" y="925"/>
                  </a:lnTo>
                  <a:lnTo>
                    <a:pt x="109" y="923"/>
                  </a:lnTo>
                  <a:lnTo>
                    <a:pt x="111" y="923"/>
                  </a:lnTo>
                  <a:lnTo>
                    <a:pt x="111" y="923"/>
                  </a:lnTo>
                  <a:lnTo>
                    <a:pt x="114" y="925"/>
                  </a:lnTo>
                  <a:lnTo>
                    <a:pt x="114" y="927"/>
                  </a:lnTo>
                  <a:lnTo>
                    <a:pt x="116" y="930"/>
                  </a:lnTo>
                  <a:lnTo>
                    <a:pt x="116" y="930"/>
                  </a:lnTo>
                  <a:lnTo>
                    <a:pt x="116" y="930"/>
                  </a:lnTo>
                  <a:lnTo>
                    <a:pt x="119" y="932"/>
                  </a:lnTo>
                  <a:lnTo>
                    <a:pt x="121" y="927"/>
                  </a:lnTo>
                  <a:lnTo>
                    <a:pt x="126" y="925"/>
                  </a:lnTo>
                  <a:lnTo>
                    <a:pt x="130" y="918"/>
                  </a:lnTo>
                  <a:lnTo>
                    <a:pt x="133" y="913"/>
                  </a:lnTo>
                  <a:lnTo>
                    <a:pt x="135" y="918"/>
                  </a:lnTo>
                  <a:lnTo>
                    <a:pt x="140" y="918"/>
                  </a:lnTo>
                  <a:lnTo>
                    <a:pt x="145" y="918"/>
                  </a:lnTo>
                  <a:lnTo>
                    <a:pt x="147" y="918"/>
                  </a:lnTo>
                  <a:lnTo>
                    <a:pt x="152" y="918"/>
                  </a:lnTo>
                  <a:lnTo>
                    <a:pt x="154" y="920"/>
                  </a:lnTo>
                  <a:lnTo>
                    <a:pt x="156" y="923"/>
                  </a:lnTo>
                  <a:lnTo>
                    <a:pt x="156" y="927"/>
                  </a:lnTo>
                  <a:lnTo>
                    <a:pt x="163" y="934"/>
                  </a:lnTo>
                  <a:lnTo>
                    <a:pt x="171" y="939"/>
                  </a:lnTo>
                  <a:lnTo>
                    <a:pt x="180" y="939"/>
                  </a:lnTo>
                  <a:lnTo>
                    <a:pt x="189" y="942"/>
                  </a:lnTo>
                  <a:lnTo>
                    <a:pt x="194" y="944"/>
                  </a:lnTo>
                  <a:lnTo>
                    <a:pt x="194" y="949"/>
                  </a:lnTo>
                  <a:lnTo>
                    <a:pt x="194" y="953"/>
                  </a:lnTo>
                  <a:lnTo>
                    <a:pt x="194" y="958"/>
                  </a:lnTo>
                  <a:lnTo>
                    <a:pt x="197" y="963"/>
                  </a:lnTo>
                  <a:lnTo>
                    <a:pt x="201" y="970"/>
                  </a:lnTo>
                  <a:lnTo>
                    <a:pt x="204" y="975"/>
                  </a:lnTo>
                  <a:lnTo>
                    <a:pt x="208" y="979"/>
                  </a:lnTo>
                  <a:lnTo>
                    <a:pt x="211" y="984"/>
                  </a:lnTo>
                  <a:lnTo>
                    <a:pt x="216" y="989"/>
                  </a:lnTo>
                  <a:lnTo>
                    <a:pt x="218" y="991"/>
                  </a:lnTo>
                  <a:lnTo>
                    <a:pt x="223" y="996"/>
                  </a:lnTo>
                  <a:lnTo>
                    <a:pt x="225" y="1005"/>
                  </a:lnTo>
                  <a:lnTo>
                    <a:pt x="227" y="1015"/>
                  </a:lnTo>
                  <a:lnTo>
                    <a:pt x="227" y="1027"/>
                  </a:lnTo>
                  <a:lnTo>
                    <a:pt x="227" y="1039"/>
                  </a:lnTo>
                  <a:lnTo>
                    <a:pt x="230" y="1046"/>
                  </a:lnTo>
                  <a:lnTo>
                    <a:pt x="230" y="1055"/>
                  </a:lnTo>
                  <a:lnTo>
                    <a:pt x="232" y="1062"/>
                  </a:lnTo>
                  <a:lnTo>
                    <a:pt x="232" y="1072"/>
                  </a:lnTo>
                  <a:lnTo>
                    <a:pt x="234" y="1076"/>
                  </a:lnTo>
                  <a:lnTo>
                    <a:pt x="234" y="1079"/>
                  </a:lnTo>
                  <a:lnTo>
                    <a:pt x="237" y="1081"/>
                  </a:lnTo>
                  <a:lnTo>
                    <a:pt x="244" y="1081"/>
                  </a:lnTo>
                  <a:lnTo>
                    <a:pt x="244" y="1084"/>
                  </a:lnTo>
                  <a:lnTo>
                    <a:pt x="246" y="1084"/>
                  </a:lnTo>
                  <a:lnTo>
                    <a:pt x="249" y="1084"/>
                  </a:lnTo>
                  <a:lnTo>
                    <a:pt x="251" y="1084"/>
                  </a:lnTo>
                  <a:lnTo>
                    <a:pt x="263" y="1086"/>
                  </a:lnTo>
                  <a:lnTo>
                    <a:pt x="272" y="1088"/>
                  </a:lnTo>
                  <a:lnTo>
                    <a:pt x="296" y="1093"/>
                  </a:lnTo>
                  <a:lnTo>
                    <a:pt x="301" y="1095"/>
                  </a:lnTo>
                  <a:lnTo>
                    <a:pt x="305" y="1098"/>
                  </a:lnTo>
                  <a:lnTo>
                    <a:pt x="308" y="1103"/>
                  </a:lnTo>
                  <a:lnTo>
                    <a:pt x="310" y="1107"/>
                  </a:lnTo>
                  <a:lnTo>
                    <a:pt x="310" y="1110"/>
                  </a:lnTo>
                  <a:lnTo>
                    <a:pt x="310" y="1114"/>
                  </a:lnTo>
                  <a:lnTo>
                    <a:pt x="312" y="1117"/>
                  </a:lnTo>
                  <a:lnTo>
                    <a:pt x="312" y="1119"/>
                  </a:lnTo>
                  <a:lnTo>
                    <a:pt x="312" y="1121"/>
                  </a:lnTo>
                  <a:lnTo>
                    <a:pt x="312" y="1121"/>
                  </a:lnTo>
                  <a:lnTo>
                    <a:pt x="312" y="1124"/>
                  </a:lnTo>
                  <a:lnTo>
                    <a:pt x="312" y="1124"/>
                  </a:lnTo>
                  <a:lnTo>
                    <a:pt x="315" y="1126"/>
                  </a:lnTo>
                  <a:lnTo>
                    <a:pt x="317" y="1126"/>
                  </a:lnTo>
                  <a:lnTo>
                    <a:pt x="320" y="1126"/>
                  </a:lnTo>
                  <a:lnTo>
                    <a:pt x="320" y="1129"/>
                  </a:lnTo>
                  <a:lnTo>
                    <a:pt x="322" y="1131"/>
                  </a:lnTo>
                  <a:lnTo>
                    <a:pt x="322" y="1133"/>
                  </a:lnTo>
                  <a:lnTo>
                    <a:pt x="322" y="1138"/>
                  </a:lnTo>
                  <a:lnTo>
                    <a:pt x="322" y="1140"/>
                  </a:lnTo>
                  <a:lnTo>
                    <a:pt x="322" y="1143"/>
                  </a:lnTo>
                  <a:lnTo>
                    <a:pt x="324" y="1143"/>
                  </a:lnTo>
                  <a:lnTo>
                    <a:pt x="324" y="1145"/>
                  </a:lnTo>
                  <a:lnTo>
                    <a:pt x="327" y="1145"/>
                  </a:lnTo>
                  <a:lnTo>
                    <a:pt x="331" y="1147"/>
                  </a:lnTo>
                  <a:lnTo>
                    <a:pt x="336" y="1150"/>
                  </a:lnTo>
                  <a:lnTo>
                    <a:pt x="341" y="1152"/>
                  </a:lnTo>
                  <a:lnTo>
                    <a:pt x="346" y="1157"/>
                  </a:lnTo>
                  <a:lnTo>
                    <a:pt x="348" y="1159"/>
                  </a:lnTo>
                  <a:lnTo>
                    <a:pt x="350" y="1164"/>
                  </a:lnTo>
                  <a:lnTo>
                    <a:pt x="355" y="1169"/>
                  </a:lnTo>
                  <a:lnTo>
                    <a:pt x="357" y="1171"/>
                  </a:lnTo>
                  <a:lnTo>
                    <a:pt x="362" y="1174"/>
                  </a:lnTo>
                  <a:lnTo>
                    <a:pt x="367" y="1178"/>
                  </a:lnTo>
                  <a:lnTo>
                    <a:pt x="372" y="1181"/>
                  </a:lnTo>
                  <a:lnTo>
                    <a:pt x="379" y="1185"/>
                  </a:lnTo>
                  <a:lnTo>
                    <a:pt x="383" y="1185"/>
                  </a:lnTo>
                  <a:lnTo>
                    <a:pt x="388" y="1185"/>
                  </a:lnTo>
                  <a:lnTo>
                    <a:pt x="393" y="1188"/>
                  </a:lnTo>
                  <a:lnTo>
                    <a:pt x="398" y="1188"/>
                  </a:lnTo>
                  <a:lnTo>
                    <a:pt x="400" y="1188"/>
                  </a:lnTo>
                  <a:lnTo>
                    <a:pt x="405" y="1188"/>
                  </a:lnTo>
                  <a:lnTo>
                    <a:pt x="407" y="1190"/>
                  </a:lnTo>
                  <a:lnTo>
                    <a:pt x="412" y="1188"/>
                  </a:lnTo>
                  <a:lnTo>
                    <a:pt x="414" y="1188"/>
                  </a:lnTo>
                  <a:lnTo>
                    <a:pt x="417" y="1183"/>
                  </a:lnTo>
                  <a:lnTo>
                    <a:pt x="421" y="1181"/>
                  </a:lnTo>
                  <a:lnTo>
                    <a:pt x="424" y="1178"/>
                  </a:lnTo>
                  <a:lnTo>
                    <a:pt x="426" y="1174"/>
                  </a:lnTo>
                  <a:lnTo>
                    <a:pt x="431" y="1171"/>
                  </a:lnTo>
                  <a:lnTo>
                    <a:pt x="433" y="1169"/>
                  </a:lnTo>
                  <a:lnTo>
                    <a:pt x="435" y="1166"/>
                  </a:lnTo>
                  <a:lnTo>
                    <a:pt x="438" y="1166"/>
                  </a:lnTo>
                  <a:lnTo>
                    <a:pt x="438" y="1164"/>
                  </a:lnTo>
                  <a:lnTo>
                    <a:pt x="438" y="1164"/>
                  </a:lnTo>
                  <a:lnTo>
                    <a:pt x="440" y="1164"/>
                  </a:lnTo>
                  <a:lnTo>
                    <a:pt x="443" y="1162"/>
                  </a:lnTo>
                  <a:lnTo>
                    <a:pt x="445" y="1159"/>
                  </a:lnTo>
                  <a:lnTo>
                    <a:pt x="445" y="1157"/>
                  </a:lnTo>
                  <a:lnTo>
                    <a:pt x="447" y="1155"/>
                  </a:lnTo>
                  <a:lnTo>
                    <a:pt x="447" y="1147"/>
                  </a:lnTo>
                  <a:lnTo>
                    <a:pt x="447" y="1143"/>
                  </a:lnTo>
                  <a:lnTo>
                    <a:pt x="447" y="1138"/>
                  </a:lnTo>
                  <a:lnTo>
                    <a:pt x="447" y="1133"/>
                  </a:lnTo>
                  <a:lnTo>
                    <a:pt x="447" y="1126"/>
                  </a:lnTo>
                  <a:lnTo>
                    <a:pt x="447" y="1119"/>
                  </a:lnTo>
                  <a:lnTo>
                    <a:pt x="450" y="1114"/>
                  </a:lnTo>
                  <a:lnTo>
                    <a:pt x="454" y="1110"/>
                  </a:lnTo>
                  <a:lnTo>
                    <a:pt x="459" y="1110"/>
                  </a:lnTo>
                  <a:lnTo>
                    <a:pt x="461" y="1112"/>
                  </a:lnTo>
                  <a:lnTo>
                    <a:pt x="464" y="1110"/>
                  </a:lnTo>
                  <a:lnTo>
                    <a:pt x="466" y="1107"/>
                  </a:lnTo>
                  <a:lnTo>
                    <a:pt x="469" y="1105"/>
                  </a:lnTo>
                  <a:lnTo>
                    <a:pt x="471" y="1100"/>
                  </a:lnTo>
                  <a:lnTo>
                    <a:pt x="471" y="1098"/>
                  </a:lnTo>
                  <a:lnTo>
                    <a:pt x="473" y="1093"/>
                  </a:lnTo>
                  <a:lnTo>
                    <a:pt x="473" y="1086"/>
                  </a:lnTo>
                  <a:lnTo>
                    <a:pt x="471" y="1079"/>
                  </a:lnTo>
                  <a:lnTo>
                    <a:pt x="469" y="1074"/>
                  </a:lnTo>
                  <a:lnTo>
                    <a:pt x="466" y="1067"/>
                  </a:lnTo>
                  <a:lnTo>
                    <a:pt x="464" y="1060"/>
                  </a:lnTo>
                  <a:lnTo>
                    <a:pt x="461" y="1055"/>
                  </a:lnTo>
                  <a:lnTo>
                    <a:pt x="464" y="1050"/>
                  </a:lnTo>
                  <a:lnTo>
                    <a:pt x="469" y="1046"/>
                  </a:lnTo>
                  <a:lnTo>
                    <a:pt x="476" y="1043"/>
                  </a:lnTo>
                  <a:lnTo>
                    <a:pt x="483" y="1041"/>
                  </a:lnTo>
                  <a:lnTo>
                    <a:pt x="490" y="1039"/>
                  </a:lnTo>
                  <a:lnTo>
                    <a:pt x="499" y="1036"/>
                  </a:lnTo>
                  <a:lnTo>
                    <a:pt x="502" y="1036"/>
                  </a:lnTo>
                  <a:lnTo>
                    <a:pt x="504" y="1034"/>
                  </a:lnTo>
                  <a:lnTo>
                    <a:pt x="504" y="1032"/>
                  </a:lnTo>
                  <a:lnTo>
                    <a:pt x="504" y="1027"/>
                  </a:lnTo>
                  <a:lnTo>
                    <a:pt x="502" y="1024"/>
                  </a:lnTo>
                  <a:lnTo>
                    <a:pt x="502" y="1020"/>
                  </a:lnTo>
                  <a:lnTo>
                    <a:pt x="499" y="1015"/>
                  </a:lnTo>
                  <a:lnTo>
                    <a:pt x="499" y="1013"/>
                  </a:lnTo>
                  <a:lnTo>
                    <a:pt x="499" y="1010"/>
                  </a:lnTo>
                  <a:lnTo>
                    <a:pt x="502" y="1005"/>
                  </a:lnTo>
                  <a:lnTo>
                    <a:pt x="506" y="1003"/>
                  </a:lnTo>
                  <a:lnTo>
                    <a:pt x="509" y="1003"/>
                  </a:lnTo>
                  <a:lnTo>
                    <a:pt x="509" y="1001"/>
                  </a:lnTo>
                  <a:lnTo>
                    <a:pt x="509" y="998"/>
                  </a:lnTo>
                  <a:lnTo>
                    <a:pt x="509" y="996"/>
                  </a:lnTo>
                  <a:lnTo>
                    <a:pt x="509" y="994"/>
                  </a:lnTo>
                  <a:lnTo>
                    <a:pt x="509" y="989"/>
                  </a:lnTo>
                  <a:lnTo>
                    <a:pt x="509" y="982"/>
                  </a:lnTo>
                  <a:lnTo>
                    <a:pt x="511" y="977"/>
                  </a:lnTo>
                  <a:lnTo>
                    <a:pt x="511" y="975"/>
                  </a:lnTo>
                  <a:lnTo>
                    <a:pt x="516" y="972"/>
                  </a:lnTo>
                  <a:lnTo>
                    <a:pt x="518" y="975"/>
                  </a:lnTo>
                  <a:lnTo>
                    <a:pt x="518" y="977"/>
                  </a:lnTo>
                  <a:lnTo>
                    <a:pt x="521" y="979"/>
                  </a:lnTo>
                  <a:lnTo>
                    <a:pt x="523" y="975"/>
                  </a:lnTo>
                  <a:lnTo>
                    <a:pt x="525" y="972"/>
                  </a:lnTo>
                  <a:lnTo>
                    <a:pt x="528" y="968"/>
                  </a:lnTo>
                  <a:lnTo>
                    <a:pt x="528" y="965"/>
                  </a:lnTo>
                  <a:lnTo>
                    <a:pt x="530" y="963"/>
                  </a:lnTo>
                  <a:lnTo>
                    <a:pt x="530" y="963"/>
                  </a:lnTo>
                  <a:lnTo>
                    <a:pt x="530" y="961"/>
                  </a:lnTo>
                  <a:lnTo>
                    <a:pt x="532" y="958"/>
                  </a:lnTo>
                  <a:lnTo>
                    <a:pt x="535" y="961"/>
                  </a:lnTo>
                  <a:lnTo>
                    <a:pt x="537" y="963"/>
                  </a:lnTo>
                  <a:lnTo>
                    <a:pt x="540" y="965"/>
                  </a:lnTo>
                  <a:lnTo>
                    <a:pt x="542" y="968"/>
                  </a:lnTo>
                  <a:lnTo>
                    <a:pt x="549" y="972"/>
                  </a:lnTo>
                  <a:lnTo>
                    <a:pt x="556" y="977"/>
                  </a:lnTo>
                  <a:lnTo>
                    <a:pt x="563" y="982"/>
                  </a:lnTo>
                  <a:lnTo>
                    <a:pt x="570" y="987"/>
                  </a:lnTo>
                  <a:lnTo>
                    <a:pt x="573" y="987"/>
                  </a:lnTo>
                  <a:lnTo>
                    <a:pt x="577" y="987"/>
                  </a:lnTo>
                  <a:lnTo>
                    <a:pt x="582" y="987"/>
                  </a:lnTo>
                  <a:lnTo>
                    <a:pt x="587" y="987"/>
                  </a:lnTo>
                  <a:lnTo>
                    <a:pt x="592" y="987"/>
                  </a:lnTo>
                  <a:lnTo>
                    <a:pt x="594" y="989"/>
                  </a:lnTo>
                  <a:lnTo>
                    <a:pt x="596" y="994"/>
                  </a:lnTo>
                  <a:lnTo>
                    <a:pt x="599" y="996"/>
                  </a:lnTo>
                  <a:lnTo>
                    <a:pt x="603" y="1001"/>
                  </a:lnTo>
                  <a:lnTo>
                    <a:pt x="606" y="1003"/>
                  </a:lnTo>
                  <a:lnTo>
                    <a:pt x="608" y="1008"/>
                  </a:lnTo>
                  <a:lnTo>
                    <a:pt x="613" y="1010"/>
                  </a:lnTo>
                  <a:lnTo>
                    <a:pt x="618" y="1013"/>
                  </a:lnTo>
                  <a:lnTo>
                    <a:pt x="622" y="1015"/>
                  </a:lnTo>
                  <a:lnTo>
                    <a:pt x="627" y="1017"/>
                  </a:lnTo>
                  <a:lnTo>
                    <a:pt x="632" y="1020"/>
                  </a:lnTo>
                  <a:lnTo>
                    <a:pt x="636" y="1022"/>
                  </a:lnTo>
                  <a:lnTo>
                    <a:pt x="641" y="1027"/>
                  </a:lnTo>
                  <a:lnTo>
                    <a:pt x="646" y="1029"/>
                  </a:lnTo>
                  <a:lnTo>
                    <a:pt x="651" y="1032"/>
                  </a:lnTo>
                  <a:lnTo>
                    <a:pt x="655" y="1032"/>
                  </a:lnTo>
                  <a:lnTo>
                    <a:pt x="660" y="1029"/>
                  </a:lnTo>
                  <a:lnTo>
                    <a:pt x="665" y="1024"/>
                  </a:lnTo>
                  <a:lnTo>
                    <a:pt x="667" y="1022"/>
                  </a:lnTo>
                  <a:lnTo>
                    <a:pt x="672" y="1020"/>
                  </a:lnTo>
                  <a:lnTo>
                    <a:pt x="677" y="1017"/>
                  </a:lnTo>
                  <a:lnTo>
                    <a:pt x="681" y="1015"/>
                  </a:lnTo>
                  <a:lnTo>
                    <a:pt x="686" y="1013"/>
                  </a:lnTo>
                  <a:lnTo>
                    <a:pt x="688" y="1015"/>
                  </a:lnTo>
                  <a:lnTo>
                    <a:pt x="693" y="1020"/>
                  </a:lnTo>
                  <a:lnTo>
                    <a:pt x="698" y="1027"/>
                  </a:lnTo>
                  <a:lnTo>
                    <a:pt x="700" y="1029"/>
                  </a:lnTo>
                  <a:lnTo>
                    <a:pt x="703" y="1032"/>
                  </a:lnTo>
                  <a:lnTo>
                    <a:pt x="705" y="1029"/>
                  </a:lnTo>
                  <a:lnTo>
                    <a:pt x="707" y="1024"/>
                  </a:lnTo>
                  <a:lnTo>
                    <a:pt x="710" y="1022"/>
                  </a:lnTo>
                  <a:lnTo>
                    <a:pt x="712" y="1022"/>
                  </a:lnTo>
                  <a:lnTo>
                    <a:pt x="717" y="1022"/>
                  </a:lnTo>
                  <a:lnTo>
                    <a:pt x="722" y="1024"/>
                  </a:lnTo>
                  <a:lnTo>
                    <a:pt x="724" y="1024"/>
                  </a:lnTo>
                  <a:lnTo>
                    <a:pt x="736" y="1027"/>
                  </a:lnTo>
                  <a:lnTo>
                    <a:pt x="745" y="1029"/>
                  </a:lnTo>
                  <a:lnTo>
                    <a:pt x="755" y="1034"/>
                  </a:lnTo>
                  <a:lnTo>
                    <a:pt x="762" y="1041"/>
                  </a:lnTo>
                  <a:lnTo>
                    <a:pt x="769" y="1046"/>
                  </a:lnTo>
                  <a:lnTo>
                    <a:pt x="776" y="1050"/>
                  </a:lnTo>
                  <a:lnTo>
                    <a:pt x="783" y="1053"/>
                  </a:lnTo>
                  <a:lnTo>
                    <a:pt x="788" y="1048"/>
                  </a:lnTo>
                  <a:lnTo>
                    <a:pt x="797" y="1036"/>
                  </a:lnTo>
                  <a:lnTo>
                    <a:pt x="804" y="1027"/>
                  </a:lnTo>
                  <a:lnTo>
                    <a:pt x="811" y="1017"/>
                  </a:lnTo>
                  <a:lnTo>
                    <a:pt x="819" y="1005"/>
                  </a:lnTo>
                  <a:lnTo>
                    <a:pt x="826" y="998"/>
                  </a:lnTo>
                  <a:lnTo>
                    <a:pt x="830" y="989"/>
                  </a:lnTo>
                  <a:lnTo>
                    <a:pt x="837" y="982"/>
                  </a:lnTo>
                  <a:lnTo>
                    <a:pt x="845" y="975"/>
                  </a:lnTo>
                  <a:lnTo>
                    <a:pt x="852" y="972"/>
                  </a:lnTo>
                  <a:lnTo>
                    <a:pt x="856" y="972"/>
                  </a:lnTo>
                  <a:lnTo>
                    <a:pt x="863" y="972"/>
                  </a:lnTo>
                  <a:lnTo>
                    <a:pt x="871" y="970"/>
                  </a:lnTo>
                  <a:lnTo>
                    <a:pt x="875" y="970"/>
                  </a:lnTo>
                  <a:lnTo>
                    <a:pt x="878" y="972"/>
                  </a:lnTo>
                  <a:lnTo>
                    <a:pt x="882" y="972"/>
                  </a:lnTo>
                  <a:lnTo>
                    <a:pt x="887" y="975"/>
                  </a:lnTo>
                  <a:lnTo>
                    <a:pt x="901" y="979"/>
                  </a:lnTo>
                  <a:lnTo>
                    <a:pt x="913" y="984"/>
                  </a:lnTo>
                  <a:lnTo>
                    <a:pt x="927" y="991"/>
                  </a:lnTo>
                  <a:lnTo>
                    <a:pt x="939" y="996"/>
                  </a:lnTo>
                  <a:lnTo>
                    <a:pt x="937" y="987"/>
                  </a:lnTo>
                  <a:lnTo>
                    <a:pt x="934" y="975"/>
                  </a:lnTo>
                  <a:lnTo>
                    <a:pt x="932" y="965"/>
                  </a:lnTo>
                  <a:lnTo>
                    <a:pt x="930" y="953"/>
                  </a:lnTo>
                  <a:lnTo>
                    <a:pt x="923" y="918"/>
                  </a:lnTo>
                  <a:lnTo>
                    <a:pt x="913" y="880"/>
                  </a:lnTo>
                  <a:lnTo>
                    <a:pt x="904" y="845"/>
                  </a:lnTo>
                  <a:lnTo>
                    <a:pt x="894" y="807"/>
                  </a:lnTo>
                  <a:lnTo>
                    <a:pt x="894" y="797"/>
                  </a:lnTo>
                  <a:lnTo>
                    <a:pt x="892" y="790"/>
                  </a:lnTo>
                  <a:lnTo>
                    <a:pt x="890" y="781"/>
                  </a:lnTo>
                  <a:lnTo>
                    <a:pt x="887" y="771"/>
                  </a:lnTo>
                  <a:lnTo>
                    <a:pt x="887" y="769"/>
                  </a:lnTo>
                  <a:lnTo>
                    <a:pt x="885" y="764"/>
                  </a:lnTo>
                  <a:lnTo>
                    <a:pt x="885" y="759"/>
                  </a:lnTo>
                  <a:lnTo>
                    <a:pt x="882" y="752"/>
                  </a:lnTo>
                  <a:lnTo>
                    <a:pt x="890" y="743"/>
                  </a:lnTo>
                  <a:lnTo>
                    <a:pt x="897" y="731"/>
                  </a:lnTo>
                  <a:lnTo>
                    <a:pt x="904" y="717"/>
                  </a:lnTo>
                  <a:lnTo>
                    <a:pt x="911" y="703"/>
                  </a:lnTo>
                  <a:lnTo>
                    <a:pt x="918" y="688"/>
                  </a:lnTo>
                  <a:lnTo>
                    <a:pt x="923" y="679"/>
                  </a:lnTo>
                  <a:lnTo>
                    <a:pt x="927" y="669"/>
                  </a:lnTo>
                  <a:lnTo>
                    <a:pt x="932" y="658"/>
                  </a:lnTo>
                  <a:lnTo>
                    <a:pt x="939" y="648"/>
                  </a:lnTo>
                  <a:lnTo>
                    <a:pt x="951" y="622"/>
                  </a:lnTo>
                  <a:lnTo>
                    <a:pt x="965" y="594"/>
                  </a:lnTo>
                  <a:lnTo>
                    <a:pt x="979" y="568"/>
                  </a:lnTo>
                  <a:lnTo>
                    <a:pt x="994" y="542"/>
                  </a:lnTo>
                  <a:lnTo>
                    <a:pt x="994" y="539"/>
                  </a:lnTo>
                  <a:lnTo>
                    <a:pt x="994" y="539"/>
                  </a:lnTo>
                  <a:lnTo>
                    <a:pt x="994" y="539"/>
                  </a:lnTo>
                  <a:lnTo>
                    <a:pt x="991" y="539"/>
                  </a:lnTo>
                  <a:close/>
                </a:path>
              </a:pathLst>
            </a:custGeom>
            <a:solidFill>
              <a:schemeClr val="bg2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32" name="Freeform 32"/>
            <p:cNvSpPr>
              <a:spLocks noEditPoints="1"/>
            </p:cNvSpPr>
            <p:nvPr/>
          </p:nvSpPr>
          <p:spPr bwMode="auto">
            <a:xfrm>
              <a:off x="8367713" y="5141913"/>
              <a:ext cx="1009650" cy="966788"/>
            </a:xfrm>
            <a:custGeom>
              <a:avLst/>
              <a:gdLst>
                <a:gd name="T0" fmla="*/ 631 w 636"/>
                <a:gd name="T1" fmla="*/ 280 h 609"/>
                <a:gd name="T2" fmla="*/ 617 w 636"/>
                <a:gd name="T3" fmla="*/ 273 h 609"/>
                <a:gd name="T4" fmla="*/ 600 w 636"/>
                <a:gd name="T5" fmla="*/ 268 h 609"/>
                <a:gd name="T6" fmla="*/ 591 w 636"/>
                <a:gd name="T7" fmla="*/ 261 h 609"/>
                <a:gd name="T8" fmla="*/ 589 w 636"/>
                <a:gd name="T9" fmla="*/ 249 h 609"/>
                <a:gd name="T10" fmla="*/ 565 w 636"/>
                <a:gd name="T11" fmla="*/ 214 h 609"/>
                <a:gd name="T12" fmla="*/ 539 w 636"/>
                <a:gd name="T13" fmla="*/ 197 h 609"/>
                <a:gd name="T14" fmla="*/ 527 w 636"/>
                <a:gd name="T15" fmla="*/ 197 h 609"/>
                <a:gd name="T16" fmla="*/ 508 w 636"/>
                <a:gd name="T17" fmla="*/ 173 h 609"/>
                <a:gd name="T18" fmla="*/ 489 w 636"/>
                <a:gd name="T19" fmla="*/ 157 h 609"/>
                <a:gd name="T20" fmla="*/ 468 w 636"/>
                <a:gd name="T21" fmla="*/ 145 h 609"/>
                <a:gd name="T22" fmla="*/ 456 w 636"/>
                <a:gd name="T23" fmla="*/ 126 h 609"/>
                <a:gd name="T24" fmla="*/ 459 w 636"/>
                <a:gd name="T25" fmla="*/ 109 h 609"/>
                <a:gd name="T26" fmla="*/ 444 w 636"/>
                <a:gd name="T27" fmla="*/ 95 h 609"/>
                <a:gd name="T28" fmla="*/ 430 w 636"/>
                <a:gd name="T29" fmla="*/ 88 h 609"/>
                <a:gd name="T30" fmla="*/ 418 w 636"/>
                <a:gd name="T31" fmla="*/ 69 h 609"/>
                <a:gd name="T32" fmla="*/ 395 w 636"/>
                <a:gd name="T33" fmla="*/ 45 h 609"/>
                <a:gd name="T34" fmla="*/ 395 w 636"/>
                <a:gd name="T35" fmla="*/ 24 h 609"/>
                <a:gd name="T36" fmla="*/ 371 w 636"/>
                <a:gd name="T37" fmla="*/ 24 h 609"/>
                <a:gd name="T38" fmla="*/ 347 w 636"/>
                <a:gd name="T39" fmla="*/ 29 h 609"/>
                <a:gd name="T40" fmla="*/ 314 w 636"/>
                <a:gd name="T41" fmla="*/ 48 h 609"/>
                <a:gd name="T42" fmla="*/ 281 w 636"/>
                <a:gd name="T43" fmla="*/ 72 h 609"/>
                <a:gd name="T44" fmla="*/ 258 w 636"/>
                <a:gd name="T45" fmla="*/ 95 h 609"/>
                <a:gd name="T46" fmla="*/ 241 w 636"/>
                <a:gd name="T47" fmla="*/ 109 h 609"/>
                <a:gd name="T48" fmla="*/ 210 w 636"/>
                <a:gd name="T49" fmla="*/ 93 h 609"/>
                <a:gd name="T50" fmla="*/ 189 w 636"/>
                <a:gd name="T51" fmla="*/ 60 h 609"/>
                <a:gd name="T52" fmla="*/ 191 w 636"/>
                <a:gd name="T53" fmla="*/ 24 h 609"/>
                <a:gd name="T54" fmla="*/ 184 w 636"/>
                <a:gd name="T55" fmla="*/ 15 h 609"/>
                <a:gd name="T56" fmla="*/ 146 w 636"/>
                <a:gd name="T57" fmla="*/ 0 h 609"/>
                <a:gd name="T58" fmla="*/ 125 w 636"/>
                <a:gd name="T59" fmla="*/ 41 h 609"/>
                <a:gd name="T60" fmla="*/ 111 w 636"/>
                <a:gd name="T61" fmla="*/ 72 h 609"/>
                <a:gd name="T62" fmla="*/ 101 w 636"/>
                <a:gd name="T63" fmla="*/ 83 h 609"/>
                <a:gd name="T64" fmla="*/ 87 w 636"/>
                <a:gd name="T65" fmla="*/ 114 h 609"/>
                <a:gd name="T66" fmla="*/ 57 w 636"/>
                <a:gd name="T67" fmla="*/ 143 h 609"/>
                <a:gd name="T68" fmla="*/ 42 w 636"/>
                <a:gd name="T69" fmla="*/ 171 h 609"/>
                <a:gd name="T70" fmla="*/ 35 w 636"/>
                <a:gd name="T71" fmla="*/ 190 h 609"/>
                <a:gd name="T72" fmla="*/ 19 w 636"/>
                <a:gd name="T73" fmla="*/ 209 h 609"/>
                <a:gd name="T74" fmla="*/ 14 w 636"/>
                <a:gd name="T75" fmla="*/ 240 h 609"/>
                <a:gd name="T76" fmla="*/ 7 w 636"/>
                <a:gd name="T77" fmla="*/ 285 h 609"/>
                <a:gd name="T78" fmla="*/ 9 w 636"/>
                <a:gd name="T79" fmla="*/ 322 h 609"/>
                <a:gd name="T80" fmla="*/ 40 w 636"/>
                <a:gd name="T81" fmla="*/ 341 h 609"/>
                <a:gd name="T82" fmla="*/ 31 w 636"/>
                <a:gd name="T83" fmla="*/ 351 h 609"/>
                <a:gd name="T84" fmla="*/ 177 w 636"/>
                <a:gd name="T85" fmla="*/ 469 h 609"/>
                <a:gd name="T86" fmla="*/ 217 w 636"/>
                <a:gd name="T87" fmla="*/ 493 h 609"/>
                <a:gd name="T88" fmla="*/ 232 w 636"/>
                <a:gd name="T89" fmla="*/ 512 h 609"/>
                <a:gd name="T90" fmla="*/ 241 w 636"/>
                <a:gd name="T91" fmla="*/ 528 h 609"/>
                <a:gd name="T92" fmla="*/ 328 w 636"/>
                <a:gd name="T93" fmla="*/ 595 h 609"/>
                <a:gd name="T94" fmla="*/ 328 w 636"/>
                <a:gd name="T95" fmla="*/ 561 h 609"/>
                <a:gd name="T96" fmla="*/ 340 w 636"/>
                <a:gd name="T97" fmla="*/ 528 h 609"/>
                <a:gd name="T98" fmla="*/ 336 w 636"/>
                <a:gd name="T99" fmla="*/ 460 h 609"/>
                <a:gd name="T100" fmla="*/ 404 w 636"/>
                <a:gd name="T101" fmla="*/ 344 h 609"/>
                <a:gd name="T102" fmla="*/ 556 w 636"/>
                <a:gd name="T103" fmla="*/ 341 h 609"/>
                <a:gd name="T104" fmla="*/ 626 w 636"/>
                <a:gd name="T105" fmla="*/ 337 h 609"/>
                <a:gd name="T106" fmla="*/ 624 w 636"/>
                <a:gd name="T107" fmla="*/ 327 h 609"/>
                <a:gd name="T108" fmla="*/ 624 w 636"/>
                <a:gd name="T109" fmla="*/ 311 h 609"/>
                <a:gd name="T110" fmla="*/ 624 w 636"/>
                <a:gd name="T111" fmla="*/ 303 h 609"/>
                <a:gd name="T112" fmla="*/ 629 w 636"/>
                <a:gd name="T113" fmla="*/ 301 h 609"/>
                <a:gd name="T114" fmla="*/ 629 w 636"/>
                <a:gd name="T115" fmla="*/ 292 h 609"/>
                <a:gd name="T116" fmla="*/ 5 w 636"/>
                <a:gd name="T117" fmla="*/ 337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36" h="609">
                  <a:moveTo>
                    <a:pt x="631" y="289"/>
                  </a:moveTo>
                  <a:lnTo>
                    <a:pt x="634" y="289"/>
                  </a:lnTo>
                  <a:lnTo>
                    <a:pt x="636" y="289"/>
                  </a:lnTo>
                  <a:lnTo>
                    <a:pt x="634" y="287"/>
                  </a:lnTo>
                  <a:lnTo>
                    <a:pt x="634" y="285"/>
                  </a:lnTo>
                  <a:lnTo>
                    <a:pt x="634" y="282"/>
                  </a:lnTo>
                  <a:lnTo>
                    <a:pt x="634" y="280"/>
                  </a:lnTo>
                  <a:lnTo>
                    <a:pt x="631" y="280"/>
                  </a:lnTo>
                  <a:lnTo>
                    <a:pt x="631" y="280"/>
                  </a:lnTo>
                  <a:lnTo>
                    <a:pt x="629" y="280"/>
                  </a:lnTo>
                  <a:lnTo>
                    <a:pt x="626" y="280"/>
                  </a:lnTo>
                  <a:lnTo>
                    <a:pt x="626" y="280"/>
                  </a:lnTo>
                  <a:lnTo>
                    <a:pt x="624" y="280"/>
                  </a:lnTo>
                  <a:lnTo>
                    <a:pt x="619" y="277"/>
                  </a:lnTo>
                  <a:lnTo>
                    <a:pt x="619" y="277"/>
                  </a:lnTo>
                  <a:lnTo>
                    <a:pt x="619" y="275"/>
                  </a:lnTo>
                  <a:lnTo>
                    <a:pt x="617" y="273"/>
                  </a:lnTo>
                  <a:lnTo>
                    <a:pt x="617" y="273"/>
                  </a:lnTo>
                  <a:lnTo>
                    <a:pt x="615" y="270"/>
                  </a:lnTo>
                  <a:lnTo>
                    <a:pt x="615" y="270"/>
                  </a:lnTo>
                  <a:lnTo>
                    <a:pt x="610" y="273"/>
                  </a:lnTo>
                  <a:lnTo>
                    <a:pt x="608" y="270"/>
                  </a:lnTo>
                  <a:lnTo>
                    <a:pt x="608" y="268"/>
                  </a:lnTo>
                  <a:lnTo>
                    <a:pt x="605" y="268"/>
                  </a:lnTo>
                  <a:lnTo>
                    <a:pt x="600" y="268"/>
                  </a:lnTo>
                  <a:lnTo>
                    <a:pt x="600" y="270"/>
                  </a:lnTo>
                  <a:lnTo>
                    <a:pt x="600" y="268"/>
                  </a:lnTo>
                  <a:lnTo>
                    <a:pt x="598" y="268"/>
                  </a:lnTo>
                  <a:lnTo>
                    <a:pt x="596" y="268"/>
                  </a:lnTo>
                  <a:lnTo>
                    <a:pt x="593" y="268"/>
                  </a:lnTo>
                  <a:lnTo>
                    <a:pt x="593" y="268"/>
                  </a:lnTo>
                  <a:lnTo>
                    <a:pt x="596" y="266"/>
                  </a:lnTo>
                  <a:lnTo>
                    <a:pt x="596" y="266"/>
                  </a:lnTo>
                  <a:lnTo>
                    <a:pt x="596" y="263"/>
                  </a:lnTo>
                  <a:lnTo>
                    <a:pt x="593" y="261"/>
                  </a:lnTo>
                  <a:lnTo>
                    <a:pt x="591" y="261"/>
                  </a:lnTo>
                  <a:lnTo>
                    <a:pt x="591" y="261"/>
                  </a:lnTo>
                  <a:lnTo>
                    <a:pt x="591" y="258"/>
                  </a:lnTo>
                  <a:lnTo>
                    <a:pt x="591" y="256"/>
                  </a:lnTo>
                  <a:lnTo>
                    <a:pt x="591" y="251"/>
                  </a:lnTo>
                  <a:lnTo>
                    <a:pt x="593" y="249"/>
                  </a:lnTo>
                  <a:lnTo>
                    <a:pt x="591" y="249"/>
                  </a:lnTo>
                  <a:lnTo>
                    <a:pt x="589" y="249"/>
                  </a:lnTo>
                  <a:lnTo>
                    <a:pt x="589" y="249"/>
                  </a:lnTo>
                  <a:lnTo>
                    <a:pt x="589" y="249"/>
                  </a:lnTo>
                  <a:lnTo>
                    <a:pt x="586" y="251"/>
                  </a:lnTo>
                  <a:lnTo>
                    <a:pt x="586" y="249"/>
                  </a:lnTo>
                  <a:lnTo>
                    <a:pt x="589" y="244"/>
                  </a:lnTo>
                  <a:lnTo>
                    <a:pt x="586" y="240"/>
                  </a:lnTo>
                  <a:lnTo>
                    <a:pt x="574" y="223"/>
                  </a:lnTo>
                  <a:lnTo>
                    <a:pt x="572" y="221"/>
                  </a:lnTo>
                  <a:lnTo>
                    <a:pt x="567" y="218"/>
                  </a:lnTo>
                  <a:lnTo>
                    <a:pt x="565" y="216"/>
                  </a:lnTo>
                  <a:lnTo>
                    <a:pt x="565" y="214"/>
                  </a:lnTo>
                  <a:lnTo>
                    <a:pt x="565" y="211"/>
                  </a:lnTo>
                  <a:lnTo>
                    <a:pt x="563" y="211"/>
                  </a:lnTo>
                  <a:lnTo>
                    <a:pt x="560" y="211"/>
                  </a:lnTo>
                  <a:lnTo>
                    <a:pt x="558" y="211"/>
                  </a:lnTo>
                  <a:lnTo>
                    <a:pt x="546" y="209"/>
                  </a:lnTo>
                  <a:lnTo>
                    <a:pt x="544" y="206"/>
                  </a:lnTo>
                  <a:lnTo>
                    <a:pt x="539" y="202"/>
                  </a:lnTo>
                  <a:lnTo>
                    <a:pt x="534" y="199"/>
                  </a:lnTo>
                  <a:lnTo>
                    <a:pt x="539" y="197"/>
                  </a:lnTo>
                  <a:lnTo>
                    <a:pt x="537" y="195"/>
                  </a:lnTo>
                  <a:lnTo>
                    <a:pt x="534" y="195"/>
                  </a:lnTo>
                  <a:lnTo>
                    <a:pt x="532" y="195"/>
                  </a:lnTo>
                  <a:lnTo>
                    <a:pt x="532" y="195"/>
                  </a:lnTo>
                  <a:lnTo>
                    <a:pt x="532" y="197"/>
                  </a:lnTo>
                  <a:lnTo>
                    <a:pt x="532" y="199"/>
                  </a:lnTo>
                  <a:lnTo>
                    <a:pt x="532" y="199"/>
                  </a:lnTo>
                  <a:lnTo>
                    <a:pt x="530" y="199"/>
                  </a:lnTo>
                  <a:lnTo>
                    <a:pt x="527" y="197"/>
                  </a:lnTo>
                  <a:lnTo>
                    <a:pt x="527" y="197"/>
                  </a:lnTo>
                  <a:lnTo>
                    <a:pt x="520" y="195"/>
                  </a:lnTo>
                  <a:lnTo>
                    <a:pt x="518" y="192"/>
                  </a:lnTo>
                  <a:lnTo>
                    <a:pt x="518" y="187"/>
                  </a:lnTo>
                  <a:lnTo>
                    <a:pt x="518" y="187"/>
                  </a:lnTo>
                  <a:lnTo>
                    <a:pt x="511" y="178"/>
                  </a:lnTo>
                  <a:lnTo>
                    <a:pt x="511" y="178"/>
                  </a:lnTo>
                  <a:lnTo>
                    <a:pt x="511" y="173"/>
                  </a:lnTo>
                  <a:lnTo>
                    <a:pt x="508" y="173"/>
                  </a:lnTo>
                  <a:lnTo>
                    <a:pt x="506" y="173"/>
                  </a:lnTo>
                  <a:lnTo>
                    <a:pt x="504" y="173"/>
                  </a:lnTo>
                  <a:lnTo>
                    <a:pt x="501" y="173"/>
                  </a:lnTo>
                  <a:lnTo>
                    <a:pt x="494" y="166"/>
                  </a:lnTo>
                  <a:lnTo>
                    <a:pt x="494" y="164"/>
                  </a:lnTo>
                  <a:lnTo>
                    <a:pt x="492" y="161"/>
                  </a:lnTo>
                  <a:lnTo>
                    <a:pt x="492" y="159"/>
                  </a:lnTo>
                  <a:lnTo>
                    <a:pt x="492" y="157"/>
                  </a:lnTo>
                  <a:lnTo>
                    <a:pt x="489" y="157"/>
                  </a:lnTo>
                  <a:lnTo>
                    <a:pt x="487" y="154"/>
                  </a:lnTo>
                  <a:lnTo>
                    <a:pt x="485" y="154"/>
                  </a:lnTo>
                  <a:lnTo>
                    <a:pt x="485" y="152"/>
                  </a:lnTo>
                  <a:lnTo>
                    <a:pt x="485" y="147"/>
                  </a:lnTo>
                  <a:lnTo>
                    <a:pt x="482" y="145"/>
                  </a:lnTo>
                  <a:lnTo>
                    <a:pt x="480" y="145"/>
                  </a:lnTo>
                  <a:lnTo>
                    <a:pt x="475" y="145"/>
                  </a:lnTo>
                  <a:lnTo>
                    <a:pt x="470" y="145"/>
                  </a:lnTo>
                  <a:lnTo>
                    <a:pt x="468" y="145"/>
                  </a:lnTo>
                  <a:lnTo>
                    <a:pt x="466" y="140"/>
                  </a:lnTo>
                  <a:lnTo>
                    <a:pt x="463" y="138"/>
                  </a:lnTo>
                  <a:lnTo>
                    <a:pt x="459" y="138"/>
                  </a:lnTo>
                  <a:lnTo>
                    <a:pt x="454" y="135"/>
                  </a:lnTo>
                  <a:lnTo>
                    <a:pt x="456" y="133"/>
                  </a:lnTo>
                  <a:lnTo>
                    <a:pt x="456" y="133"/>
                  </a:lnTo>
                  <a:lnTo>
                    <a:pt x="456" y="131"/>
                  </a:lnTo>
                  <a:lnTo>
                    <a:pt x="456" y="128"/>
                  </a:lnTo>
                  <a:lnTo>
                    <a:pt x="456" y="126"/>
                  </a:lnTo>
                  <a:lnTo>
                    <a:pt x="456" y="124"/>
                  </a:lnTo>
                  <a:lnTo>
                    <a:pt x="456" y="121"/>
                  </a:lnTo>
                  <a:lnTo>
                    <a:pt x="459" y="121"/>
                  </a:lnTo>
                  <a:lnTo>
                    <a:pt x="461" y="121"/>
                  </a:lnTo>
                  <a:lnTo>
                    <a:pt x="463" y="121"/>
                  </a:lnTo>
                  <a:lnTo>
                    <a:pt x="463" y="119"/>
                  </a:lnTo>
                  <a:lnTo>
                    <a:pt x="463" y="119"/>
                  </a:lnTo>
                  <a:lnTo>
                    <a:pt x="459" y="112"/>
                  </a:lnTo>
                  <a:lnTo>
                    <a:pt x="459" y="109"/>
                  </a:lnTo>
                  <a:lnTo>
                    <a:pt x="456" y="109"/>
                  </a:lnTo>
                  <a:lnTo>
                    <a:pt x="454" y="109"/>
                  </a:lnTo>
                  <a:lnTo>
                    <a:pt x="451" y="109"/>
                  </a:lnTo>
                  <a:lnTo>
                    <a:pt x="449" y="107"/>
                  </a:lnTo>
                  <a:lnTo>
                    <a:pt x="447" y="107"/>
                  </a:lnTo>
                  <a:lnTo>
                    <a:pt x="444" y="105"/>
                  </a:lnTo>
                  <a:lnTo>
                    <a:pt x="447" y="100"/>
                  </a:lnTo>
                  <a:lnTo>
                    <a:pt x="447" y="98"/>
                  </a:lnTo>
                  <a:lnTo>
                    <a:pt x="444" y="95"/>
                  </a:lnTo>
                  <a:lnTo>
                    <a:pt x="444" y="95"/>
                  </a:lnTo>
                  <a:lnTo>
                    <a:pt x="442" y="93"/>
                  </a:lnTo>
                  <a:lnTo>
                    <a:pt x="440" y="93"/>
                  </a:lnTo>
                  <a:lnTo>
                    <a:pt x="435" y="90"/>
                  </a:lnTo>
                  <a:lnTo>
                    <a:pt x="433" y="90"/>
                  </a:lnTo>
                  <a:lnTo>
                    <a:pt x="433" y="90"/>
                  </a:lnTo>
                  <a:lnTo>
                    <a:pt x="430" y="90"/>
                  </a:lnTo>
                  <a:lnTo>
                    <a:pt x="430" y="88"/>
                  </a:lnTo>
                  <a:lnTo>
                    <a:pt x="430" y="88"/>
                  </a:lnTo>
                  <a:lnTo>
                    <a:pt x="428" y="88"/>
                  </a:lnTo>
                  <a:lnTo>
                    <a:pt x="423" y="86"/>
                  </a:lnTo>
                  <a:lnTo>
                    <a:pt x="421" y="83"/>
                  </a:lnTo>
                  <a:lnTo>
                    <a:pt x="418" y="81"/>
                  </a:lnTo>
                  <a:lnTo>
                    <a:pt x="418" y="79"/>
                  </a:lnTo>
                  <a:lnTo>
                    <a:pt x="421" y="79"/>
                  </a:lnTo>
                  <a:lnTo>
                    <a:pt x="421" y="76"/>
                  </a:lnTo>
                  <a:lnTo>
                    <a:pt x="418" y="74"/>
                  </a:lnTo>
                  <a:lnTo>
                    <a:pt x="418" y="69"/>
                  </a:lnTo>
                  <a:lnTo>
                    <a:pt x="416" y="62"/>
                  </a:lnTo>
                  <a:lnTo>
                    <a:pt x="414" y="55"/>
                  </a:lnTo>
                  <a:lnTo>
                    <a:pt x="411" y="50"/>
                  </a:lnTo>
                  <a:lnTo>
                    <a:pt x="409" y="50"/>
                  </a:lnTo>
                  <a:lnTo>
                    <a:pt x="404" y="50"/>
                  </a:lnTo>
                  <a:lnTo>
                    <a:pt x="402" y="50"/>
                  </a:lnTo>
                  <a:lnTo>
                    <a:pt x="397" y="50"/>
                  </a:lnTo>
                  <a:lnTo>
                    <a:pt x="395" y="48"/>
                  </a:lnTo>
                  <a:lnTo>
                    <a:pt x="395" y="45"/>
                  </a:lnTo>
                  <a:lnTo>
                    <a:pt x="397" y="43"/>
                  </a:lnTo>
                  <a:lnTo>
                    <a:pt x="397" y="41"/>
                  </a:lnTo>
                  <a:lnTo>
                    <a:pt x="397" y="34"/>
                  </a:lnTo>
                  <a:lnTo>
                    <a:pt x="397" y="34"/>
                  </a:lnTo>
                  <a:lnTo>
                    <a:pt x="397" y="34"/>
                  </a:lnTo>
                  <a:lnTo>
                    <a:pt x="397" y="31"/>
                  </a:lnTo>
                  <a:lnTo>
                    <a:pt x="397" y="29"/>
                  </a:lnTo>
                  <a:lnTo>
                    <a:pt x="397" y="27"/>
                  </a:lnTo>
                  <a:lnTo>
                    <a:pt x="395" y="24"/>
                  </a:lnTo>
                  <a:lnTo>
                    <a:pt x="390" y="19"/>
                  </a:lnTo>
                  <a:lnTo>
                    <a:pt x="388" y="19"/>
                  </a:lnTo>
                  <a:lnTo>
                    <a:pt x="383" y="22"/>
                  </a:lnTo>
                  <a:lnTo>
                    <a:pt x="381" y="19"/>
                  </a:lnTo>
                  <a:lnTo>
                    <a:pt x="378" y="19"/>
                  </a:lnTo>
                  <a:lnTo>
                    <a:pt x="373" y="19"/>
                  </a:lnTo>
                  <a:lnTo>
                    <a:pt x="373" y="22"/>
                  </a:lnTo>
                  <a:lnTo>
                    <a:pt x="371" y="22"/>
                  </a:lnTo>
                  <a:lnTo>
                    <a:pt x="371" y="24"/>
                  </a:lnTo>
                  <a:lnTo>
                    <a:pt x="369" y="27"/>
                  </a:lnTo>
                  <a:lnTo>
                    <a:pt x="369" y="24"/>
                  </a:lnTo>
                  <a:lnTo>
                    <a:pt x="369" y="17"/>
                  </a:lnTo>
                  <a:lnTo>
                    <a:pt x="366" y="17"/>
                  </a:lnTo>
                  <a:lnTo>
                    <a:pt x="364" y="17"/>
                  </a:lnTo>
                  <a:lnTo>
                    <a:pt x="362" y="17"/>
                  </a:lnTo>
                  <a:lnTo>
                    <a:pt x="357" y="19"/>
                  </a:lnTo>
                  <a:lnTo>
                    <a:pt x="352" y="24"/>
                  </a:lnTo>
                  <a:lnTo>
                    <a:pt x="347" y="29"/>
                  </a:lnTo>
                  <a:lnTo>
                    <a:pt x="350" y="36"/>
                  </a:lnTo>
                  <a:lnTo>
                    <a:pt x="347" y="38"/>
                  </a:lnTo>
                  <a:lnTo>
                    <a:pt x="340" y="38"/>
                  </a:lnTo>
                  <a:lnTo>
                    <a:pt x="336" y="38"/>
                  </a:lnTo>
                  <a:lnTo>
                    <a:pt x="331" y="41"/>
                  </a:lnTo>
                  <a:lnTo>
                    <a:pt x="328" y="43"/>
                  </a:lnTo>
                  <a:lnTo>
                    <a:pt x="324" y="45"/>
                  </a:lnTo>
                  <a:lnTo>
                    <a:pt x="319" y="45"/>
                  </a:lnTo>
                  <a:lnTo>
                    <a:pt x="314" y="48"/>
                  </a:lnTo>
                  <a:lnTo>
                    <a:pt x="307" y="50"/>
                  </a:lnTo>
                  <a:lnTo>
                    <a:pt x="302" y="50"/>
                  </a:lnTo>
                  <a:lnTo>
                    <a:pt x="298" y="55"/>
                  </a:lnTo>
                  <a:lnTo>
                    <a:pt x="295" y="60"/>
                  </a:lnTo>
                  <a:lnTo>
                    <a:pt x="295" y="64"/>
                  </a:lnTo>
                  <a:lnTo>
                    <a:pt x="295" y="67"/>
                  </a:lnTo>
                  <a:lnTo>
                    <a:pt x="288" y="69"/>
                  </a:lnTo>
                  <a:lnTo>
                    <a:pt x="286" y="69"/>
                  </a:lnTo>
                  <a:lnTo>
                    <a:pt x="281" y="72"/>
                  </a:lnTo>
                  <a:lnTo>
                    <a:pt x="279" y="76"/>
                  </a:lnTo>
                  <a:lnTo>
                    <a:pt x="276" y="79"/>
                  </a:lnTo>
                  <a:lnTo>
                    <a:pt x="272" y="81"/>
                  </a:lnTo>
                  <a:lnTo>
                    <a:pt x="269" y="86"/>
                  </a:lnTo>
                  <a:lnTo>
                    <a:pt x="265" y="88"/>
                  </a:lnTo>
                  <a:lnTo>
                    <a:pt x="262" y="90"/>
                  </a:lnTo>
                  <a:lnTo>
                    <a:pt x="260" y="93"/>
                  </a:lnTo>
                  <a:lnTo>
                    <a:pt x="258" y="95"/>
                  </a:lnTo>
                  <a:lnTo>
                    <a:pt x="258" y="95"/>
                  </a:lnTo>
                  <a:lnTo>
                    <a:pt x="255" y="98"/>
                  </a:lnTo>
                  <a:lnTo>
                    <a:pt x="253" y="100"/>
                  </a:lnTo>
                  <a:lnTo>
                    <a:pt x="250" y="102"/>
                  </a:lnTo>
                  <a:lnTo>
                    <a:pt x="248" y="105"/>
                  </a:lnTo>
                  <a:lnTo>
                    <a:pt x="243" y="107"/>
                  </a:lnTo>
                  <a:lnTo>
                    <a:pt x="243" y="107"/>
                  </a:lnTo>
                  <a:lnTo>
                    <a:pt x="243" y="109"/>
                  </a:lnTo>
                  <a:lnTo>
                    <a:pt x="243" y="109"/>
                  </a:lnTo>
                  <a:lnTo>
                    <a:pt x="241" y="109"/>
                  </a:lnTo>
                  <a:lnTo>
                    <a:pt x="236" y="112"/>
                  </a:lnTo>
                  <a:lnTo>
                    <a:pt x="232" y="114"/>
                  </a:lnTo>
                  <a:lnTo>
                    <a:pt x="227" y="112"/>
                  </a:lnTo>
                  <a:lnTo>
                    <a:pt x="222" y="109"/>
                  </a:lnTo>
                  <a:lnTo>
                    <a:pt x="220" y="107"/>
                  </a:lnTo>
                  <a:lnTo>
                    <a:pt x="217" y="105"/>
                  </a:lnTo>
                  <a:lnTo>
                    <a:pt x="215" y="100"/>
                  </a:lnTo>
                  <a:lnTo>
                    <a:pt x="213" y="98"/>
                  </a:lnTo>
                  <a:lnTo>
                    <a:pt x="210" y="93"/>
                  </a:lnTo>
                  <a:lnTo>
                    <a:pt x="208" y="88"/>
                  </a:lnTo>
                  <a:lnTo>
                    <a:pt x="206" y="83"/>
                  </a:lnTo>
                  <a:lnTo>
                    <a:pt x="201" y="83"/>
                  </a:lnTo>
                  <a:lnTo>
                    <a:pt x="196" y="83"/>
                  </a:lnTo>
                  <a:lnTo>
                    <a:pt x="194" y="81"/>
                  </a:lnTo>
                  <a:lnTo>
                    <a:pt x="191" y="79"/>
                  </a:lnTo>
                  <a:lnTo>
                    <a:pt x="191" y="74"/>
                  </a:lnTo>
                  <a:lnTo>
                    <a:pt x="191" y="67"/>
                  </a:lnTo>
                  <a:lnTo>
                    <a:pt x="189" y="60"/>
                  </a:lnTo>
                  <a:lnTo>
                    <a:pt x="189" y="53"/>
                  </a:lnTo>
                  <a:lnTo>
                    <a:pt x="189" y="45"/>
                  </a:lnTo>
                  <a:lnTo>
                    <a:pt x="189" y="41"/>
                  </a:lnTo>
                  <a:lnTo>
                    <a:pt x="189" y="38"/>
                  </a:lnTo>
                  <a:lnTo>
                    <a:pt x="191" y="36"/>
                  </a:lnTo>
                  <a:lnTo>
                    <a:pt x="191" y="34"/>
                  </a:lnTo>
                  <a:lnTo>
                    <a:pt x="191" y="31"/>
                  </a:lnTo>
                  <a:lnTo>
                    <a:pt x="191" y="27"/>
                  </a:lnTo>
                  <a:lnTo>
                    <a:pt x="191" y="24"/>
                  </a:lnTo>
                  <a:lnTo>
                    <a:pt x="191" y="22"/>
                  </a:lnTo>
                  <a:lnTo>
                    <a:pt x="191" y="22"/>
                  </a:lnTo>
                  <a:lnTo>
                    <a:pt x="191" y="19"/>
                  </a:lnTo>
                  <a:lnTo>
                    <a:pt x="191" y="19"/>
                  </a:lnTo>
                  <a:lnTo>
                    <a:pt x="191" y="17"/>
                  </a:lnTo>
                  <a:lnTo>
                    <a:pt x="191" y="15"/>
                  </a:lnTo>
                  <a:lnTo>
                    <a:pt x="191" y="12"/>
                  </a:lnTo>
                  <a:lnTo>
                    <a:pt x="189" y="15"/>
                  </a:lnTo>
                  <a:lnTo>
                    <a:pt x="184" y="15"/>
                  </a:lnTo>
                  <a:lnTo>
                    <a:pt x="182" y="19"/>
                  </a:lnTo>
                  <a:lnTo>
                    <a:pt x="175" y="17"/>
                  </a:lnTo>
                  <a:lnTo>
                    <a:pt x="170" y="15"/>
                  </a:lnTo>
                  <a:lnTo>
                    <a:pt x="165" y="10"/>
                  </a:lnTo>
                  <a:lnTo>
                    <a:pt x="163" y="8"/>
                  </a:lnTo>
                  <a:lnTo>
                    <a:pt x="158" y="5"/>
                  </a:lnTo>
                  <a:lnTo>
                    <a:pt x="156" y="3"/>
                  </a:lnTo>
                  <a:lnTo>
                    <a:pt x="151" y="3"/>
                  </a:lnTo>
                  <a:lnTo>
                    <a:pt x="146" y="0"/>
                  </a:lnTo>
                  <a:lnTo>
                    <a:pt x="144" y="0"/>
                  </a:lnTo>
                  <a:lnTo>
                    <a:pt x="142" y="3"/>
                  </a:lnTo>
                  <a:lnTo>
                    <a:pt x="139" y="5"/>
                  </a:lnTo>
                  <a:lnTo>
                    <a:pt x="139" y="5"/>
                  </a:lnTo>
                  <a:lnTo>
                    <a:pt x="137" y="8"/>
                  </a:lnTo>
                  <a:lnTo>
                    <a:pt x="137" y="10"/>
                  </a:lnTo>
                  <a:lnTo>
                    <a:pt x="132" y="22"/>
                  </a:lnTo>
                  <a:lnTo>
                    <a:pt x="130" y="31"/>
                  </a:lnTo>
                  <a:lnTo>
                    <a:pt x="125" y="41"/>
                  </a:lnTo>
                  <a:lnTo>
                    <a:pt x="123" y="53"/>
                  </a:lnTo>
                  <a:lnTo>
                    <a:pt x="123" y="55"/>
                  </a:lnTo>
                  <a:lnTo>
                    <a:pt x="123" y="60"/>
                  </a:lnTo>
                  <a:lnTo>
                    <a:pt x="120" y="62"/>
                  </a:lnTo>
                  <a:lnTo>
                    <a:pt x="120" y="64"/>
                  </a:lnTo>
                  <a:lnTo>
                    <a:pt x="118" y="67"/>
                  </a:lnTo>
                  <a:lnTo>
                    <a:pt x="116" y="67"/>
                  </a:lnTo>
                  <a:lnTo>
                    <a:pt x="113" y="69"/>
                  </a:lnTo>
                  <a:lnTo>
                    <a:pt x="111" y="72"/>
                  </a:lnTo>
                  <a:lnTo>
                    <a:pt x="111" y="74"/>
                  </a:lnTo>
                  <a:lnTo>
                    <a:pt x="109" y="76"/>
                  </a:lnTo>
                  <a:lnTo>
                    <a:pt x="109" y="76"/>
                  </a:lnTo>
                  <a:lnTo>
                    <a:pt x="109" y="76"/>
                  </a:lnTo>
                  <a:lnTo>
                    <a:pt x="109" y="76"/>
                  </a:lnTo>
                  <a:lnTo>
                    <a:pt x="106" y="79"/>
                  </a:lnTo>
                  <a:lnTo>
                    <a:pt x="104" y="79"/>
                  </a:lnTo>
                  <a:lnTo>
                    <a:pt x="104" y="81"/>
                  </a:lnTo>
                  <a:lnTo>
                    <a:pt x="101" y="83"/>
                  </a:lnTo>
                  <a:lnTo>
                    <a:pt x="101" y="83"/>
                  </a:lnTo>
                  <a:lnTo>
                    <a:pt x="101" y="86"/>
                  </a:lnTo>
                  <a:lnTo>
                    <a:pt x="99" y="90"/>
                  </a:lnTo>
                  <a:lnTo>
                    <a:pt x="97" y="95"/>
                  </a:lnTo>
                  <a:lnTo>
                    <a:pt x="94" y="100"/>
                  </a:lnTo>
                  <a:lnTo>
                    <a:pt x="92" y="107"/>
                  </a:lnTo>
                  <a:lnTo>
                    <a:pt x="90" y="112"/>
                  </a:lnTo>
                  <a:lnTo>
                    <a:pt x="90" y="112"/>
                  </a:lnTo>
                  <a:lnTo>
                    <a:pt x="87" y="114"/>
                  </a:lnTo>
                  <a:lnTo>
                    <a:pt x="87" y="116"/>
                  </a:lnTo>
                  <a:lnTo>
                    <a:pt x="87" y="119"/>
                  </a:lnTo>
                  <a:lnTo>
                    <a:pt x="85" y="121"/>
                  </a:lnTo>
                  <a:lnTo>
                    <a:pt x="83" y="124"/>
                  </a:lnTo>
                  <a:lnTo>
                    <a:pt x="78" y="126"/>
                  </a:lnTo>
                  <a:lnTo>
                    <a:pt x="75" y="128"/>
                  </a:lnTo>
                  <a:lnTo>
                    <a:pt x="68" y="133"/>
                  </a:lnTo>
                  <a:lnTo>
                    <a:pt x="61" y="138"/>
                  </a:lnTo>
                  <a:lnTo>
                    <a:pt x="57" y="143"/>
                  </a:lnTo>
                  <a:lnTo>
                    <a:pt x="49" y="145"/>
                  </a:lnTo>
                  <a:lnTo>
                    <a:pt x="47" y="147"/>
                  </a:lnTo>
                  <a:lnTo>
                    <a:pt x="45" y="150"/>
                  </a:lnTo>
                  <a:lnTo>
                    <a:pt x="45" y="150"/>
                  </a:lnTo>
                  <a:lnTo>
                    <a:pt x="42" y="152"/>
                  </a:lnTo>
                  <a:lnTo>
                    <a:pt x="42" y="154"/>
                  </a:lnTo>
                  <a:lnTo>
                    <a:pt x="42" y="161"/>
                  </a:lnTo>
                  <a:lnTo>
                    <a:pt x="42" y="166"/>
                  </a:lnTo>
                  <a:lnTo>
                    <a:pt x="42" y="171"/>
                  </a:lnTo>
                  <a:lnTo>
                    <a:pt x="42" y="171"/>
                  </a:lnTo>
                  <a:lnTo>
                    <a:pt x="42" y="173"/>
                  </a:lnTo>
                  <a:lnTo>
                    <a:pt x="42" y="173"/>
                  </a:lnTo>
                  <a:lnTo>
                    <a:pt x="42" y="176"/>
                  </a:lnTo>
                  <a:lnTo>
                    <a:pt x="38" y="173"/>
                  </a:lnTo>
                  <a:lnTo>
                    <a:pt x="35" y="178"/>
                  </a:lnTo>
                  <a:lnTo>
                    <a:pt x="35" y="183"/>
                  </a:lnTo>
                  <a:lnTo>
                    <a:pt x="35" y="187"/>
                  </a:lnTo>
                  <a:lnTo>
                    <a:pt x="35" y="190"/>
                  </a:lnTo>
                  <a:lnTo>
                    <a:pt x="35" y="192"/>
                  </a:lnTo>
                  <a:lnTo>
                    <a:pt x="35" y="197"/>
                  </a:lnTo>
                  <a:lnTo>
                    <a:pt x="35" y="199"/>
                  </a:lnTo>
                  <a:lnTo>
                    <a:pt x="33" y="199"/>
                  </a:lnTo>
                  <a:lnTo>
                    <a:pt x="31" y="202"/>
                  </a:lnTo>
                  <a:lnTo>
                    <a:pt x="28" y="204"/>
                  </a:lnTo>
                  <a:lnTo>
                    <a:pt x="26" y="204"/>
                  </a:lnTo>
                  <a:lnTo>
                    <a:pt x="23" y="206"/>
                  </a:lnTo>
                  <a:lnTo>
                    <a:pt x="19" y="209"/>
                  </a:lnTo>
                  <a:lnTo>
                    <a:pt x="14" y="211"/>
                  </a:lnTo>
                  <a:lnTo>
                    <a:pt x="14" y="214"/>
                  </a:lnTo>
                  <a:lnTo>
                    <a:pt x="12" y="216"/>
                  </a:lnTo>
                  <a:lnTo>
                    <a:pt x="14" y="221"/>
                  </a:lnTo>
                  <a:lnTo>
                    <a:pt x="14" y="225"/>
                  </a:lnTo>
                  <a:lnTo>
                    <a:pt x="14" y="230"/>
                  </a:lnTo>
                  <a:lnTo>
                    <a:pt x="14" y="232"/>
                  </a:lnTo>
                  <a:lnTo>
                    <a:pt x="14" y="237"/>
                  </a:lnTo>
                  <a:lnTo>
                    <a:pt x="14" y="240"/>
                  </a:lnTo>
                  <a:lnTo>
                    <a:pt x="12" y="244"/>
                  </a:lnTo>
                  <a:lnTo>
                    <a:pt x="7" y="249"/>
                  </a:lnTo>
                  <a:lnTo>
                    <a:pt x="2" y="256"/>
                  </a:lnTo>
                  <a:lnTo>
                    <a:pt x="0" y="263"/>
                  </a:lnTo>
                  <a:lnTo>
                    <a:pt x="0" y="270"/>
                  </a:lnTo>
                  <a:lnTo>
                    <a:pt x="2" y="275"/>
                  </a:lnTo>
                  <a:lnTo>
                    <a:pt x="5" y="277"/>
                  </a:lnTo>
                  <a:lnTo>
                    <a:pt x="5" y="280"/>
                  </a:lnTo>
                  <a:lnTo>
                    <a:pt x="7" y="285"/>
                  </a:lnTo>
                  <a:lnTo>
                    <a:pt x="9" y="289"/>
                  </a:lnTo>
                  <a:lnTo>
                    <a:pt x="12" y="294"/>
                  </a:lnTo>
                  <a:lnTo>
                    <a:pt x="14" y="301"/>
                  </a:lnTo>
                  <a:lnTo>
                    <a:pt x="14" y="306"/>
                  </a:lnTo>
                  <a:lnTo>
                    <a:pt x="14" y="308"/>
                  </a:lnTo>
                  <a:lnTo>
                    <a:pt x="14" y="313"/>
                  </a:lnTo>
                  <a:lnTo>
                    <a:pt x="12" y="315"/>
                  </a:lnTo>
                  <a:lnTo>
                    <a:pt x="12" y="320"/>
                  </a:lnTo>
                  <a:lnTo>
                    <a:pt x="9" y="322"/>
                  </a:lnTo>
                  <a:lnTo>
                    <a:pt x="9" y="322"/>
                  </a:lnTo>
                  <a:lnTo>
                    <a:pt x="7" y="325"/>
                  </a:lnTo>
                  <a:lnTo>
                    <a:pt x="7" y="327"/>
                  </a:lnTo>
                  <a:lnTo>
                    <a:pt x="7" y="327"/>
                  </a:lnTo>
                  <a:lnTo>
                    <a:pt x="7" y="329"/>
                  </a:lnTo>
                  <a:lnTo>
                    <a:pt x="14" y="332"/>
                  </a:lnTo>
                  <a:lnTo>
                    <a:pt x="33" y="337"/>
                  </a:lnTo>
                  <a:lnTo>
                    <a:pt x="38" y="339"/>
                  </a:lnTo>
                  <a:lnTo>
                    <a:pt x="40" y="341"/>
                  </a:lnTo>
                  <a:lnTo>
                    <a:pt x="42" y="346"/>
                  </a:lnTo>
                  <a:lnTo>
                    <a:pt x="45" y="348"/>
                  </a:lnTo>
                  <a:lnTo>
                    <a:pt x="42" y="351"/>
                  </a:lnTo>
                  <a:lnTo>
                    <a:pt x="40" y="353"/>
                  </a:lnTo>
                  <a:lnTo>
                    <a:pt x="40" y="353"/>
                  </a:lnTo>
                  <a:lnTo>
                    <a:pt x="38" y="351"/>
                  </a:lnTo>
                  <a:lnTo>
                    <a:pt x="35" y="351"/>
                  </a:lnTo>
                  <a:lnTo>
                    <a:pt x="33" y="351"/>
                  </a:lnTo>
                  <a:lnTo>
                    <a:pt x="31" y="351"/>
                  </a:lnTo>
                  <a:lnTo>
                    <a:pt x="61" y="370"/>
                  </a:lnTo>
                  <a:lnTo>
                    <a:pt x="78" y="382"/>
                  </a:lnTo>
                  <a:lnTo>
                    <a:pt x="106" y="405"/>
                  </a:lnTo>
                  <a:lnTo>
                    <a:pt x="111" y="408"/>
                  </a:lnTo>
                  <a:lnTo>
                    <a:pt x="151" y="441"/>
                  </a:lnTo>
                  <a:lnTo>
                    <a:pt x="156" y="443"/>
                  </a:lnTo>
                  <a:lnTo>
                    <a:pt x="158" y="445"/>
                  </a:lnTo>
                  <a:lnTo>
                    <a:pt x="161" y="450"/>
                  </a:lnTo>
                  <a:lnTo>
                    <a:pt x="177" y="469"/>
                  </a:lnTo>
                  <a:lnTo>
                    <a:pt x="191" y="479"/>
                  </a:lnTo>
                  <a:lnTo>
                    <a:pt x="194" y="483"/>
                  </a:lnTo>
                  <a:lnTo>
                    <a:pt x="196" y="486"/>
                  </a:lnTo>
                  <a:lnTo>
                    <a:pt x="203" y="488"/>
                  </a:lnTo>
                  <a:lnTo>
                    <a:pt x="213" y="495"/>
                  </a:lnTo>
                  <a:lnTo>
                    <a:pt x="215" y="495"/>
                  </a:lnTo>
                  <a:lnTo>
                    <a:pt x="215" y="495"/>
                  </a:lnTo>
                  <a:lnTo>
                    <a:pt x="215" y="493"/>
                  </a:lnTo>
                  <a:lnTo>
                    <a:pt x="217" y="493"/>
                  </a:lnTo>
                  <a:lnTo>
                    <a:pt x="217" y="495"/>
                  </a:lnTo>
                  <a:lnTo>
                    <a:pt x="220" y="495"/>
                  </a:lnTo>
                  <a:lnTo>
                    <a:pt x="224" y="495"/>
                  </a:lnTo>
                  <a:lnTo>
                    <a:pt x="227" y="498"/>
                  </a:lnTo>
                  <a:lnTo>
                    <a:pt x="229" y="500"/>
                  </a:lnTo>
                  <a:lnTo>
                    <a:pt x="232" y="502"/>
                  </a:lnTo>
                  <a:lnTo>
                    <a:pt x="234" y="509"/>
                  </a:lnTo>
                  <a:lnTo>
                    <a:pt x="234" y="514"/>
                  </a:lnTo>
                  <a:lnTo>
                    <a:pt x="232" y="512"/>
                  </a:lnTo>
                  <a:lnTo>
                    <a:pt x="229" y="509"/>
                  </a:lnTo>
                  <a:lnTo>
                    <a:pt x="229" y="507"/>
                  </a:lnTo>
                  <a:lnTo>
                    <a:pt x="229" y="502"/>
                  </a:lnTo>
                  <a:lnTo>
                    <a:pt x="227" y="502"/>
                  </a:lnTo>
                  <a:lnTo>
                    <a:pt x="220" y="500"/>
                  </a:lnTo>
                  <a:lnTo>
                    <a:pt x="217" y="498"/>
                  </a:lnTo>
                  <a:lnTo>
                    <a:pt x="217" y="500"/>
                  </a:lnTo>
                  <a:lnTo>
                    <a:pt x="220" y="505"/>
                  </a:lnTo>
                  <a:lnTo>
                    <a:pt x="241" y="528"/>
                  </a:lnTo>
                  <a:lnTo>
                    <a:pt x="274" y="564"/>
                  </a:lnTo>
                  <a:lnTo>
                    <a:pt x="295" y="585"/>
                  </a:lnTo>
                  <a:lnTo>
                    <a:pt x="307" y="597"/>
                  </a:lnTo>
                  <a:lnTo>
                    <a:pt x="317" y="609"/>
                  </a:lnTo>
                  <a:lnTo>
                    <a:pt x="319" y="609"/>
                  </a:lnTo>
                  <a:lnTo>
                    <a:pt x="319" y="609"/>
                  </a:lnTo>
                  <a:lnTo>
                    <a:pt x="321" y="609"/>
                  </a:lnTo>
                  <a:lnTo>
                    <a:pt x="324" y="604"/>
                  </a:lnTo>
                  <a:lnTo>
                    <a:pt x="328" y="595"/>
                  </a:lnTo>
                  <a:lnTo>
                    <a:pt x="333" y="587"/>
                  </a:lnTo>
                  <a:lnTo>
                    <a:pt x="333" y="585"/>
                  </a:lnTo>
                  <a:lnTo>
                    <a:pt x="333" y="580"/>
                  </a:lnTo>
                  <a:lnTo>
                    <a:pt x="328" y="573"/>
                  </a:lnTo>
                  <a:lnTo>
                    <a:pt x="328" y="571"/>
                  </a:lnTo>
                  <a:lnTo>
                    <a:pt x="328" y="569"/>
                  </a:lnTo>
                  <a:lnTo>
                    <a:pt x="328" y="569"/>
                  </a:lnTo>
                  <a:lnTo>
                    <a:pt x="328" y="564"/>
                  </a:lnTo>
                  <a:lnTo>
                    <a:pt x="328" y="561"/>
                  </a:lnTo>
                  <a:lnTo>
                    <a:pt x="328" y="559"/>
                  </a:lnTo>
                  <a:lnTo>
                    <a:pt x="328" y="557"/>
                  </a:lnTo>
                  <a:lnTo>
                    <a:pt x="331" y="552"/>
                  </a:lnTo>
                  <a:lnTo>
                    <a:pt x="333" y="547"/>
                  </a:lnTo>
                  <a:lnTo>
                    <a:pt x="333" y="535"/>
                  </a:lnTo>
                  <a:lnTo>
                    <a:pt x="333" y="531"/>
                  </a:lnTo>
                  <a:lnTo>
                    <a:pt x="336" y="528"/>
                  </a:lnTo>
                  <a:lnTo>
                    <a:pt x="338" y="528"/>
                  </a:lnTo>
                  <a:lnTo>
                    <a:pt x="340" y="528"/>
                  </a:lnTo>
                  <a:lnTo>
                    <a:pt x="343" y="526"/>
                  </a:lnTo>
                  <a:lnTo>
                    <a:pt x="345" y="524"/>
                  </a:lnTo>
                  <a:lnTo>
                    <a:pt x="347" y="516"/>
                  </a:lnTo>
                  <a:lnTo>
                    <a:pt x="326" y="488"/>
                  </a:lnTo>
                  <a:lnTo>
                    <a:pt x="324" y="486"/>
                  </a:lnTo>
                  <a:lnTo>
                    <a:pt x="324" y="481"/>
                  </a:lnTo>
                  <a:lnTo>
                    <a:pt x="326" y="479"/>
                  </a:lnTo>
                  <a:lnTo>
                    <a:pt x="328" y="474"/>
                  </a:lnTo>
                  <a:lnTo>
                    <a:pt x="336" y="460"/>
                  </a:lnTo>
                  <a:lnTo>
                    <a:pt x="343" y="450"/>
                  </a:lnTo>
                  <a:lnTo>
                    <a:pt x="347" y="438"/>
                  </a:lnTo>
                  <a:lnTo>
                    <a:pt x="362" y="415"/>
                  </a:lnTo>
                  <a:lnTo>
                    <a:pt x="376" y="393"/>
                  </a:lnTo>
                  <a:lnTo>
                    <a:pt x="388" y="372"/>
                  </a:lnTo>
                  <a:lnTo>
                    <a:pt x="395" y="358"/>
                  </a:lnTo>
                  <a:lnTo>
                    <a:pt x="399" y="353"/>
                  </a:lnTo>
                  <a:lnTo>
                    <a:pt x="402" y="346"/>
                  </a:lnTo>
                  <a:lnTo>
                    <a:pt x="404" y="344"/>
                  </a:lnTo>
                  <a:lnTo>
                    <a:pt x="407" y="341"/>
                  </a:lnTo>
                  <a:lnTo>
                    <a:pt x="414" y="341"/>
                  </a:lnTo>
                  <a:lnTo>
                    <a:pt x="437" y="341"/>
                  </a:lnTo>
                  <a:lnTo>
                    <a:pt x="461" y="341"/>
                  </a:lnTo>
                  <a:lnTo>
                    <a:pt x="485" y="341"/>
                  </a:lnTo>
                  <a:lnTo>
                    <a:pt x="508" y="341"/>
                  </a:lnTo>
                  <a:lnTo>
                    <a:pt x="532" y="341"/>
                  </a:lnTo>
                  <a:lnTo>
                    <a:pt x="532" y="341"/>
                  </a:lnTo>
                  <a:lnTo>
                    <a:pt x="556" y="341"/>
                  </a:lnTo>
                  <a:lnTo>
                    <a:pt x="579" y="341"/>
                  </a:lnTo>
                  <a:lnTo>
                    <a:pt x="603" y="341"/>
                  </a:lnTo>
                  <a:lnTo>
                    <a:pt x="617" y="341"/>
                  </a:lnTo>
                  <a:lnTo>
                    <a:pt x="622" y="341"/>
                  </a:lnTo>
                  <a:lnTo>
                    <a:pt x="624" y="339"/>
                  </a:lnTo>
                  <a:lnTo>
                    <a:pt x="624" y="339"/>
                  </a:lnTo>
                  <a:lnTo>
                    <a:pt x="624" y="339"/>
                  </a:lnTo>
                  <a:lnTo>
                    <a:pt x="624" y="339"/>
                  </a:lnTo>
                  <a:lnTo>
                    <a:pt x="626" y="337"/>
                  </a:lnTo>
                  <a:lnTo>
                    <a:pt x="626" y="334"/>
                  </a:lnTo>
                  <a:lnTo>
                    <a:pt x="624" y="334"/>
                  </a:lnTo>
                  <a:lnTo>
                    <a:pt x="624" y="337"/>
                  </a:lnTo>
                  <a:lnTo>
                    <a:pt x="624" y="337"/>
                  </a:lnTo>
                  <a:lnTo>
                    <a:pt x="624" y="337"/>
                  </a:lnTo>
                  <a:lnTo>
                    <a:pt x="622" y="337"/>
                  </a:lnTo>
                  <a:lnTo>
                    <a:pt x="622" y="334"/>
                  </a:lnTo>
                  <a:lnTo>
                    <a:pt x="626" y="329"/>
                  </a:lnTo>
                  <a:lnTo>
                    <a:pt x="624" y="327"/>
                  </a:lnTo>
                  <a:lnTo>
                    <a:pt x="624" y="327"/>
                  </a:lnTo>
                  <a:lnTo>
                    <a:pt x="626" y="325"/>
                  </a:lnTo>
                  <a:lnTo>
                    <a:pt x="626" y="322"/>
                  </a:lnTo>
                  <a:lnTo>
                    <a:pt x="622" y="320"/>
                  </a:lnTo>
                  <a:lnTo>
                    <a:pt x="622" y="318"/>
                  </a:lnTo>
                  <a:lnTo>
                    <a:pt x="622" y="315"/>
                  </a:lnTo>
                  <a:lnTo>
                    <a:pt x="624" y="313"/>
                  </a:lnTo>
                  <a:lnTo>
                    <a:pt x="626" y="313"/>
                  </a:lnTo>
                  <a:lnTo>
                    <a:pt x="624" y="311"/>
                  </a:lnTo>
                  <a:lnTo>
                    <a:pt x="622" y="311"/>
                  </a:lnTo>
                  <a:lnTo>
                    <a:pt x="622" y="308"/>
                  </a:lnTo>
                  <a:lnTo>
                    <a:pt x="624" y="306"/>
                  </a:lnTo>
                  <a:lnTo>
                    <a:pt x="624" y="306"/>
                  </a:lnTo>
                  <a:lnTo>
                    <a:pt x="624" y="308"/>
                  </a:lnTo>
                  <a:lnTo>
                    <a:pt x="626" y="308"/>
                  </a:lnTo>
                  <a:lnTo>
                    <a:pt x="626" y="306"/>
                  </a:lnTo>
                  <a:lnTo>
                    <a:pt x="626" y="303"/>
                  </a:lnTo>
                  <a:lnTo>
                    <a:pt x="624" y="303"/>
                  </a:lnTo>
                  <a:lnTo>
                    <a:pt x="626" y="303"/>
                  </a:lnTo>
                  <a:lnTo>
                    <a:pt x="626" y="303"/>
                  </a:lnTo>
                  <a:lnTo>
                    <a:pt x="626" y="303"/>
                  </a:lnTo>
                  <a:lnTo>
                    <a:pt x="626" y="303"/>
                  </a:lnTo>
                  <a:lnTo>
                    <a:pt x="626" y="303"/>
                  </a:lnTo>
                  <a:lnTo>
                    <a:pt x="629" y="303"/>
                  </a:lnTo>
                  <a:lnTo>
                    <a:pt x="629" y="303"/>
                  </a:lnTo>
                  <a:lnTo>
                    <a:pt x="629" y="301"/>
                  </a:lnTo>
                  <a:lnTo>
                    <a:pt x="629" y="301"/>
                  </a:lnTo>
                  <a:lnTo>
                    <a:pt x="626" y="301"/>
                  </a:lnTo>
                  <a:lnTo>
                    <a:pt x="624" y="299"/>
                  </a:lnTo>
                  <a:lnTo>
                    <a:pt x="626" y="299"/>
                  </a:lnTo>
                  <a:lnTo>
                    <a:pt x="629" y="299"/>
                  </a:lnTo>
                  <a:lnTo>
                    <a:pt x="631" y="296"/>
                  </a:lnTo>
                  <a:lnTo>
                    <a:pt x="631" y="292"/>
                  </a:lnTo>
                  <a:lnTo>
                    <a:pt x="631" y="289"/>
                  </a:lnTo>
                  <a:lnTo>
                    <a:pt x="629" y="289"/>
                  </a:lnTo>
                  <a:lnTo>
                    <a:pt x="629" y="292"/>
                  </a:lnTo>
                  <a:lnTo>
                    <a:pt x="629" y="292"/>
                  </a:lnTo>
                  <a:lnTo>
                    <a:pt x="629" y="289"/>
                  </a:lnTo>
                  <a:lnTo>
                    <a:pt x="631" y="289"/>
                  </a:lnTo>
                  <a:close/>
                  <a:moveTo>
                    <a:pt x="23" y="351"/>
                  </a:moveTo>
                  <a:lnTo>
                    <a:pt x="16" y="348"/>
                  </a:lnTo>
                  <a:lnTo>
                    <a:pt x="14" y="346"/>
                  </a:lnTo>
                  <a:lnTo>
                    <a:pt x="9" y="341"/>
                  </a:lnTo>
                  <a:lnTo>
                    <a:pt x="7" y="337"/>
                  </a:lnTo>
                  <a:lnTo>
                    <a:pt x="5" y="337"/>
                  </a:lnTo>
                  <a:lnTo>
                    <a:pt x="0" y="344"/>
                  </a:lnTo>
                  <a:lnTo>
                    <a:pt x="26" y="353"/>
                  </a:lnTo>
                  <a:lnTo>
                    <a:pt x="26" y="353"/>
                  </a:lnTo>
                  <a:lnTo>
                    <a:pt x="23" y="351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33" name="Freeform 33"/>
            <p:cNvSpPr>
              <a:spLocks noEditPoints="1"/>
            </p:cNvSpPr>
            <p:nvPr/>
          </p:nvSpPr>
          <p:spPr bwMode="auto">
            <a:xfrm>
              <a:off x="8810626" y="4338638"/>
              <a:ext cx="935038" cy="860425"/>
            </a:xfrm>
            <a:custGeom>
              <a:avLst/>
              <a:gdLst>
                <a:gd name="T0" fmla="*/ 139 w 589"/>
                <a:gd name="T1" fmla="*/ 383 h 542"/>
                <a:gd name="T2" fmla="*/ 154 w 589"/>
                <a:gd name="T3" fmla="*/ 374 h 542"/>
                <a:gd name="T4" fmla="*/ 163 w 589"/>
                <a:gd name="T5" fmla="*/ 369 h 542"/>
                <a:gd name="T6" fmla="*/ 135 w 589"/>
                <a:gd name="T7" fmla="*/ 376 h 542"/>
                <a:gd name="T8" fmla="*/ 109 w 589"/>
                <a:gd name="T9" fmla="*/ 391 h 542"/>
                <a:gd name="T10" fmla="*/ 537 w 589"/>
                <a:gd name="T11" fmla="*/ 230 h 542"/>
                <a:gd name="T12" fmla="*/ 485 w 589"/>
                <a:gd name="T13" fmla="*/ 144 h 542"/>
                <a:gd name="T14" fmla="*/ 430 w 589"/>
                <a:gd name="T15" fmla="*/ 90 h 542"/>
                <a:gd name="T16" fmla="*/ 404 w 589"/>
                <a:gd name="T17" fmla="*/ 76 h 542"/>
                <a:gd name="T18" fmla="*/ 381 w 589"/>
                <a:gd name="T19" fmla="*/ 57 h 542"/>
                <a:gd name="T20" fmla="*/ 355 w 589"/>
                <a:gd name="T21" fmla="*/ 2 h 542"/>
                <a:gd name="T22" fmla="*/ 340 w 589"/>
                <a:gd name="T23" fmla="*/ 83 h 542"/>
                <a:gd name="T24" fmla="*/ 336 w 589"/>
                <a:gd name="T25" fmla="*/ 135 h 542"/>
                <a:gd name="T26" fmla="*/ 333 w 589"/>
                <a:gd name="T27" fmla="*/ 170 h 542"/>
                <a:gd name="T28" fmla="*/ 300 w 589"/>
                <a:gd name="T29" fmla="*/ 211 h 542"/>
                <a:gd name="T30" fmla="*/ 284 w 589"/>
                <a:gd name="T31" fmla="*/ 277 h 542"/>
                <a:gd name="T32" fmla="*/ 225 w 589"/>
                <a:gd name="T33" fmla="*/ 324 h 542"/>
                <a:gd name="T34" fmla="*/ 168 w 589"/>
                <a:gd name="T35" fmla="*/ 362 h 542"/>
                <a:gd name="T36" fmla="*/ 184 w 589"/>
                <a:gd name="T37" fmla="*/ 350 h 542"/>
                <a:gd name="T38" fmla="*/ 191 w 589"/>
                <a:gd name="T39" fmla="*/ 350 h 542"/>
                <a:gd name="T40" fmla="*/ 194 w 589"/>
                <a:gd name="T41" fmla="*/ 369 h 542"/>
                <a:gd name="T42" fmla="*/ 206 w 589"/>
                <a:gd name="T43" fmla="*/ 374 h 542"/>
                <a:gd name="T44" fmla="*/ 220 w 589"/>
                <a:gd name="T45" fmla="*/ 388 h 542"/>
                <a:gd name="T46" fmla="*/ 198 w 589"/>
                <a:gd name="T47" fmla="*/ 398 h 542"/>
                <a:gd name="T48" fmla="*/ 180 w 589"/>
                <a:gd name="T49" fmla="*/ 409 h 542"/>
                <a:gd name="T50" fmla="*/ 165 w 589"/>
                <a:gd name="T51" fmla="*/ 421 h 542"/>
                <a:gd name="T52" fmla="*/ 170 w 589"/>
                <a:gd name="T53" fmla="*/ 426 h 542"/>
                <a:gd name="T54" fmla="*/ 158 w 589"/>
                <a:gd name="T55" fmla="*/ 426 h 542"/>
                <a:gd name="T56" fmla="*/ 116 w 589"/>
                <a:gd name="T57" fmla="*/ 419 h 542"/>
                <a:gd name="T58" fmla="*/ 113 w 589"/>
                <a:gd name="T59" fmla="*/ 428 h 542"/>
                <a:gd name="T60" fmla="*/ 109 w 589"/>
                <a:gd name="T61" fmla="*/ 435 h 542"/>
                <a:gd name="T62" fmla="*/ 102 w 589"/>
                <a:gd name="T63" fmla="*/ 414 h 542"/>
                <a:gd name="T64" fmla="*/ 102 w 589"/>
                <a:gd name="T65" fmla="*/ 409 h 542"/>
                <a:gd name="T66" fmla="*/ 90 w 589"/>
                <a:gd name="T67" fmla="*/ 402 h 542"/>
                <a:gd name="T68" fmla="*/ 94 w 589"/>
                <a:gd name="T69" fmla="*/ 414 h 542"/>
                <a:gd name="T70" fmla="*/ 78 w 589"/>
                <a:gd name="T71" fmla="*/ 409 h 542"/>
                <a:gd name="T72" fmla="*/ 76 w 589"/>
                <a:gd name="T73" fmla="*/ 402 h 542"/>
                <a:gd name="T74" fmla="*/ 80 w 589"/>
                <a:gd name="T75" fmla="*/ 400 h 542"/>
                <a:gd name="T76" fmla="*/ 83 w 589"/>
                <a:gd name="T77" fmla="*/ 398 h 542"/>
                <a:gd name="T78" fmla="*/ 92 w 589"/>
                <a:gd name="T79" fmla="*/ 398 h 542"/>
                <a:gd name="T80" fmla="*/ 99 w 589"/>
                <a:gd name="T81" fmla="*/ 402 h 542"/>
                <a:gd name="T82" fmla="*/ 90 w 589"/>
                <a:gd name="T83" fmla="*/ 383 h 542"/>
                <a:gd name="T84" fmla="*/ 0 w 589"/>
                <a:gd name="T85" fmla="*/ 393 h 542"/>
                <a:gd name="T86" fmla="*/ 14 w 589"/>
                <a:gd name="T87" fmla="*/ 419 h 542"/>
                <a:gd name="T88" fmla="*/ 23 w 589"/>
                <a:gd name="T89" fmla="*/ 424 h 542"/>
                <a:gd name="T90" fmla="*/ 57 w 589"/>
                <a:gd name="T91" fmla="*/ 440 h 542"/>
                <a:gd name="T92" fmla="*/ 61 w 589"/>
                <a:gd name="T93" fmla="*/ 483 h 542"/>
                <a:gd name="T94" fmla="*/ 83 w 589"/>
                <a:gd name="T95" fmla="*/ 497 h 542"/>
                <a:gd name="T96" fmla="*/ 104 w 589"/>
                <a:gd name="T97" fmla="*/ 514 h 542"/>
                <a:gd name="T98" fmla="*/ 146 w 589"/>
                <a:gd name="T99" fmla="*/ 509 h 542"/>
                <a:gd name="T100" fmla="*/ 149 w 589"/>
                <a:gd name="T101" fmla="*/ 492 h 542"/>
                <a:gd name="T102" fmla="*/ 168 w 589"/>
                <a:gd name="T103" fmla="*/ 488 h 542"/>
                <a:gd name="T104" fmla="*/ 184 w 589"/>
                <a:gd name="T105" fmla="*/ 492 h 542"/>
                <a:gd name="T106" fmla="*/ 206 w 589"/>
                <a:gd name="T107" fmla="*/ 502 h 542"/>
                <a:gd name="T108" fmla="*/ 227 w 589"/>
                <a:gd name="T109" fmla="*/ 509 h 542"/>
                <a:gd name="T110" fmla="*/ 253 w 589"/>
                <a:gd name="T111" fmla="*/ 533 h 542"/>
                <a:gd name="T112" fmla="*/ 376 w 589"/>
                <a:gd name="T113" fmla="*/ 540 h 542"/>
                <a:gd name="T114" fmla="*/ 565 w 589"/>
                <a:gd name="T115" fmla="*/ 516 h 542"/>
                <a:gd name="T116" fmla="*/ 584 w 589"/>
                <a:gd name="T117" fmla="*/ 447 h 542"/>
                <a:gd name="T118" fmla="*/ 579 w 589"/>
                <a:gd name="T119" fmla="*/ 414 h 542"/>
                <a:gd name="T120" fmla="*/ 584 w 589"/>
                <a:gd name="T121" fmla="*/ 327 h 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9" h="542">
                  <a:moveTo>
                    <a:pt x="113" y="391"/>
                  </a:moveTo>
                  <a:lnTo>
                    <a:pt x="118" y="391"/>
                  </a:lnTo>
                  <a:lnTo>
                    <a:pt x="123" y="388"/>
                  </a:lnTo>
                  <a:lnTo>
                    <a:pt x="132" y="381"/>
                  </a:lnTo>
                  <a:lnTo>
                    <a:pt x="128" y="388"/>
                  </a:lnTo>
                  <a:lnTo>
                    <a:pt x="135" y="386"/>
                  </a:lnTo>
                  <a:lnTo>
                    <a:pt x="139" y="383"/>
                  </a:lnTo>
                  <a:lnTo>
                    <a:pt x="146" y="374"/>
                  </a:lnTo>
                  <a:lnTo>
                    <a:pt x="149" y="374"/>
                  </a:lnTo>
                  <a:lnTo>
                    <a:pt x="154" y="372"/>
                  </a:lnTo>
                  <a:lnTo>
                    <a:pt x="158" y="372"/>
                  </a:lnTo>
                  <a:lnTo>
                    <a:pt x="156" y="372"/>
                  </a:lnTo>
                  <a:lnTo>
                    <a:pt x="154" y="372"/>
                  </a:lnTo>
                  <a:lnTo>
                    <a:pt x="154" y="374"/>
                  </a:lnTo>
                  <a:lnTo>
                    <a:pt x="154" y="374"/>
                  </a:lnTo>
                  <a:lnTo>
                    <a:pt x="156" y="374"/>
                  </a:lnTo>
                  <a:lnTo>
                    <a:pt x="156" y="374"/>
                  </a:lnTo>
                  <a:lnTo>
                    <a:pt x="161" y="372"/>
                  </a:lnTo>
                  <a:lnTo>
                    <a:pt x="161" y="372"/>
                  </a:lnTo>
                  <a:lnTo>
                    <a:pt x="163" y="372"/>
                  </a:lnTo>
                  <a:lnTo>
                    <a:pt x="163" y="369"/>
                  </a:lnTo>
                  <a:lnTo>
                    <a:pt x="161" y="367"/>
                  </a:lnTo>
                  <a:lnTo>
                    <a:pt x="161" y="367"/>
                  </a:lnTo>
                  <a:lnTo>
                    <a:pt x="158" y="364"/>
                  </a:lnTo>
                  <a:lnTo>
                    <a:pt x="156" y="364"/>
                  </a:lnTo>
                  <a:lnTo>
                    <a:pt x="149" y="369"/>
                  </a:lnTo>
                  <a:lnTo>
                    <a:pt x="142" y="372"/>
                  </a:lnTo>
                  <a:lnTo>
                    <a:pt x="135" y="376"/>
                  </a:lnTo>
                  <a:lnTo>
                    <a:pt x="125" y="381"/>
                  </a:lnTo>
                  <a:lnTo>
                    <a:pt x="120" y="381"/>
                  </a:lnTo>
                  <a:lnTo>
                    <a:pt x="113" y="386"/>
                  </a:lnTo>
                  <a:lnTo>
                    <a:pt x="111" y="386"/>
                  </a:lnTo>
                  <a:lnTo>
                    <a:pt x="109" y="388"/>
                  </a:lnTo>
                  <a:lnTo>
                    <a:pt x="109" y="391"/>
                  </a:lnTo>
                  <a:lnTo>
                    <a:pt x="109" y="391"/>
                  </a:lnTo>
                  <a:lnTo>
                    <a:pt x="113" y="391"/>
                  </a:lnTo>
                  <a:close/>
                  <a:moveTo>
                    <a:pt x="586" y="301"/>
                  </a:moveTo>
                  <a:lnTo>
                    <a:pt x="589" y="289"/>
                  </a:lnTo>
                  <a:lnTo>
                    <a:pt x="584" y="277"/>
                  </a:lnTo>
                  <a:lnTo>
                    <a:pt x="567" y="256"/>
                  </a:lnTo>
                  <a:lnTo>
                    <a:pt x="548" y="237"/>
                  </a:lnTo>
                  <a:lnTo>
                    <a:pt x="537" y="230"/>
                  </a:lnTo>
                  <a:lnTo>
                    <a:pt x="527" y="222"/>
                  </a:lnTo>
                  <a:lnTo>
                    <a:pt x="520" y="211"/>
                  </a:lnTo>
                  <a:lnTo>
                    <a:pt x="515" y="201"/>
                  </a:lnTo>
                  <a:lnTo>
                    <a:pt x="513" y="189"/>
                  </a:lnTo>
                  <a:lnTo>
                    <a:pt x="506" y="177"/>
                  </a:lnTo>
                  <a:lnTo>
                    <a:pt x="496" y="168"/>
                  </a:lnTo>
                  <a:lnTo>
                    <a:pt x="485" y="144"/>
                  </a:lnTo>
                  <a:lnTo>
                    <a:pt x="473" y="137"/>
                  </a:lnTo>
                  <a:lnTo>
                    <a:pt x="463" y="133"/>
                  </a:lnTo>
                  <a:lnTo>
                    <a:pt x="454" y="123"/>
                  </a:lnTo>
                  <a:lnTo>
                    <a:pt x="449" y="111"/>
                  </a:lnTo>
                  <a:lnTo>
                    <a:pt x="442" y="99"/>
                  </a:lnTo>
                  <a:lnTo>
                    <a:pt x="433" y="92"/>
                  </a:lnTo>
                  <a:lnTo>
                    <a:pt x="430" y="90"/>
                  </a:lnTo>
                  <a:lnTo>
                    <a:pt x="428" y="83"/>
                  </a:lnTo>
                  <a:lnTo>
                    <a:pt x="428" y="78"/>
                  </a:lnTo>
                  <a:lnTo>
                    <a:pt x="426" y="73"/>
                  </a:lnTo>
                  <a:lnTo>
                    <a:pt x="418" y="64"/>
                  </a:lnTo>
                  <a:lnTo>
                    <a:pt x="414" y="66"/>
                  </a:lnTo>
                  <a:lnTo>
                    <a:pt x="411" y="73"/>
                  </a:lnTo>
                  <a:lnTo>
                    <a:pt x="404" y="76"/>
                  </a:lnTo>
                  <a:lnTo>
                    <a:pt x="402" y="71"/>
                  </a:lnTo>
                  <a:lnTo>
                    <a:pt x="400" y="69"/>
                  </a:lnTo>
                  <a:lnTo>
                    <a:pt x="395" y="71"/>
                  </a:lnTo>
                  <a:lnTo>
                    <a:pt x="392" y="71"/>
                  </a:lnTo>
                  <a:lnTo>
                    <a:pt x="388" y="69"/>
                  </a:lnTo>
                  <a:lnTo>
                    <a:pt x="385" y="62"/>
                  </a:lnTo>
                  <a:lnTo>
                    <a:pt x="381" y="57"/>
                  </a:lnTo>
                  <a:lnTo>
                    <a:pt x="373" y="54"/>
                  </a:lnTo>
                  <a:lnTo>
                    <a:pt x="366" y="57"/>
                  </a:lnTo>
                  <a:lnTo>
                    <a:pt x="357" y="54"/>
                  </a:lnTo>
                  <a:lnTo>
                    <a:pt x="355" y="50"/>
                  </a:lnTo>
                  <a:lnTo>
                    <a:pt x="357" y="5"/>
                  </a:lnTo>
                  <a:lnTo>
                    <a:pt x="357" y="0"/>
                  </a:lnTo>
                  <a:lnTo>
                    <a:pt x="355" y="2"/>
                  </a:lnTo>
                  <a:lnTo>
                    <a:pt x="345" y="14"/>
                  </a:lnTo>
                  <a:lnTo>
                    <a:pt x="343" y="19"/>
                  </a:lnTo>
                  <a:lnTo>
                    <a:pt x="343" y="38"/>
                  </a:lnTo>
                  <a:lnTo>
                    <a:pt x="338" y="52"/>
                  </a:lnTo>
                  <a:lnTo>
                    <a:pt x="338" y="59"/>
                  </a:lnTo>
                  <a:lnTo>
                    <a:pt x="340" y="76"/>
                  </a:lnTo>
                  <a:lnTo>
                    <a:pt x="340" y="83"/>
                  </a:lnTo>
                  <a:lnTo>
                    <a:pt x="338" y="92"/>
                  </a:lnTo>
                  <a:lnTo>
                    <a:pt x="338" y="97"/>
                  </a:lnTo>
                  <a:lnTo>
                    <a:pt x="338" y="106"/>
                  </a:lnTo>
                  <a:lnTo>
                    <a:pt x="336" y="116"/>
                  </a:lnTo>
                  <a:lnTo>
                    <a:pt x="336" y="128"/>
                  </a:lnTo>
                  <a:lnTo>
                    <a:pt x="336" y="133"/>
                  </a:lnTo>
                  <a:lnTo>
                    <a:pt x="336" y="135"/>
                  </a:lnTo>
                  <a:lnTo>
                    <a:pt x="336" y="137"/>
                  </a:lnTo>
                  <a:lnTo>
                    <a:pt x="343" y="147"/>
                  </a:lnTo>
                  <a:lnTo>
                    <a:pt x="343" y="149"/>
                  </a:lnTo>
                  <a:lnTo>
                    <a:pt x="343" y="151"/>
                  </a:lnTo>
                  <a:lnTo>
                    <a:pt x="340" y="154"/>
                  </a:lnTo>
                  <a:lnTo>
                    <a:pt x="340" y="163"/>
                  </a:lnTo>
                  <a:lnTo>
                    <a:pt x="333" y="170"/>
                  </a:lnTo>
                  <a:lnTo>
                    <a:pt x="319" y="180"/>
                  </a:lnTo>
                  <a:lnTo>
                    <a:pt x="307" y="187"/>
                  </a:lnTo>
                  <a:lnTo>
                    <a:pt x="305" y="192"/>
                  </a:lnTo>
                  <a:lnTo>
                    <a:pt x="303" y="201"/>
                  </a:lnTo>
                  <a:lnTo>
                    <a:pt x="300" y="204"/>
                  </a:lnTo>
                  <a:lnTo>
                    <a:pt x="300" y="208"/>
                  </a:lnTo>
                  <a:lnTo>
                    <a:pt x="300" y="211"/>
                  </a:lnTo>
                  <a:lnTo>
                    <a:pt x="303" y="215"/>
                  </a:lnTo>
                  <a:lnTo>
                    <a:pt x="300" y="218"/>
                  </a:lnTo>
                  <a:lnTo>
                    <a:pt x="300" y="225"/>
                  </a:lnTo>
                  <a:lnTo>
                    <a:pt x="298" y="260"/>
                  </a:lnTo>
                  <a:lnTo>
                    <a:pt x="295" y="267"/>
                  </a:lnTo>
                  <a:lnTo>
                    <a:pt x="291" y="272"/>
                  </a:lnTo>
                  <a:lnTo>
                    <a:pt x="284" y="277"/>
                  </a:lnTo>
                  <a:lnTo>
                    <a:pt x="279" y="279"/>
                  </a:lnTo>
                  <a:lnTo>
                    <a:pt x="277" y="282"/>
                  </a:lnTo>
                  <a:lnTo>
                    <a:pt x="262" y="298"/>
                  </a:lnTo>
                  <a:lnTo>
                    <a:pt x="248" y="308"/>
                  </a:lnTo>
                  <a:lnTo>
                    <a:pt x="241" y="310"/>
                  </a:lnTo>
                  <a:lnTo>
                    <a:pt x="239" y="312"/>
                  </a:lnTo>
                  <a:lnTo>
                    <a:pt x="225" y="324"/>
                  </a:lnTo>
                  <a:lnTo>
                    <a:pt x="203" y="334"/>
                  </a:lnTo>
                  <a:lnTo>
                    <a:pt x="189" y="343"/>
                  </a:lnTo>
                  <a:lnTo>
                    <a:pt x="177" y="350"/>
                  </a:lnTo>
                  <a:lnTo>
                    <a:pt x="170" y="355"/>
                  </a:lnTo>
                  <a:lnTo>
                    <a:pt x="165" y="360"/>
                  </a:lnTo>
                  <a:lnTo>
                    <a:pt x="165" y="362"/>
                  </a:lnTo>
                  <a:lnTo>
                    <a:pt x="168" y="362"/>
                  </a:lnTo>
                  <a:lnTo>
                    <a:pt x="172" y="362"/>
                  </a:lnTo>
                  <a:lnTo>
                    <a:pt x="175" y="362"/>
                  </a:lnTo>
                  <a:lnTo>
                    <a:pt x="177" y="360"/>
                  </a:lnTo>
                  <a:lnTo>
                    <a:pt x="180" y="360"/>
                  </a:lnTo>
                  <a:lnTo>
                    <a:pt x="180" y="360"/>
                  </a:lnTo>
                  <a:lnTo>
                    <a:pt x="180" y="355"/>
                  </a:lnTo>
                  <a:lnTo>
                    <a:pt x="184" y="350"/>
                  </a:lnTo>
                  <a:lnTo>
                    <a:pt x="196" y="346"/>
                  </a:lnTo>
                  <a:lnTo>
                    <a:pt x="206" y="336"/>
                  </a:lnTo>
                  <a:lnTo>
                    <a:pt x="210" y="336"/>
                  </a:lnTo>
                  <a:lnTo>
                    <a:pt x="208" y="338"/>
                  </a:lnTo>
                  <a:lnTo>
                    <a:pt x="203" y="343"/>
                  </a:lnTo>
                  <a:lnTo>
                    <a:pt x="198" y="348"/>
                  </a:lnTo>
                  <a:lnTo>
                    <a:pt x="191" y="350"/>
                  </a:lnTo>
                  <a:lnTo>
                    <a:pt x="187" y="353"/>
                  </a:lnTo>
                  <a:lnTo>
                    <a:pt x="182" y="357"/>
                  </a:lnTo>
                  <a:lnTo>
                    <a:pt x="180" y="362"/>
                  </a:lnTo>
                  <a:lnTo>
                    <a:pt x="184" y="362"/>
                  </a:lnTo>
                  <a:lnTo>
                    <a:pt x="189" y="369"/>
                  </a:lnTo>
                  <a:lnTo>
                    <a:pt x="191" y="369"/>
                  </a:lnTo>
                  <a:lnTo>
                    <a:pt x="194" y="369"/>
                  </a:lnTo>
                  <a:lnTo>
                    <a:pt x="194" y="367"/>
                  </a:lnTo>
                  <a:lnTo>
                    <a:pt x="194" y="367"/>
                  </a:lnTo>
                  <a:lnTo>
                    <a:pt x="196" y="367"/>
                  </a:lnTo>
                  <a:lnTo>
                    <a:pt x="198" y="367"/>
                  </a:lnTo>
                  <a:lnTo>
                    <a:pt x="201" y="367"/>
                  </a:lnTo>
                  <a:lnTo>
                    <a:pt x="203" y="369"/>
                  </a:lnTo>
                  <a:lnTo>
                    <a:pt x="206" y="374"/>
                  </a:lnTo>
                  <a:lnTo>
                    <a:pt x="206" y="381"/>
                  </a:lnTo>
                  <a:lnTo>
                    <a:pt x="201" y="395"/>
                  </a:lnTo>
                  <a:lnTo>
                    <a:pt x="203" y="393"/>
                  </a:lnTo>
                  <a:lnTo>
                    <a:pt x="210" y="391"/>
                  </a:lnTo>
                  <a:lnTo>
                    <a:pt x="215" y="388"/>
                  </a:lnTo>
                  <a:lnTo>
                    <a:pt x="217" y="388"/>
                  </a:lnTo>
                  <a:lnTo>
                    <a:pt x="220" y="388"/>
                  </a:lnTo>
                  <a:lnTo>
                    <a:pt x="217" y="391"/>
                  </a:lnTo>
                  <a:lnTo>
                    <a:pt x="210" y="393"/>
                  </a:lnTo>
                  <a:lnTo>
                    <a:pt x="210" y="395"/>
                  </a:lnTo>
                  <a:lnTo>
                    <a:pt x="208" y="395"/>
                  </a:lnTo>
                  <a:lnTo>
                    <a:pt x="206" y="395"/>
                  </a:lnTo>
                  <a:lnTo>
                    <a:pt x="201" y="395"/>
                  </a:lnTo>
                  <a:lnTo>
                    <a:pt x="198" y="398"/>
                  </a:lnTo>
                  <a:lnTo>
                    <a:pt x="196" y="402"/>
                  </a:lnTo>
                  <a:lnTo>
                    <a:pt x="194" y="405"/>
                  </a:lnTo>
                  <a:lnTo>
                    <a:pt x="191" y="405"/>
                  </a:lnTo>
                  <a:lnTo>
                    <a:pt x="189" y="407"/>
                  </a:lnTo>
                  <a:lnTo>
                    <a:pt x="187" y="407"/>
                  </a:lnTo>
                  <a:lnTo>
                    <a:pt x="184" y="407"/>
                  </a:lnTo>
                  <a:lnTo>
                    <a:pt x="180" y="409"/>
                  </a:lnTo>
                  <a:lnTo>
                    <a:pt x="170" y="412"/>
                  </a:lnTo>
                  <a:lnTo>
                    <a:pt x="165" y="414"/>
                  </a:lnTo>
                  <a:lnTo>
                    <a:pt x="163" y="417"/>
                  </a:lnTo>
                  <a:lnTo>
                    <a:pt x="161" y="421"/>
                  </a:lnTo>
                  <a:lnTo>
                    <a:pt x="158" y="421"/>
                  </a:lnTo>
                  <a:lnTo>
                    <a:pt x="161" y="424"/>
                  </a:lnTo>
                  <a:lnTo>
                    <a:pt x="165" y="421"/>
                  </a:lnTo>
                  <a:lnTo>
                    <a:pt x="165" y="421"/>
                  </a:lnTo>
                  <a:lnTo>
                    <a:pt x="168" y="419"/>
                  </a:lnTo>
                  <a:lnTo>
                    <a:pt x="168" y="419"/>
                  </a:lnTo>
                  <a:lnTo>
                    <a:pt x="168" y="417"/>
                  </a:lnTo>
                  <a:lnTo>
                    <a:pt x="168" y="417"/>
                  </a:lnTo>
                  <a:lnTo>
                    <a:pt x="170" y="419"/>
                  </a:lnTo>
                  <a:lnTo>
                    <a:pt x="170" y="426"/>
                  </a:lnTo>
                  <a:lnTo>
                    <a:pt x="170" y="428"/>
                  </a:lnTo>
                  <a:lnTo>
                    <a:pt x="168" y="428"/>
                  </a:lnTo>
                  <a:lnTo>
                    <a:pt x="168" y="428"/>
                  </a:lnTo>
                  <a:lnTo>
                    <a:pt x="165" y="426"/>
                  </a:lnTo>
                  <a:lnTo>
                    <a:pt x="165" y="424"/>
                  </a:lnTo>
                  <a:lnTo>
                    <a:pt x="163" y="426"/>
                  </a:lnTo>
                  <a:lnTo>
                    <a:pt x="158" y="426"/>
                  </a:lnTo>
                  <a:lnTo>
                    <a:pt x="151" y="428"/>
                  </a:lnTo>
                  <a:lnTo>
                    <a:pt x="146" y="426"/>
                  </a:lnTo>
                  <a:lnTo>
                    <a:pt x="139" y="426"/>
                  </a:lnTo>
                  <a:lnTo>
                    <a:pt x="135" y="426"/>
                  </a:lnTo>
                  <a:lnTo>
                    <a:pt x="130" y="424"/>
                  </a:lnTo>
                  <a:lnTo>
                    <a:pt x="120" y="421"/>
                  </a:lnTo>
                  <a:lnTo>
                    <a:pt x="116" y="419"/>
                  </a:lnTo>
                  <a:lnTo>
                    <a:pt x="113" y="421"/>
                  </a:lnTo>
                  <a:lnTo>
                    <a:pt x="116" y="424"/>
                  </a:lnTo>
                  <a:lnTo>
                    <a:pt x="118" y="426"/>
                  </a:lnTo>
                  <a:lnTo>
                    <a:pt x="120" y="428"/>
                  </a:lnTo>
                  <a:lnTo>
                    <a:pt x="118" y="428"/>
                  </a:lnTo>
                  <a:lnTo>
                    <a:pt x="116" y="428"/>
                  </a:lnTo>
                  <a:lnTo>
                    <a:pt x="113" y="428"/>
                  </a:lnTo>
                  <a:lnTo>
                    <a:pt x="113" y="426"/>
                  </a:lnTo>
                  <a:lnTo>
                    <a:pt x="113" y="428"/>
                  </a:lnTo>
                  <a:lnTo>
                    <a:pt x="116" y="433"/>
                  </a:lnTo>
                  <a:lnTo>
                    <a:pt x="116" y="435"/>
                  </a:lnTo>
                  <a:lnTo>
                    <a:pt x="116" y="438"/>
                  </a:lnTo>
                  <a:lnTo>
                    <a:pt x="113" y="438"/>
                  </a:lnTo>
                  <a:lnTo>
                    <a:pt x="109" y="435"/>
                  </a:lnTo>
                  <a:lnTo>
                    <a:pt x="106" y="431"/>
                  </a:lnTo>
                  <a:lnTo>
                    <a:pt x="104" y="428"/>
                  </a:lnTo>
                  <a:lnTo>
                    <a:pt x="106" y="426"/>
                  </a:lnTo>
                  <a:lnTo>
                    <a:pt x="111" y="421"/>
                  </a:lnTo>
                  <a:lnTo>
                    <a:pt x="111" y="419"/>
                  </a:lnTo>
                  <a:lnTo>
                    <a:pt x="109" y="417"/>
                  </a:lnTo>
                  <a:lnTo>
                    <a:pt x="102" y="414"/>
                  </a:lnTo>
                  <a:lnTo>
                    <a:pt x="99" y="412"/>
                  </a:lnTo>
                  <a:lnTo>
                    <a:pt x="99" y="412"/>
                  </a:lnTo>
                  <a:lnTo>
                    <a:pt x="99" y="412"/>
                  </a:lnTo>
                  <a:lnTo>
                    <a:pt x="99" y="412"/>
                  </a:lnTo>
                  <a:lnTo>
                    <a:pt x="99" y="412"/>
                  </a:lnTo>
                  <a:lnTo>
                    <a:pt x="102" y="412"/>
                  </a:lnTo>
                  <a:lnTo>
                    <a:pt x="102" y="409"/>
                  </a:lnTo>
                  <a:lnTo>
                    <a:pt x="99" y="409"/>
                  </a:lnTo>
                  <a:lnTo>
                    <a:pt x="97" y="407"/>
                  </a:lnTo>
                  <a:lnTo>
                    <a:pt x="94" y="407"/>
                  </a:lnTo>
                  <a:lnTo>
                    <a:pt x="97" y="402"/>
                  </a:lnTo>
                  <a:lnTo>
                    <a:pt x="94" y="405"/>
                  </a:lnTo>
                  <a:lnTo>
                    <a:pt x="92" y="405"/>
                  </a:lnTo>
                  <a:lnTo>
                    <a:pt x="90" y="402"/>
                  </a:lnTo>
                  <a:lnTo>
                    <a:pt x="85" y="400"/>
                  </a:lnTo>
                  <a:lnTo>
                    <a:pt x="87" y="407"/>
                  </a:lnTo>
                  <a:lnTo>
                    <a:pt x="90" y="409"/>
                  </a:lnTo>
                  <a:lnTo>
                    <a:pt x="94" y="412"/>
                  </a:lnTo>
                  <a:lnTo>
                    <a:pt x="99" y="417"/>
                  </a:lnTo>
                  <a:lnTo>
                    <a:pt x="97" y="414"/>
                  </a:lnTo>
                  <a:lnTo>
                    <a:pt x="94" y="414"/>
                  </a:lnTo>
                  <a:lnTo>
                    <a:pt x="90" y="412"/>
                  </a:lnTo>
                  <a:lnTo>
                    <a:pt x="90" y="409"/>
                  </a:lnTo>
                  <a:lnTo>
                    <a:pt x="90" y="409"/>
                  </a:lnTo>
                  <a:lnTo>
                    <a:pt x="87" y="409"/>
                  </a:lnTo>
                  <a:lnTo>
                    <a:pt x="83" y="409"/>
                  </a:lnTo>
                  <a:lnTo>
                    <a:pt x="80" y="409"/>
                  </a:lnTo>
                  <a:lnTo>
                    <a:pt x="78" y="409"/>
                  </a:lnTo>
                  <a:lnTo>
                    <a:pt x="76" y="407"/>
                  </a:lnTo>
                  <a:lnTo>
                    <a:pt x="73" y="407"/>
                  </a:lnTo>
                  <a:lnTo>
                    <a:pt x="73" y="409"/>
                  </a:lnTo>
                  <a:lnTo>
                    <a:pt x="73" y="407"/>
                  </a:lnTo>
                  <a:lnTo>
                    <a:pt x="73" y="405"/>
                  </a:lnTo>
                  <a:lnTo>
                    <a:pt x="73" y="405"/>
                  </a:lnTo>
                  <a:lnTo>
                    <a:pt x="76" y="402"/>
                  </a:lnTo>
                  <a:lnTo>
                    <a:pt x="76" y="402"/>
                  </a:lnTo>
                  <a:lnTo>
                    <a:pt x="76" y="400"/>
                  </a:lnTo>
                  <a:lnTo>
                    <a:pt x="76" y="400"/>
                  </a:lnTo>
                  <a:lnTo>
                    <a:pt x="76" y="400"/>
                  </a:lnTo>
                  <a:lnTo>
                    <a:pt x="76" y="400"/>
                  </a:lnTo>
                  <a:lnTo>
                    <a:pt x="78" y="400"/>
                  </a:lnTo>
                  <a:lnTo>
                    <a:pt x="80" y="400"/>
                  </a:lnTo>
                  <a:lnTo>
                    <a:pt x="83" y="400"/>
                  </a:lnTo>
                  <a:lnTo>
                    <a:pt x="83" y="400"/>
                  </a:lnTo>
                  <a:lnTo>
                    <a:pt x="80" y="400"/>
                  </a:lnTo>
                  <a:lnTo>
                    <a:pt x="80" y="398"/>
                  </a:lnTo>
                  <a:lnTo>
                    <a:pt x="80" y="398"/>
                  </a:lnTo>
                  <a:lnTo>
                    <a:pt x="83" y="398"/>
                  </a:lnTo>
                  <a:lnTo>
                    <a:pt x="83" y="398"/>
                  </a:lnTo>
                  <a:lnTo>
                    <a:pt x="85" y="398"/>
                  </a:lnTo>
                  <a:lnTo>
                    <a:pt x="85" y="398"/>
                  </a:lnTo>
                  <a:lnTo>
                    <a:pt x="87" y="395"/>
                  </a:lnTo>
                  <a:lnTo>
                    <a:pt x="90" y="393"/>
                  </a:lnTo>
                  <a:lnTo>
                    <a:pt x="90" y="395"/>
                  </a:lnTo>
                  <a:lnTo>
                    <a:pt x="92" y="395"/>
                  </a:lnTo>
                  <a:lnTo>
                    <a:pt x="92" y="398"/>
                  </a:lnTo>
                  <a:lnTo>
                    <a:pt x="90" y="400"/>
                  </a:lnTo>
                  <a:lnTo>
                    <a:pt x="92" y="400"/>
                  </a:lnTo>
                  <a:lnTo>
                    <a:pt x="97" y="400"/>
                  </a:lnTo>
                  <a:lnTo>
                    <a:pt x="99" y="400"/>
                  </a:lnTo>
                  <a:lnTo>
                    <a:pt x="102" y="400"/>
                  </a:lnTo>
                  <a:lnTo>
                    <a:pt x="102" y="400"/>
                  </a:lnTo>
                  <a:lnTo>
                    <a:pt x="99" y="402"/>
                  </a:lnTo>
                  <a:lnTo>
                    <a:pt x="102" y="400"/>
                  </a:lnTo>
                  <a:lnTo>
                    <a:pt x="104" y="400"/>
                  </a:lnTo>
                  <a:lnTo>
                    <a:pt x="104" y="398"/>
                  </a:lnTo>
                  <a:lnTo>
                    <a:pt x="104" y="395"/>
                  </a:lnTo>
                  <a:lnTo>
                    <a:pt x="104" y="395"/>
                  </a:lnTo>
                  <a:lnTo>
                    <a:pt x="94" y="388"/>
                  </a:lnTo>
                  <a:lnTo>
                    <a:pt x="90" y="383"/>
                  </a:lnTo>
                  <a:lnTo>
                    <a:pt x="85" y="381"/>
                  </a:lnTo>
                  <a:lnTo>
                    <a:pt x="71" y="381"/>
                  </a:lnTo>
                  <a:lnTo>
                    <a:pt x="49" y="383"/>
                  </a:lnTo>
                  <a:lnTo>
                    <a:pt x="31" y="386"/>
                  </a:lnTo>
                  <a:lnTo>
                    <a:pt x="12" y="386"/>
                  </a:lnTo>
                  <a:lnTo>
                    <a:pt x="0" y="391"/>
                  </a:lnTo>
                  <a:lnTo>
                    <a:pt x="0" y="393"/>
                  </a:lnTo>
                  <a:lnTo>
                    <a:pt x="2" y="398"/>
                  </a:lnTo>
                  <a:lnTo>
                    <a:pt x="5" y="400"/>
                  </a:lnTo>
                  <a:lnTo>
                    <a:pt x="7" y="402"/>
                  </a:lnTo>
                  <a:lnTo>
                    <a:pt x="7" y="407"/>
                  </a:lnTo>
                  <a:lnTo>
                    <a:pt x="9" y="412"/>
                  </a:lnTo>
                  <a:lnTo>
                    <a:pt x="9" y="417"/>
                  </a:lnTo>
                  <a:lnTo>
                    <a:pt x="14" y="419"/>
                  </a:lnTo>
                  <a:lnTo>
                    <a:pt x="14" y="421"/>
                  </a:lnTo>
                  <a:lnTo>
                    <a:pt x="16" y="421"/>
                  </a:lnTo>
                  <a:lnTo>
                    <a:pt x="16" y="424"/>
                  </a:lnTo>
                  <a:lnTo>
                    <a:pt x="19" y="424"/>
                  </a:lnTo>
                  <a:lnTo>
                    <a:pt x="21" y="424"/>
                  </a:lnTo>
                  <a:lnTo>
                    <a:pt x="21" y="424"/>
                  </a:lnTo>
                  <a:lnTo>
                    <a:pt x="23" y="424"/>
                  </a:lnTo>
                  <a:lnTo>
                    <a:pt x="23" y="424"/>
                  </a:lnTo>
                  <a:lnTo>
                    <a:pt x="33" y="424"/>
                  </a:lnTo>
                  <a:lnTo>
                    <a:pt x="40" y="424"/>
                  </a:lnTo>
                  <a:lnTo>
                    <a:pt x="47" y="424"/>
                  </a:lnTo>
                  <a:lnTo>
                    <a:pt x="57" y="424"/>
                  </a:lnTo>
                  <a:lnTo>
                    <a:pt x="57" y="433"/>
                  </a:lnTo>
                  <a:lnTo>
                    <a:pt x="57" y="440"/>
                  </a:lnTo>
                  <a:lnTo>
                    <a:pt x="54" y="447"/>
                  </a:lnTo>
                  <a:lnTo>
                    <a:pt x="54" y="457"/>
                  </a:lnTo>
                  <a:lnTo>
                    <a:pt x="54" y="462"/>
                  </a:lnTo>
                  <a:lnTo>
                    <a:pt x="54" y="469"/>
                  </a:lnTo>
                  <a:lnTo>
                    <a:pt x="54" y="476"/>
                  </a:lnTo>
                  <a:lnTo>
                    <a:pt x="57" y="480"/>
                  </a:lnTo>
                  <a:lnTo>
                    <a:pt x="61" y="483"/>
                  </a:lnTo>
                  <a:lnTo>
                    <a:pt x="66" y="485"/>
                  </a:lnTo>
                  <a:lnTo>
                    <a:pt x="68" y="490"/>
                  </a:lnTo>
                  <a:lnTo>
                    <a:pt x="73" y="492"/>
                  </a:lnTo>
                  <a:lnTo>
                    <a:pt x="76" y="495"/>
                  </a:lnTo>
                  <a:lnTo>
                    <a:pt x="78" y="495"/>
                  </a:lnTo>
                  <a:lnTo>
                    <a:pt x="80" y="497"/>
                  </a:lnTo>
                  <a:lnTo>
                    <a:pt x="83" y="497"/>
                  </a:lnTo>
                  <a:lnTo>
                    <a:pt x="85" y="499"/>
                  </a:lnTo>
                  <a:lnTo>
                    <a:pt x="87" y="502"/>
                  </a:lnTo>
                  <a:lnTo>
                    <a:pt x="87" y="504"/>
                  </a:lnTo>
                  <a:lnTo>
                    <a:pt x="90" y="506"/>
                  </a:lnTo>
                  <a:lnTo>
                    <a:pt x="94" y="509"/>
                  </a:lnTo>
                  <a:lnTo>
                    <a:pt x="99" y="511"/>
                  </a:lnTo>
                  <a:lnTo>
                    <a:pt x="104" y="514"/>
                  </a:lnTo>
                  <a:lnTo>
                    <a:pt x="111" y="514"/>
                  </a:lnTo>
                  <a:lnTo>
                    <a:pt x="118" y="514"/>
                  </a:lnTo>
                  <a:lnTo>
                    <a:pt x="128" y="514"/>
                  </a:lnTo>
                  <a:lnTo>
                    <a:pt x="135" y="516"/>
                  </a:lnTo>
                  <a:lnTo>
                    <a:pt x="144" y="516"/>
                  </a:lnTo>
                  <a:lnTo>
                    <a:pt x="144" y="514"/>
                  </a:lnTo>
                  <a:lnTo>
                    <a:pt x="146" y="509"/>
                  </a:lnTo>
                  <a:lnTo>
                    <a:pt x="149" y="504"/>
                  </a:lnTo>
                  <a:lnTo>
                    <a:pt x="149" y="502"/>
                  </a:lnTo>
                  <a:lnTo>
                    <a:pt x="149" y="499"/>
                  </a:lnTo>
                  <a:lnTo>
                    <a:pt x="149" y="497"/>
                  </a:lnTo>
                  <a:lnTo>
                    <a:pt x="149" y="497"/>
                  </a:lnTo>
                  <a:lnTo>
                    <a:pt x="149" y="495"/>
                  </a:lnTo>
                  <a:lnTo>
                    <a:pt x="149" y="492"/>
                  </a:lnTo>
                  <a:lnTo>
                    <a:pt x="149" y="492"/>
                  </a:lnTo>
                  <a:lnTo>
                    <a:pt x="151" y="490"/>
                  </a:lnTo>
                  <a:lnTo>
                    <a:pt x="151" y="488"/>
                  </a:lnTo>
                  <a:lnTo>
                    <a:pt x="154" y="488"/>
                  </a:lnTo>
                  <a:lnTo>
                    <a:pt x="158" y="488"/>
                  </a:lnTo>
                  <a:lnTo>
                    <a:pt x="163" y="488"/>
                  </a:lnTo>
                  <a:lnTo>
                    <a:pt x="168" y="488"/>
                  </a:lnTo>
                  <a:lnTo>
                    <a:pt x="170" y="488"/>
                  </a:lnTo>
                  <a:lnTo>
                    <a:pt x="172" y="488"/>
                  </a:lnTo>
                  <a:lnTo>
                    <a:pt x="175" y="490"/>
                  </a:lnTo>
                  <a:lnTo>
                    <a:pt x="175" y="490"/>
                  </a:lnTo>
                  <a:lnTo>
                    <a:pt x="180" y="490"/>
                  </a:lnTo>
                  <a:lnTo>
                    <a:pt x="182" y="492"/>
                  </a:lnTo>
                  <a:lnTo>
                    <a:pt x="184" y="492"/>
                  </a:lnTo>
                  <a:lnTo>
                    <a:pt x="189" y="492"/>
                  </a:lnTo>
                  <a:lnTo>
                    <a:pt x="191" y="492"/>
                  </a:lnTo>
                  <a:lnTo>
                    <a:pt x="194" y="495"/>
                  </a:lnTo>
                  <a:lnTo>
                    <a:pt x="198" y="495"/>
                  </a:lnTo>
                  <a:lnTo>
                    <a:pt x="201" y="497"/>
                  </a:lnTo>
                  <a:lnTo>
                    <a:pt x="203" y="499"/>
                  </a:lnTo>
                  <a:lnTo>
                    <a:pt x="206" y="502"/>
                  </a:lnTo>
                  <a:lnTo>
                    <a:pt x="210" y="504"/>
                  </a:lnTo>
                  <a:lnTo>
                    <a:pt x="213" y="504"/>
                  </a:lnTo>
                  <a:lnTo>
                    <a:pt x="215" y="504"/>
                  </a:lnTo>
                  <a:lnTo>
                    <a:pt x="220" y="504"/>
                  </a:lnTo>
                  <a:lnTo>
                    <a:pt x="222" y="504"/>
                  </a:lnTo>
                  <a:lnTo>
                    <a:pt x="225" y="506"/>
                  </a:lnTo>
                  <a:lnTo>
                    <a:pt x="227" y="509"/>
                  </a:lnTo>
                  <a:lnTo>
                    <a:pt x="229" y="509"/>
                  </a:lnTo>
                  <a:lnTo>
                    <a:pt x="229" y="511"/>
                  </a:lnTo>
                  <a:lnTo>
                    <a:pt x="232" y="511"/>
                  </a:lnTo>
                  <a:lnTo>
                    <a:pt x="236" y="511"/>
                  </a:lnTo>
                  <a:lnTo>
                    <a:pt x="243" y="511"/>
                  </a:lnTo>
                  <a:lnTo>
                    <a:pt x="253" y="511"/>
                  </a:lnTo>
                  <a:lnTo>
                    <a:pt x="253" y="533"/>
                  </a:lnTo>
                  <a:lnTo>
                    <a:pt x="253" y="542"/>
                  </a:lnTo>
                  <a:lnTo>
                    <a:pt x="253" y="540"/>
                  </a:lnTo>
                  <a:lnTo>
                    <a:pt x="258" y="540"/>
                  </a:lnTo>
                  <a:lnTo>
                    <a:pt x="265" y="540"/>
                  </a:lnTo>
                  <a:lnTo>
                    <a:pt x="303" y="540"/>
                  </a:lnTo>
                  <a:lnTo>
                    <a:pt x="340" y="540"/>
                  </a:lnTo>
                  <a:lnTo>
                    <a:pt x="376" y="540"/>
                  </a:lnTo>
                  <a:lnTo>
                    <a:pt x="414" y="540"/>
                  </a:lnTo>
                  <a:lnTo>
                    <a:pt x="452" y="540"/>
                  </a:lnTo>
                  <a:lnTo>
                    <a:pt x="489" y="540"/>
                  </a:lnTo>
                  <a:lnTo>
                    <a:pt x="527" y="540"/>
                  </a:lnTo>
                  <a:lnTo>
                    <a:pt x="563" y="540"/>
                  </a:lnTo>
                  <a:lnTo>
                    <a:pt x="563" y="523"/>
                  </a:lnTo>
                  <a:lnTo>
                    <a:pt x="565" y="516"/>
                  </a:lnTo>
                  <a:lnTo>
                    <a:pt x="567" y="514"/>
                  </a:lnTo>
                  <a:lnTo>
                    <a:pt x="565" y="499"/>
                  </a:lnTo>
                  <a:lnTo>
                    <a:pt x="567" y="497"/>
                  </a:lnTo>
                  <a:lnTo>
                    <a:pt x="582" y="480"/>
                  </a:lnTo>
                  <a:lnTo>
                    <a:pt x="584" y="471"/>
                  </a:lnTo>
                  <a:lnTo>
                    <a:pt x="584" y="459"/>
                  </a:lnTo>
                  <a:lnTo>
                    <a:pt x="584" y="447"/>
                  </a:lnTo>
                  <a:lnTo>
                    <a:pt x="582" y="431"/>
                  </a:lnTo>
                  <a:lnTo>
                    <a:pt x="582" y="426"/>
                  </a:lnTo>
                  <a:lnTo>
                    <a:pt x="584" y="424"/>
                  </a:lnTo>
                  <a:lnTo>
                    <a:pt x="584" y="419"/>
                  </a:lnTo>
                  <a:lnTo>
                    <a:pt x="582" y="417"/>
                  </a:lnTo>
                  <a:lnTo>
                    <a:pt x="579" y="417"/>
                  </a:lnTo>
                  <a:lnTo>
                    <a:pt x="579" y="414"/>
                  </a:lnTo>
                  <a:lnTo>
                    <a:pt x="582" y="409"/>
                  </a:lnTo>
                  <a:lnTo>
                    <a:pt x="579" y="400"/>
                  </a:lnTo>
                  <a:lnTo>
                    <a:pt x="575" y="393"/>
                  </a:lnTo>
                  <a:lnTo>
                    <a:pt x="572" y="383"/>
                  </a:lnTo>
                  <a:lnTo>
                    <a:pt x="579" y="348"/>
                  </a:lnTo>
                  <a:lnTo>
                    <a:pt x="577" y="334"/>
                  </a:lnTo>
                  <a:lnTo>
                    <a:pt x="584" y="327"/>
                  </a:lnTo>
                  <a:lnTo>
                    <a:pt x="589" y="322"/>
                  </a:lnTo>
                  <a:lnTo>
                    <a:pt x="586" y="315"/>
                  </a:lnTo>
                  <a:lnTo>
                    <a:pt x="589" y="312"/>
                  </a:lnTo>
                  <a:lnTo>
                    <a:pt x="586" y="301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34" name="Freeform 34"/>
            <p:cNvSpPr>
              <a:spLocks noEditPoints="1"/>
            </p:cNvSpPr>
            <p:nvPr/>
          </p:nvSpPr>
          <p:spPr bwMode="auto">
            <a:xfrm>
              <a:off x="2528888" y="2219326"/>
              <a:ext cx="1708150" cy="1525588"/>
            </a:xfrm>
            <a:custGeom>
              <a:avLst/>
              <a:gdLst>
                <a:gd name="T0" fmla="*/ 762 w 1076"/>
                <a:gd name="T1" fmla="*/ 355 h 961"/>
                <a:gd name="T2" fmla="*/ 778 w 1076"/>
                <a:gd name="T3" fmla="*/ 400 h 961"/>
                <a:gd name="T4" fmla="*/ 785 w 1076"/>
                <a:gd name="T5" fmla="*/ 369 h 961"/>
                <a:gd name="T6" fmla="*/ 1069 w 1076"/>
                <a:gd name="T7" fmla="*/ 836 h 961"/>
                <a:gd name="T8" fmla="*/ 1010 w 1076"/>
                <a:gd name="T9" fmla="*/ 772 h 961"/>
                <a:gd name="T10" fmla="*/ 979 w 1076"/>
                <a:gd name="T11" fmla="*/ 729 h 961"/>
                <a:gd name="T12" fmla="*/ 937 w 1076"/>
                <a:gd name="T13" fmla="*/ 689 h 961"/>
                <a:gd name="T14" fmla="*/ 925 w 1076"/>
                <a:gd name="T15" fmla="*/ 720 h 961"/>
                <a:gd name="T16" fmla="*/ 892 w 1076"/>
                <a:gd name="T17" fmla="*/ 717 h 961"/>
                <a:gd name="T18" fmla="*/ 852 w 1076"/>
                <a:gd name="T19" fmla="*/ 651 h 961"/>
                <a:gd name="T20" fmla="*/ 861 w 1076"/>
                <a:gd name="T21" fmla="*/ 594 h 961"/>
                <a:gd name="T22" fmla="*/ 845 w 1076"/>
                <a:gd name="T23" fmla="*/ 561 h 961"/>
                <a:gd name="T24" fmla="*/ 819 w 1076"/>
                <a:gd name="T25" fmla="*/ 523 h 961"/>
                <a:gd name="T26" fmla="*/ 804 w 1076"/>
                <a:gd name="T27" fmla="*/ 476 h 961"/>
                <a:gd name="T28" fmla="*/ 776 w 1076"/>
                <a:gd name="T29" fmla="*/ 452 h 961"/>
                <a:gd name="T30" fmla="*/ 755 w 1076"/>
                <a:gd name="T31" fmla="*/ 412 h 961"/>
                <a:gd name="T32" fmla="*/ 743 w 1076"/>
                <a:gd name="T33" fmla="*/ 343 h 961"/>
                <a:gd name="T34" fmla="*/ 726 w 1076"/>
                <a:gd name="T35" fmla="*/ 279 h 961"/>
                <a:gd name="T36" fmla="*/ 670 w 1076"/>
                <a:gd name="T37" fmla="*/ 211 h 961"/>
                <a:gd name="T38" fmla="*/ 684 w 1076"/>
                <a:gd name="T39" fmla="*/ 277 h 961"/>
                <a:gd name="T40" fmla="*/ 636 w 1076"/>
                <a:gd name="T41" fmla="*/ 199 h 961"/>
                <a:gd name="T42" fmla="*/ 603 w 1076"/>
                <a:gd name="T43" fmla="*/ 142 h 961"/>
                <a:gd name="T44" fmla="*/ 544 w 1076"/>
                <a:gd name="T45" fmla="*/ 69 h 961"/>
                <a:gd name="T46" fmla="*/ 506 w 1076"/>
                <a:gd name="T47" fmla="*/ 21 h 961"/>
                <a:gd name="T48" fmla="*/ 263 w 1076"/>
                <a:gd name="T49" fmla="*/ 0 h 961"/>
                <a:gd name="T50" fmla="*/ 272 w 1076"/>
                <a:gd name="T51" fmla="*/ 19 h 961"/>
                <a:gd name="T52" fmla="*/ 289 w 1076"/>
                <a:gd name="T53" fmla="*/ 52 h 961"/>
                <a:gd name="T54" fmla="*/ 313 w 1076"/>
                <a:gd name="T55" fmla="*/ 57 h 961"/>
                <a:gd name="T56" fmla="*/ 284 w 1076"/>
                <a:gd name="T57" fmla="*/ 71 h 961"/>
                <a:gd name="T58" fmla="*/ 242 w 1076"/>
                <a:gd name="T59" fmla="*/ 24 h 961"/>
                <a:gd name="T60" fmla="*/ 121 w 1076"/>
                <a:gd name="T61" fmla="*/ 28 h 961"/>
                <a:gd name="T62" fmla="*/ 149 w 1076"/>
                <a:gd name="T63" fmla="*/ 69 h 961"/>
                <a:gd name="T64" fmla="*/ 225 w 1076"/>
                <a:gd name="T65" fmla="*/ 154 h 961"/>
                <a:gd name="T66" fmla="*/ 343 w 1076"/>
                <a:gd name="T67" fmla="*/ 223 h 961"/>
                <a:gd name="T68" fmla="*/ 433 w 1076"/>
                <a:gd name="T69" fmla="*/ 218 h 961"/>
                <a:gd name="T70" fmla="*/ 440 w 1076"/>
                <a:gd name="T71" fmla="*/ 232 h 961"/>
                <a:gd name="T72" fmla="*/ 476 w 1076"/>
                <a:gd name="T73" fmla="*/ 279 h 961"/>
                <a:gd name="T74" fmla="*/ 580 w 1076"/>
                <a:gd name="T75" fmla="*/ 346 h 961"/>
                <a:gd name="T76" fmla="*/ 627 w 1076"/>
                <a:gd name="T77" fmla="*/ 464 h 961"/>
                <a:gd name="T78" fmla="*/ 613 w 1076"/>
                <a:gd name="T79" fmla="*/ 552 h 961"/>
                <a:gd name="T80" fmla="*/ 622 w 1076"/>
                <a:gd name="T81" fmla="*/ 568 h 961"/>
                <a:gd name="T82" fmla="*/ 632 w 1076"/>
                <a:gd name="T83" fmla="*/ 596 h 961"/>
                <a:gd name="T84" fmla="*/ 653 w 1076"/>
                <a:gd name="T85" fmla="*/ 618 h 961"/>
                <a:gd name="T86" fmla="*/ 693 w 1076"/>
                <a:gd name="T87" fmla="*/ 646 h 961"/>
                <a:gd name="T88" fmla="*/ 807 w 1076"/>
                <a:gd name="T89" fmla="*/ 741 h 961"/>
                <a:gd name="T90" fmla="*/ 960 w 1076"/>
                <a:gd name="T91" fmla="*/ 935 h 961"/>
                <a:gd name="T92" fmla="*/ 1046 w 1076"/>
                <a:gd name="T93" fmla="*/ 923 h 961"/>
                <a:gd name="T94" fmla="*/ 859 w 1076"/>
                <a:gd name="T95" fmla="*/ 514 h 961"/>
                <a:gd name="T96" fmla="*/ 913 w 1076"/>
                <a:gd name="T97" fmla="*/ 670 h 961"/>
                <a:gd name="T98" fmla="*/ 911 w 1076"/>
                <a:gd name="T99" fmla="*/ 646 h 961"/>
                <a:gd name="T100" fmla="*/ 989 w 1076"/>
                <a:gd name="T101" fmla="*/ 684 h 961"/>
                <a:gd name="T102" fmla="*/ 861 w 1076"/>
                <a:gd name="T103" fmla="*/ 563 h 961"/>
                <a:gd name="T104" fmla="*/ 885 w 1076"/>
                <a:gd name="T105" fmla="*/ 582 h 961"/>
                <a:gd name="T106" fmla="*/ 764 w 1076"/>
                <a:gd name="T107" fmla="*/ 414 h 961"/>
                <a:gd name="T108" fmla="*/ 606 w 1076"/>
                <a:gd name="T109" fmla="*/ 604 h 961"/>
                <a:gd name="T110" fmla="*/ 615 w 1076"/>
                <a:gd name="T111" fmla="*/ 530 h 961"/>
                <a:gd name="T112" fmla="*/ 608 w 1076"/>
                <a:gd name="T113" fmla="*/ 611 h 961"/>
                <a:gd name="T114" fmla="*/ 618 w 1076"/>
                <a:gd name="T115" fmla="*/ 507 h 961"/>
                <a:gd name="T116" fmla="*/ 667 w 1076"/>
                <a:gd name="T117" fmla="*/ 663 h 961"/>
                <a:gd name="T118" fmla="*/ 717 w 1076"/>
                <a:gd name="T119" fmla="*/ 684 h 961"/>
                <a:gd name="T120" fmla="*/ 653 w 1076"/>
                <a:gd name="T121" fmla="*/ 107 h 961"/>
                <a:gd name="T122" fmla="*/ 431 w 1076"/>
                <a:gd name="T123" fmla="*/ 249 h 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076" h="961">
                  <a:moveTo>
                    <a:pt x="797" y="436"/>
                  </a:moveTo>
                  <a:lnTo>
                    <a:pt x="800" y="438"/>
                  </a:lnTo>
                  <a:lnTo>
                    <a:pt x="800" y="440"/>
                  </a:lnTo>
                  <a:lnTo>
                    <a:pt x="800" y="443"/>
                  </a:lnTo>
                  <a:lnTo>
                    <a:pt x="800" y="443"/>
                  </a:lnTo>
                  <a:lnTo>
                    <a:pt x="802" y="445"/>
                  </a:lnTo>
                  <a:lnTo>
                    <a:pt x="802" y="445"/>
                  </a:lnTo>
                  <a:lnTo>
                    <a:pt x="804" y="445"/>
                  </a:lnTo>
                  <a:lnTo>
                    <a:pt x="804" y="443"/>
                  </a:lnTo>
                  <a:lnTo>
                    <a:pt x="804" y="440"/>
                  </a:lnTo>
                  <a:lnTo>
                    <a:pt x="804" y="438"/>
                  </a:lnTo>
                  <a:lnTo>
                    <a:pt x="804" y="436"/>
                  </a:lnTo>
                  <a:lnTo>
                    <a:pt x="802" y="436"/>
                  </a:lnTo>
                  <a:lnTo>
                    <a:pt x="802" y="433"/>
                  </a:lnTo>
                  <a:lnTo>
                    <a:pt x="800" y="433"/>
                  </a:lnTo>
                  <a:lnTo>
                    <a:pt x="800" y="436"/>
                  </a:lnTo>
                  <a:lnTo>
                    <a:pt x="797" y="436"/>
                  </a:lnTo>
                  <a:lnTo>
                    <a:pt x="797" y="436"/>
                  </a:lnTo>
                  <a:close/>
                  <a:moveTo>
                    <a:pt x="759" y="357"/>
                  </a:moveTo>
                  <a:lnTo>
                    <a:pt x="759" y="360"/>
                  </a:lnTo>
                  <a:lnTo>
                    <a:pt x="759" y="360"/>
                  </a:lnTo>
                  <a:lnTo>
                    <a:pt x="759" y="360"/>
                  </a:lnTo>
                  <a:lnTo>
                    <a:pt x="759" y="360"/>
                  </a:lnTo>
                  <a:lnTo>
                    <a:pt x="762" y="360"/>
                  </a:lnTo>
                  <a:lnTo>
                    <a:pt x="762" y="360"/>
                  </a:lnTo>
                  <a:lnTo>
                    <a:pt x="764" y="360"/>
                  </a:lnTo>
                  <a:lnTo>
                    <a:pt x="762" y="357"/>
                  </a:lnTo>
                  <a:lnTo>
                    <a:pt x="762" y="357"/>
                  </a:lnTo>
                  <a:lnTo>
                    <a:pt x="764" y="355"/>
                  </a:lnTo>
                  <a:lnTo>
                    <a:pt x="762" y="355"/>
                  </a:lnTo>
                  <a:lnTo>
                    <a:pt x="762" y="355"/>
                  </a:lnTo>
                  <a:lnTo>
                    <a:pt x="762" y="355"/>
                  </a:lnTo>
                  <a:lnTo>
                    <a:pt x="759" y="355"/>
                  </a:lnTo>
                  <a:lnTo>
                    <a:pt x="759" y="357"/>
                  </a:lnTo>
                  <a:lnTo>
                    <a:pt x="759" y="357"/>
                  </a:lnTo>
                  <a:close/>
                  <a:moveTo>
                    <a:pt x="847" y="457"/>
                  </a:moveTo>
                  <a:lnTo>
                    <a:pt x="849" y="454"/>
                  </a:lnTo>
                  <a:lnTo>
                    <a:pt x="849" y="445"/>
                  </a:lnTo>
                  <a:lnTo>
                    <a:pt x="847" y="440"/>
                  </a:lnTo>
                  <a:lnTo>
                    <a:pt x="849" y="438"/>
                  </a:lnTo>
                  <a:lnTo>
                    <a:pt x="847" y="438"/>
                  </a:lnTo>
                  <a:lnTo>
                    <a:pt x="847" y="433"/>
                  </a:lnTo>
                  <a:lnTo>
                    <a:pt x="845" y="433"/>
                  </a:lnTo>
                  <a:lnTo>
                    <a:pt x="842" y="438"/>
                  </a:lnTo>
                  <a:lnTo>
                    <a:pt x="842" y="440"/>
                  </a:lnTo>
                  <a:lnTo>
                    <a:pt x="840" y="447"/>
                  </a:lnTo>
                  <a:lnTo>
                    <a:pt x="845" y="454"/>
                  </a:lnTo>
                  <a:lnTo>
                    <a:pt x="847" y="457"/>
                  </a:lnTo>
                  <a:close/>
                  <a:moveTo>
                    <a:pt x="769" y="412"/>
                  </a:moveTo>
                  <a:lnTo>
                    <a:pt x="771" y="414"/>
                  </a:lnTo>
                  <a:lnTo>
                    <a:pt x="771" y="414"/>
                  </a:lnTo>
                  <a:lnTo>
                    <a:pt x="774" y="417"/>
                  </a:lnTo>
                  <a:lnTo>
                    <a:pt x="774" y="417"/>
                  </a:lnTo>
                  <a:lnTo>
                    <a:pt x="774" y="412"/>
                  </a:lnTo>
                  <a:lnTo>
                    <a:pt x="774" y="409"/>
                  </a:lnTo>
                  <a:lnTo>
                    <a:pt x="774" y="407"/>
                  </a:lnTo>
                  <a:lnTo>
                    <a:pt x="776" y="407"/>
                  </a:lnTo>
                  <a:lnTo>
                    <a:pt x="776" y="405"/>
                  </a:lnTo>
                  <a:lnTo>
                    <a:pt x="776" y="402"/>
                  </a:lnTo>
                  <a:lnTo>
                    <a:pt x="778" y="400"/>
                  </a:lnTo>
                  <a:lnTo>
                    <a:pt x="776" y="398"/>
                  </a:lnTo>
                  <a:lnTo>
                    <a:pt x="778" y="395"/>
                  </a:lnTo>
                  <a:lnTo>
                    <a:pt x="781" y="393"/>
                  </a:lnTo>
                  <a:lnTo>
                    <a:pt x="783" y="388"/>
                  </a:lnTo>
                  <a:lnTo>
                    <a:pt x="785" y="386"/>
                  </a:lnTo>
                  <a:lnTo>
                    <a:pt x="788" y="383"/>
                  </a:lnTo>
                  <a:lnTo>
                    <a:pt x="788" y="383"/>
                  </a:lnTo>
                  <a:lnTo>
                    <a:pt x="788" y="381"/>
                  </a:lnTo>
                  <a:lnTo>
                    <a:pt x="788" y="381"/>
                  </a:lnTo>
                  <a:lnTo>
                    <a:pt x="790" y="381"/>
                  </a:lnTo>
                  <a:lnTo>
                    <a:pt x="793" y="383"/>
                  </a:lnTo>
                  <a:lnTo>
                    <a:pt x="793" y="383"/>
                  </a:lnTo>
                  <a:lnTo>
                    <a:pt x="795" y="386"/>
                  </a:lnTo>
                  <a:lnTo>
                    <a:pt x="795" y="386"/>
                  </a:lnTo>
                  <a:lnTo>
                    <a:pt x="797" y="386"/>
                  </a:lnTo>
                  <a:lnTo>
                    <a:pt x="797" y="386"/>
                  </a:lnTo>
                  <a:lnTo>
                    <a:pt x="797" y="383"/>
                  </a:lnTo>
                  <a:lnTo>
                    <a:pt x="795" y="383"/>
                  </a:lnTo>
                  <a:lnTo>
                    <a:pt x="795" y="381"/>
                  </a:lnTo>
                  <a:lnTo>
                    <a:pt x="795" y="381"/>
                  </a:lnTo>
                  <a:lnTo>
                    <a:pt x="795" y="374"/>
                  </a:lnTo>
                  <a:lnTo>
                    <a:pt x="795" y="369"/>
                  </a:lnTo>
                  <a:lnTo>
                    <a:pt x="797" y="367"/>
                  </a:lnTo>
                  <a:lnTo>
                    <a:pt x="795" y="367"/>
                  </a:lnTo>
                  <a:lnTo>
                    <a:pt x="795" y="369"/>
                  </a:lnTo>
                  <a:lnTo>
                    <a:pt x="790" y="369"/>
                  </a:lnTo>
                  <a:lnTo>
                    <a:pt x="788" y="369"/>
                  </a:lnTo>
                  <a:lnTo>
                    <a:pt x="785" y="367"/>
                  </a:lnTo>
                  <a:lnTo>
                    <a:pt x="785" y="367"/>
                  </a:lnTo>
                  <a:lnTo>
                    <a:pt x="785" y="369"/>
                  </a:lnTo>
                  <a:lnTo>
                    <a:pt x="781" y="372"/>
                  </a:lnTo>
                  <a:lnTo>
                    <a:pt x="778" y="372"/>
                  </a:lnTo>
                  <a:lnTo>
                    <a:pt x="778" y="374"/>
                  </a:lnTo>
                  <a:lnTo>
                    <a:pt x="778" y="376"/>
                  </a:lnTo>
                  <a:lnTo>
                    <a:pt x="778" y="379"/>
                  </a:lnTo>
                  <a:lnTo>
                    <a:pt x="778" y="381"/>
                  </a:lnTo>
                  <a:lnTo>
                    <a:pt x="778" y="383"/>
                  </a:lnTo>
                  <a:lnTo>
                    <a:pt x="776" y="386"/>
                  </a:lnTo>
                  <a:lnTo>
                    <a:pt x="774" y="388"/>
                  </a:lnTo>
                  <a:lnTo>
                    <a:pt x="774" y="391"/>
                  </a:lnTo>
                  <a:lnTo>
                    <a:pt x="771" y="393"/>
                  </a:lnTo>
                  <a:lnTo>
                    <a:pt x="771" y="395"/>
                  </a:lnTo>
                  <a:lnTo>
                    <a:pt x="771" y="402"/>
                  </a:lnTo>
                  <a:lnTo>
                    <a:pt x="771" y="405"/>
                  </a:lnTo>
                  <a:lnTo>
                    <a:pt x="769" y="407"/>
                  </a:lnTo>
                  <a:lnTo>
                    <a:pt x="769" y="409"/>
                  </a:lnTo>
                  <a:lnTo>
                    <a:pt x="769" y="412"/>
                  </a:lnTo>
                  <a:lnTo>
                    <a:pt x="769" y="412"/>
                  </a:lnTo>
                  <a:close/>
                  <a:moveTo>
                    <a:pt x="1076" y="866"/>
                  </a:moveTo>
                  <a:lnTo>
                    <a:pt x="1076" y="864"/>
                  </a:lnTo>
                  <a:lnTo>
                    <a:pt x="1076" y="862"/>
                  </a:lnTo>
                  <a:lnTo>
                    <a:pt x="1074" y="859"/>
                  </a:lnTo>
                  <a:lnTo>
                    <a:pt x="1076" y="857"/>
                  </a:lnTo>
                  <a:lnTo>
                    <a:pt x="1076" y="854"/>
                  </a:lnTo>
                  <a:lnTo>
                    <a:pt x="1072" y="850"/>
                  </a:lnTo>
                  <a:lnTo>
                    <a:pt x="1069" y="845"/>
                  </a:lnTo>
                  <a:lnTo>
                    <a:pt x="1067" y="840"/>
                  </a:lnTo>
                  <a:lnTo>
                    <a:pt x="1067" y="838"/>
                  </a:lnTo>
                  <a:lnTo>
                    <a:pt x="1069" y="838"/>
                  </a:lnTo>
                  <a:lnTo>
                    <a:pt x="1069" y="836"/>
                  </a:lnTo>
                  <a:lnTo>
                    <a:pt x="1067" y="836"/>
                  </a:lnTo>
                  <a:lnTo>
                    <a:pt x="1062" y="833"/>
                  </a:lnTo>
                  <a:lnTo>
                    <a:pt x="1060" y="833"/>
                  </a:lnTo>
                  <a:lnTo>
                    <a:pt x="1060" y="831"/>
                  </a:lnTo>
                  <a:lnTo>
                    <a:pt x="1060" y="828"/>
                  </a:lnTo>
                  <a:lnTo>
                    <a:pt x="1055" y="828"/>
                  </a:lnTo>
                  <a:lnTo>
                    <a:pt x="1050" y="828"/>
                  </a:lnTo>
                  <a:lnTo>
                    <a:pt x="1050" y="826"/>
                  </a:lnTo>
                  <a:lnTo>
                    <a:pt x="1048" y="826"/>
                  </a:lnTo>
                  <a:lnTo>
                    <a:pt x="1043" y="824"/>
                  </a:lnTo>
                  <a:lnTo>
                    <a:pt x="1041" y="824"/>
                  </a:lnTo>
                  <a:lnTo>
                    <a:pt x="1039" y="821"/>
                  </a:lnTo>
                  <a:lnTo>
                    <a:pt x="1039" y="821"/>
                  </a:lnTo>
                  <a:lnTo>
                    <a:pt x="1036" y="819"/>
                  </a:lnTo>
                  <a:lnTo>
                    <a:pt x="1031" y="819"/>
                  </a:lnTo>
                  <a:lnTo>
                    <a:pt x="1029" y="814"/>
                  </a:lnTo>
                  <a:lnTo>
                    <a:pt x="1029" y="812"/>
                  </a:lnTo>
                  <a:lnTo>
                    <a:pt x="1029" y="805"/>
                  </a:lnTo>
                  <a:lnTo>
                    <a:pt x="1027" y="800"/>
                  </a:lnTo>
                  <a:lnTo>
                    <a:pt x="1027" y="795"/>
                  </a:lnTo>
                  <a:lnTo>
                    <a:pt x="1029" y="791"/>
                  </a:lnTo>
                  <a:lnTo>
                    <a:pt x="1027" y="788"/>
                  </a:lnTo>
                  <a:lnTo>
                    <a:pt x="1024" y="786"/>
                  </a:lnTo>
                  <a:lnTo>
                    <a:pt x="1022" y="783"/>
                  </a:lnTo>
                  <a:lnTo>
                    <a:pt x="1017" y="776"/>
                  </a:lnTo>
                  <a:lnTo>
                    <a:pt x="1015" y="774"/>
                  </a:lnTo>
                  <a:lnTo>
                    <a:pt x="1013" y="774"/>
                  </a:lnTo>
                  <a:lnTo>
                    <a:pt x="1013" y="774"/>
                  </a:lnTo>
                  <a:lnTo>
                    <a:pt x="1010" y="772"/>
                  </a:lnTo>
                  <a:lnTo>
                    <a:pt x="1010" y="772"/>
                  </a:lnTo>
                  <a:lnTo>
                    <a:pt x="1010" y="772"/>
                  </a:lnTo>
                  <a:lnTo>
                    <a:pt x="1008" y="769"/>
                  </a:lnTo>
                  <a:lnTo>
                    <a:pt x="1008" y="769"/>
                  </a:lnTo>
                  <a:lnTo>
                    <a:pt x="1005" y="765"/>
                  </a:lnTo>
                  <a:lnTo>
                    <a:pt x="1005" y="762"/>
                  </a:lnTo>
                  <a:lnTo>
                    <a:pt x="1005" y="760"/>
                  </a:lnTo>
                  <a:lnTo>
                    <a:pt x="1005" y="757"/>
                  </a:lnTo>
                  <a:lnTo>
                    <a:pt x="1005" y="755"/>
                  </a:lnTo>
                  <a:lnTo>
                    <a:pt x="1005" y="755"/>
                  </a:lnTo>
                  <a:lnTo>
                    <a:pt x="1008" y="755"/>
                  </a:lnTo>
                  <a:lnTo>
                    <a:pt x="1010" y="753"/>
                  </a:lnTo>
                  <a:lnTo>
                    <a:pt x="1010" y="750"/>
                  </a:lnTo>
                  <a:lnTo>
                    <a:pt x="1010" y="750"/>
                  </a:lnTo>
                  <a:lnTo>
                    <a:pt x="1010" y="750"/>
                  </a:lnTo>
                  <a:lnTo>
                    <a:pt x="1010" y="748"/>
                  </a:lnTo>
                  <a:lnTo>
                    <a:pt x="1008" y="746"/>
                  </a:lnTo>
                  <a:lnTo>
                    <a:pt x="1008" y="746"/>
                  </a:lnTo>
                  <a:lnTo>
                    <a:pt x="1008" y="743"/>
                  </a:lnTo>
                  <a:lnTo>
                    <a:pt x="1008" y="741"/>
                  </a:lnTo>
                  <a:lnTo>
                    <a:pt x="1005" y="743"/>
                  </a:lnTo>
                  <a:lnTo>
                    <a:pt x="1003" y="743"/>
                  </a:lnTo>
                  <a:lnTo>
                    <a:pt x="996" y="746"/>
                  </a:lnTo>
                  <a:lnTo>
                    <a:pt x="989" y="748"/>
                  </a:lnTo>
                  <a:lnTo>
                    <a:pt x="987" y="746"/>
                  </a:lnTo>
                  <a:lnTo>
                    <a:pt x="982" y="746"/>
                  </a:lnTo>
                  <a:lnTo>
                    <a:pt x="979" y="746"/>
                  </a:lnTo>
                  <a:lnTo>
                    <a:pt x="979" y="741"/>
                  </a:lnTo>
                  <a:lnTo>
                    <a:pt x="979" y="734"/>
                  </a:lnTo>
                  <a:lnTo>
                    <a:pt x="977" y="731"/>
                  </a:lnTo>
                  <a:lnTo>
                    <a:pt x="979" y="729"/>
                  </a:lnTo>
                  <a:lnTo>
                    <a:pt x="977" y="727"/>
                  </a:lnTo>
                  <a:lnTo>
                    <a:pt x="977" y="724"/>
                  </a:lnTo>
                  <a:lnTo>
                    <a:pt x="975" y="722"/>
                  </a:lnTo>
                  <a:lnTo>
                    <a:pt x="972" y="720"/>
                  </a:lnTo>
                  <a:lnTo>
                    <a:pt x="970" y="720"/>
                  </a:lnTo>
                  <a:lnTo>
                    <a:pt x="968" y="717"/>
                  </a:lnTo>
                  <a:lnTo>
                    <a:pt x="968" y="717"/>
                  </a:lnTo>
                  <a:lnTo>
                    <a:pt x="965" y="715"/>
                  </a:lnTo>
                  <a:lnTo>
                    <a:pt x="965" y="715"/>
                  </a:lnTo>
                  <a:lnTo>
                    <a:pt x="963" y="715"/>
                  </a:lnTo>
                  <a:lnTo>
                    <a:pt x="963" y="712"/>
                  </a:lnTo>
                  <a:lnTo>
                    <a:pt x="960" y="712"/>
                  </a:lnTo>
                  <a:lnTo>
                    <a:pt x="958" y="712"/>
                  </a:lnTo>
                  <a:lnTo>
                    <a:pt x="956" y="710"/>
                  </a:lnTo>
                  <a:lnTo>
                    <a:pt x="956" y="710"/>
                  </a:lnTo>
                  <a:lnTo>
                    <a:pt x="953" y="708"/>
                  </a:lnTo>
                  <a:lnTo>
                    <a:pt x="949" y="705"/>
                  </a:lnTo>
                  <a:lnTo>
                    <a:pt x="949" y="705"/>
                  </a:lnTo>
                  <a:lnTo>
                    <a:pt x="946" y="703"/>
                  </a:lnTo>
                  <a:lnTo>
                    <a:pt x="946" y="701"/>
                  </a:lnTo>
                  <a:lnTo>
                    <a:pt x="944" y="698"/>
                  </a:lnTo>
                  <a:lnTo>
                    <a:pt x="944" y="698"/>
                  </a:lnTo>
                  <a:lnTo>
                    <a:pt x="942" y="698"/>
                  </a:lnTo>
                  <a:lnTo>
                    <a:pt x="942" y="696"/>
                  </a:lnTo>
                  <a:lnTo>
                    <a:pt x="939" y="696"/>
                  </a:lnTo>
                  <a:lnTo>
                    <a:pt x="937" y="694"/>
                  </a:lnTo>
                  <a:lnTo>
                    <a:pt x="937" y="691"/>
                  </a:lnTo>
                  <a:lnTo>
                    <a:pt x="939" y="691"/>
                  </a:lnTo>
                  <a:lnTo>
                    <a:pt x="939" y="689"/>
                  </a:lnTo>
                  <a:lnTo>
                    <a:pt x="937" y="689"/>
                  </a:lnTo>
                  <a:lnTo>
                    <a:pt x="934" y="689"/>
                  </a:lnTo>
                  <a:lnTo>
                    <a:pt x="930" y="689"/>
                  </a:lnTo>
                  <a:lnTo>
                    <a:pt x="927" y="689"/>
                  </a:lnTo>
                  <a:lnTo>
                    <a:pt x="927" y="689"/>
                  </a:lnTo>
                  <a:lnTo>
                    <a:pt x="925" y="691"/>
                  </a:lnTo>
                  <a:lnTo>
                    <a:pt x="923" y="691"/>
                  </a:lnTo>
                  <a:lnTo>
                    <a:pt x="920" y="691"/>
                  </a:lnTo>
                  <a:lnTo>
                    <a:pt x="923" y="694"/>
                  </a:lnTo>
                  <a:lnTo>
                    <a:pt x="923" y="694"/>
                  </a:lnTo>
                  <a:lnTo>
                    <a:pt x="923" y="694"/>
                  </a:lnTo>
                  <a:lnTo>
                    <a:pt x="920" y="694"/>
                  </a:lnTo>
                  <a:lnTo>
                    <a:pt x="920" y="696"/>
                  </a:lnTo>
                  <a:lnTo>
                    <a:pt x="920" y="698"/>
                  </a:lnTo>
                  <a:lnTo>
                    <a:pt x="920" y="698"/>
                  </a:lnTo>
                  <a:lnTo>
                    <a:pt x="920" y="701"/>
                  </a:lnTo>
                  <a:lnTo>
                    <a:pt x="920" y="701"/>
                  </a:lnTo>
                  <a:lnTo>
                    <a:pt x="920" y="703"/>
                  </a:lnTo>
                  <a:lnTo>
                    <a:pt x="920" y="705"/>
                  </a:lnTo>
                  <a:lnTo>
                    <a:pt x="923" y="705"/>
                  </a:lnTo>
                  <a:lnTo>
                    <a:pt x="923" y="703"/>
                  </a:lnTo>
                  <a:lnTo>
                    <a:pt x="923" y="703"/>
                  </a:lnTo>
                  <a:lnTo>
                    <a:pt x="923" y="705"/>
                  </a:lnTo>
                  <a:lnTo>
                    <a:pt x="923" y="708"/>
                  </a:lnTo>
                  <a:lnTo>
                    <a:pt x="923" y="708"/>
                  </a:lnTo>
                  <a:lnTo>
                    <a:pt x="923" y="708"/>
                  </a:lnTo>
                  <a:lnTo>
                    <a:pt x="925" y="710"/>
                  </a:lnTo>
                  <a:lnTo>
                    <a:pt x="925" y="710"/>
                  </a:lnTo>
                  <a:lnTo>
                    <a:pt x="925" y="712"/>
                  </a:lnTo>
                  <a:lnTo>
                    <a:pt x="927" y="712"/>
                  </a:lnTo>
                  <a:lnTo>
                    <a:pt x="925" y="720"/>
                  </a:lnTo>
                  <a:lnTo>
                    <a:pt x="923" y="724"/>
                  </a:lnTo>
                  <a:lnTo>
                    <a:pt x="920" y="727"/>
                  </a:lnTo>
                  <a:lnTo>
                    <a:pt x="918" y="727"/>
                  </a:lnTo>
                  <a:lnTo>
                    <a:pt x="918" y="729"/>
                  </a:lnTo>
                  <a:lnTo>
                    <a:pt x="918" y="731"/>
                  </a:lnTo>
                  <a:lnTo>
                    <a:pt x="918" y="731"/>
                  </a:lnTo>
                  <a:lnTo>
                    <a:pt x="916" y="734"/>
                  </a:lnTo>
                  <a:lnTo>
                    <a:pt x="916" y="731"/>
                  </a:lnTo>
                  <a:lnTo>
                    <a:pt x="911" y="734"/>
                  </a:lnTo>
                  <a:lnTo>
                    <a:pt x="906" y="734"/>
                  </a:lnTo>
                  <a:lnTo>
                    <a:pt x="906" y="731"/>
                  </a:lnTo>
                  <a:lnTo>
                    <a:pt x="906" y="729"/>
                  </a:lnTo>
                  <a:lnTo>
                    <a:pt x="906" y="729"/>
                  </a:lnTo>
                  <a:lnTo>
                    <a:pt x="904" y="727"/>
                  </a:lnTo>
                  <a:lnTo>
                    <a:pt x="906" y="724"/>
                  </a:lnTo>
                  <a:lnTo>
                    <a:pt x="904" y="722"/>
                  </a:lnTo>
                  <a:lnTo>
                    <a:pt x="904" y="722"/>
                  </a:lnTo>
                  <a:lnTo>
                    <a:pt x="908" y="722"/>
                  </a:lnTo>
                  <a:lnTo>
                    <a:pt x="913" y="724"/>
                  </a:lnTo>
                  <a:lnTo>
                    <a:pt x="916" y="727"/>
                  </a:lnTo>
                  <a:lnTo>
                    <a:pt x="918" y="724"/>
                  </a:lnTo>
                  <a:lnTo>
                    <a:pt x="920" y="724"/>
                  </a:lnTo>
                  <a:lnTo>
                    <a:pt x="923" y="722"/>
                  </a:lnTo>
                  <a:lnTo>
                    <a:pt x="923" y="720"/>
                  </a:lnTo>
                  <a:lnTo>
                    <a:pt x="923" y="720"/>
                  </a:lnTo>
                  <a:lnTo>
                    <a:pt x="918" y="720"/>
                  </a:lnTo>
                  <a:lnTo>
                    <a:pt x="908" y="720"/>
                  </a:lnTo>
                  <a:lnTo>
                    <a:pt x="901" y="720"/>
                  </a:lnTo>
                  <a:lnTo>
                    <a:pt x="894" y="717"/>
                  </a:lnTo>
                  <a:lnTo>
                    <a:pt x="892" y="717"/>
                  </a:lnTo>
                  <a:lnTo>
                    <a:pt x="887" y="715"/>
                  </a:lnTo>
                  <a:lnTo>
                    <a:pt x="882" y="715"/>
                  </a:lnTo>
                  <a:lnTo>
                    <a:pt x="882" y="712"/>
                  </a:lnTo>
                  <a:lnTo>
                    <a:pt x="880" y="712"/>
                  </a:lnTo>
                  <a:lnTo>
                    <a:pt x="880" y="708"/>
                  </a:lnTo>
                  <a:lnTo>
                    <a:pt x="875" y="708"/>
                  </a:lnTo>
                  <a:lnTo>
                    <a:pt x="873" y="705"/>
                  </a:lnTo>
                  <a:lnTo>
                    <a:pt x="873" y="703"/>
                  </a:lnTo>
                  <a:lnTo>
                    <a:pt x="871" y="701"/>
                  </a:lnTo>
                  <a:lnTo>
                    <a:pt x="868" y="696"/>
                  </a:lnTo>
                  <a:lnTo>
                    <a:pt x="868" y="696"/>
                  </a:lnTo>
                  <a:lnTo>
                    <a:pt x="866" y="694"/>
                  </a:lnTo>
                  <a:lnTo>
                    <a:pt x="866" y="691"/>
                  </a:lnTo>
                  <a:lnTo>
                    <a:pt x="861" y="686"/>
                  </a:lnTo>
                  <a:lnTo>
                    <a:pt x="864" y="684"/>
                  </a:lnTo>
                  <a:lnTo>
                    <a:pt x="861" y="682"/>
                  </a:lnTo>
                  <a:lnTo>
                    <a:pt x="861" y="682"/>
                  </a:lnTo>
                  <a:lnTo>
                    <a:pt x="861" y="679"/>
                  </a:lnTo>
                  <a:lnTo>
                    <a:pt x="859" y="677"/>
                  </a:lnTo>
                  <a:lnTo>
                    <a:pt x="861" y="677"/>
                  </a:lnTo>
                  <a:lnTo>
                    <a:pt x="861" y="675"/>
                  </a:lnTo>
                  <a:lnTo>
                    <a:pt x="861" y="672"/>
                  </a:lnTo>
                  <a:lnTo>
                    <a:pt x="861" y="670"/>
                  </a:lnTo>
                  <a:lnTo>
                    <a:pt x="861" y="670"/>
                  </a:lnTo>
                  <a:lnTo>
                    <a:pt x="861" y="667"/>
                  </a:lnTo>
                  <a:lnTo>
                    <a:pt x="854" y="660"/>
                  </a:lnTo>
                  <a:lnTo>
                    <a:pt x="854" y="658"/>
                  </a:lnTo>
                  <a:lnTo>
                    <a:pt x="854" y="656"/>
                  </a:lnTo>
                  <a:lnTo>
                    <a:pt x="852" y="653"/>
                  </a:lnTo>
                  <a:lnTo>
                    <a:pt x="852" y="651"/>
                  </a:lnTo>
                  <a:lnTo>
                    <a:pt x="854" y="649"/>
                  </a:lnTo>
                  <a:lnTo>
                    <a:pt x="852" y="649"/>
                  </a:lnTo>
                  <a:lnTo>
                    <a:pt x="852" y="644"/>
                  </a:lnTo>
                  <a:lnTo>
                    <a:pt x="852" y="641"/>
                  </a:lnTo>
                  <a:lnTo>
                    <a:pt x="852" y="637"/>
                  </a:lnTo>
                  <a:lnTo>
                    <a:pt x="854" y="634"/>
                  </a:lnTo>
                  <a:lnTo>
                    <a:pt x="854" y="630"/>
                  </a:lnTo>
                  <a:lnTo>
                    <a:pt x="854" y="627"/>
                  </a:lnTo>
                  <a:lnTo>
                    <a:pt x="856" y="623"/>
                  </a:lnTo>
                  <a:lnTo>
                    <a:pt x="859" y="623"/>
                  </a:lnTo>
                  <a:lnTo>
                    <a:pt x="861" y="620"/>
                  </a:lnTo>
                  <a:lnTo>
                    <a:pt x="861" y="620"/>
                  </a:lnTo>
                  <a:lnTo>
                    <a:pt x="861" y="618"/>
                  </a:lnTo>
                  <a:lnTo>
                    <a:pt x="861" y="615"/>
                  </a:lnTo>
                  <a:lnTo>
                    <a:pt x="866" y="611"/>
                  </a:lnTo>
                  <a:lnTo>
                    <a:pt x="866" y="608"/>
                  </a:lnTo>
                  <a:lnTo>
                    <a:pt x="866" y="606"/>
                  </a:lnTo>
                  <a:lnTo>
                    <a:pt x="866" y="606"/>
                  </a:lnTo>
                  <a:lnTo>
                    <a:pt x="866" y="604"/>
                  </a:lnTo>
                  <a:lnTo>
                    <a:pt x="866" y="604"/>
                  </a:lnTo>
                  <a:lnTo>
                    <a:pt x="866" y="604"/>
                  </a:lnTo>
                  <a:lnTo>
                    <a:pt x="866" y="604"/>
                  </a:lnTo>
                  <a:lnTo>
                    <a:pt x="866" y="604"/>
                  </a:lnTo>
                  <a:lnTo>
                    <a:pt x="864" y="601"/>
                  </a:lnTo>
                  <a:lnTo>
                    <a:pt x="864" y="601"/>
                  </a:lnTo>
                  <a:lnTo>
                    <a:pt x="864" y="599"/>
                  </a:lnTo>
                  <a:lnTo>
                    <a:pt x="864" y="599"/>
                  </a:lnTo>
                  <a:lnTo>
                    <a:pt x="864" y="596"/>
                  </a:lnTo>
                  <a:lnTo>
                    <a:pt x="864" y="594"/>
                  </a:lnTo>
                  <a:lnTo>
                    <a:pt x="861" y="594"/>
                  </a:lnTo>
                  <a:lnTo>
                    <a:pt x="861" y="592"/>
                  </a:lnTo>
                  <a:lnTo>
                    <a:pt x="861" y="592"/>
                  </a:lnTo>
                  <a:lnTo>
                    <a:pt x="861" y="592"/>
                  </a:lnTo>
                  <a:lnTo>
                    <a:pt x="861" y="589"/>
                  </a:lnTo>
                  <a:lnTo>
                    <a:pt x="861" y="589"/>
                  </a:lnTo>
                  <a:lnTo>
                    <a:pt x="861" y="589"/>
                  </a:lnTo>
                  <a:lnTo>
                    <a:pt x="861" y="587"/>
                  </a:lnTo>
                  <a:lnTo>
                    <a:pt x="859" y="585"/>
                  </a:lnTo>
                  <a:lnTo>
                    <a:pt x="859" y="585"/>
                  </a:lnTo>
                  <a:lnTo>
                    <a:pt x="856" y="585"/>
                  </a:lnTo>
                  <a:lnTo>
                    <a:pt x="859" y="585"/>
                  </a:lnTo>
                  <a:lnTo>
                    <a:pt x="859" y="585"/>
                  </a:lnTo>
                  <a:lnTo>
                    <a:pt x="859" y="582"/>
                  </a:lnTo>
                  <a:lnTo>
                    <a:pt x="859" y="582"/>
                  </a:lnTo>
                  <a:lnTo>
                    <a:pt x="859" y="582"/>
                  </a:lnTo>
                  <a:lnTo>
                    <a:pt x="856" y="582"/>
                  </a:lnTo>
                  <a:lnTo>
                    <a:pt x="856" y="582"/>
                  </a:lnTo>
                  <a:lnTo>
                    <a:pt x="856" y="580"/>
                  </a:lnTo>
                  <a:lnTo>
                    <a:pt x="854" y="578"/>
                  </a:lnTo>
                  <a:lnTo>
                    <a:pt x="854" y="575"/>
                  </a:lnTo>
                  <a:lnTo>
                    <a:pt x="852" y="575"/>
                  </a:lnTo>
                  <a:lnTo>
                    <a:pt x="849" y="573"/>
                  </a:lnTo>
                  <a:lnTo>
                    <a:pt x="849" y="570"/>
                  </a:lnTo>
                  <a:lnTo>
                    <a:pt x="849" y="568"/>
                  </a:lnTo>
                  <a:lnTo>
                    <a:pt x="849" y="568"/>
                  </a:lnTo>
                  <a:lnTo>
                    <a:pt x="849" y="566"/>
                  </a:lnTo>
                  <a:lnTo>
                    <a:pt x="849" y="566"/>
                  </a:lnTo>
                  <a:lnTo>
                    <a:pt x="849" y="566"/>
                  </a:lnTo>
                  <a:lnTo>
                    <a:pt x="845" y="563"/>
                  </a:lnTo>
                  <a:lnTo>
                    <a:pt x="845" y="561"/>
                  </a:lnTo>
                  <a:lnTo>
                    <a:pt x="842" y="561"/>
                  </a:lnTo>
                  <a:lnTo>
                    <a:pt x="842" y="561"/>
                  </a:lnTo>
                  <a:lnTo>
                    <a:pt x="842" y="561"/>
                  </a:lnTo>
                  <a:lnTo>
                    <a:pt x="842" y="561"/>
                  </a:lnTo>
                  <a:lnTo>
                    <a:pt x="840" y="561"/>
                  </a:lnTo>
                  <a:lnTo>
                    <a:pt x="838" y="559"/>
                  </a:lnTo>
                  <a:lnTo>
                    <a:pt x="838" y="559"/>
                  </a:lnTo>
                  <a:lnTo>
                    <a:pt x="838" y="556"/>
                  </a:lnTo>
                  <a:lnTo>
                    <a:pt x="838" y="556"/>
                  </a:lnTo>
                  <a:lnTo>
                    <a:pt x="833" y="554"/>
                  </a:lnTo>
                  <a:lnTo>
                    <a:pt x="833" y="554"/>
                  </a:lnTo>
                  <a:lnTo>
                    <a:pt x="830" y="552"/>
                  </a:lnTo>
                  <a:lnTo>
                    <a:pt x="830" y="549"/>
                  </a:lnTo>
                  <a:lnTo>
                    <a:pt x="830" y="549"/>
                  </a:lnTo>
                  <a:lnTo>
                    <a:pt x="830" y="547"/>
                  </a:lnTo>
                  <a:lnTo>
                    <a:pt x="830" y="547"/>
                  </a:lnTo>
                  <a:lnTo>
                    <a:pt x="828" y="547"/>
                  </a:lnTo>
                  <a:lnTo>
                    <a:pt x="828" y="544"/>
                  </a:lnTo>
                  <a:lnTo>
                    <a:pt x="828" y="544"/>
                  </a:lnTo>
                  <a:lnTo>
                    <a:pt x="828" y="544"/>
                  </a:lnTo>
                  <a:lnTo>
                    <a:pt x="826" y="542"/>
                  </a:lnTo>
                  <a:lnTo>
                    <a:pt x="823" y="540"/>
                  </a:lnTo>
                  <a:lnTo>
                    <a:pt x="823" y="537"/>
                  </a:lnTo>
                  <a:lnTo>
                    <a:pt x="823" y="535"/>
                  </a:lnTo>
                  <a:lnTo>
                    <a:pt x="823" y="533"/>
                  </a:lnTo>
                  <a:lnTo>
                    <a:pt x="823" y="533"/>
                  </a:lnTo>
                  <a:lnTo>
                    <a:pt x="823" y="533"/>
                  </a:lnTo>
                  <a:lnTo>
                    <a:pt x="821" y="528"/>
                  </a:lnTo>
                  <a:lnTo>
                    <a:pt x="819" y="528"/>
                  </a:lnTo>
                  <a:lnTo>
                    <a:pt x="819" y="523"/>
                  </a:lnTo>
                  <a:lnTo>
                    <a:pt x="819" y="521"/>
                  </a:lnTo>
                  <a:lnTo>
                    <a:pt x="816" y="521"/>
                  </a:lnTo>
                  <a:lnTo>
                    <a:pt x="816" y="518"/>
                  </a:lnTo>
                  <a:lnTo>
                    <a:pt x="819" y="516"/>
                  </a:lnTo>
                  <a:lnTo>
                    <a:pt x="819" y="516"/>
                  </a:lnTo>
                  <a:lnTo>
                    <a:pt x="819" y="516"/>
                  </a:lnTo>
                  <a:lnTo>
                    <a:pt x="819" y="514"/>
                  </a:lnTo>
                  <a:lnTo>
                    <a:pt x="819" y="514"/>
                  </a:lnTo>
                  <a:lnTo>
                    <a:pt x="819" y="514"/>
                  </a:lnTo>
                  <a:lnTo>
                    <a:pt x="819" y="511"/>
                  </a:lnTo>
                  <a:lnTo>
                    <a:pt x="816" y="511"/>
                  </a:lnTo>
                  <a:lnTo>
                    <a:pt x="816" y="511"/>
                  </a:lnTo>
                  <a:lnTo>
                    <a:pt x="816" y="509"/>
                  </a:lnTo>
                  <a:lnTo>
                    <a:pt x="816" y="509"/>
                  </a:lnTo>
                  <a:lnTo>
                    <a:pt x="816" y="507"/>
                  </a:lnTo>
                  <a:lnTo>
                    <a:pt x="816" y="507"/>
                  </a:lnTo>
                  <a:lnTo>
                    <a:pt x="812" y="504"/>
                  </a:lnTo>
                  <a:lnTo>
                    <a:pt x="812" y="504"/>
                  </a:lnTo>
                  <a:lnTo>
                    <a:pt x="812" y="499"/>
                  </a:lnTo>
                  <a:lnTo>
                    <a:pt x="809" y="495"/>
                  </a:lnTo>
                  <a:lnTo>
                    <a:pt x="807" y="495"/>
                  </a:lnTo>
                  <a:lnTo>
                    <a:pt x="807" y="490"/>
                  </a:lnTo>
                  <a:lnTo>
                    <a:pt x="804" y="488"/>
                  </a:lnTo>
                  <a:lnTo>
                    <a:pt x="804" y="485"/>
                  </a:lnTo>
                  <a:lnTo>
                    <a:pt x="804" y="483"/>
                  </a:lnTo>
                  <a:lnTo>
                    <a:pt x="804" y="480"/>
                  </a:lnTo>
                  <a:lnTo>
                    <a:pt x="804" y="480"/>
                  </a:lnTo>
                  <a:lnTo>
                    <a:pt x="804" y="478"/>
                  </a:lnTo>
                  <a:lnTo>
                    <a:pt x="804" y="478"/>
                  </a:lnTo>
                  <a:lnTo>
                    <a:pt x="804" y="476"/>
                  </a:lnTo>
                  <a:lnTo>
                    <a:pt x="804" y="473"/>
                  </a:lnTo>
                  <a:lnTo>
                    <a:pt x="804" y="473"/>
                  </a:lnTo>
                  <a:lnTo>
                    <a:pt x="804" y="471"/>
                  </a:lnTo>
                  <a:lnTo>
                    <a:pt x="802" y="471"/>
                  </a:lnTo>
                  <a:lnTo>
                    <a:pt x="802" y="469"/>
                  </a:lnTo>
                  <a:lnTo>
                    <a:pt x="802" y="469"/>
                  </a:lnTo>
                  <a:lnTo>
                    <a:pt x="800" y="471"/>
                  </a:lnTo>
                  <a:lnTo>
                    <a:pt x="800" y="471"/>
                  </a:lnTo>
                  <a:lnTo>
                    <a:pt x="800" y="469"/>
                  </a:lnTo>
                  <a:lnTo>
                    <a:pt x="797" y="471"/>
                  </a:lnTo>
                  <a:lnTo>
                    <a:pt x="797" y="471"/>
                  </a:lnTo>
                  <a:lnTo>
                    <a:pt x="795" y="471"/>
                  </a:lnTo>
                  <a:lnTo>
                    <a:pt x="795" y="469"/>
                  </a:lnTo>
                  <a:lnTo>
                    <a:pt x="797" y="469"/>
                  </a:lnTo>
                  <a:lnTo>
                    <a:pt x="795" y="469"/>
                  </a:lnTo>
                  <a:lnTo>
                    <a:pt x="795" y="469"/>
                  </a:lnTo>
                  <a:lnTo>
                    <a:pt x="793" y="469"/>
                  </a:lnTo>
                  <a:lnTo>
                    <a:pt x="790" y="469"/>
                  </a:lnTo>
                  <a:lnTo>
                    <a:pt x="790" y="469"/>
                  </a:lnTo>
                  <a:lnTo>
                    <a:pt x="788" y="469"/>
                  </a:lnTo>
                  <a:lnTo>
                    <a:pt x="788" y="469"/>
                  </a:lnTo>
                  <a:lnTo>
                    <a:pt x="785" y="466"/>
                  </a:lnTo>
                  <a:lnTo>
                    <a:pt x="785" y="466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1" y="459"/>
                  </a:lnTo>
                  <a:lnTo>
                    <a:pt x="778" y="457"/>
                  </a:lnTo>
                  <a:lnTo>
                    <a:pt x="776" y="454"/>
                  </a:lnTo>
                  <a:lnTo>
                    <a:pt x="776" y="452"/>
                  </a:lnTo>
                  <a:lnTo>
                    <a:pt x="774" y="450"/>
                  </a:lnTo>
                  <a:lnTo>
                    <a:pt x="774" y="447"/>
                  </a:lnTo>
                  <a:lnTo>
                    <a:pt x="774" y="445"/>
                  </a:lnTo>
                  <a:lnTo>
                    <a:pt x="774" y="443"/>
                  </a:lnTo>
                  <a:lnTo>
                    <a:pt x="771" y="440"/>
                  </a:lnTo>
                  <a:lnTo>
                    <a:pt x="771" y="438"/>
                  </a:lnTo>
                  <a:lnTo>
                    <a:pt x="771" y="436"/>
                  </a:lnTo>
                  <a:lnTo>
                    <a:pt x="769" y="431"/>
                  </a:lnTo>
                  <a:lnTo>
                    <a:pt x="769" y="431"/>
                  </a:lnTo>
                  <a:lnTo>
                    <a:pt x="767" y="433"/>
                  </a:lnTo>
                  <a:lnTo>
                    <a:pt x="767" y="431"/>
                  </a:lnTo>
                  <a:lnTo>
                    <a:pt x="767" y="431"/>
                  </a:lnTo>
                  <a:lnTo>
                    <a:pt x="764" y="428"/>
                  </a:lnTo>
                  <a:lnTo>
                    <a:pt x="764" y="428"/>
                  </a:lnTo>
                  <a:lnTo>
                    <a:pt x="759" y="426"/>
                  </a:lnTo>
                  <a:lnTo>
                    <a:pt x="759" y="424"/>
                  </a:lnTo>
                  <a:lnTo>
                    <a:pt x="757" y="424"/>
                  </a:lnTo>
                  <a:lnTo>
                    <a:pt x="755" y="421"/>
                  </a:lnTo>
                  <a:lnTo>
                    <a:pt x="755" y="419"/>
                  </a:lnTo>
                  <a:lnTo>
                    <a:pt x="755" y="417"/>
                  </a:lnTo>
                  <a:lnTo>
                    <a:pt x="755" y="414"/>
                  </a:lnTo>
                  <a:lnTo>
                    <a:pt x="755" y="414"/>
                  </a:lnTo>
                  <a:lnTo>
                    <a:pt x="755" y="414"/>
                  </a:lnTo>
                  <a:lnTo>
                    <a:pt x="755" y="414"/>
                  </a:lnTo>
                  <a:lnTo>
                    <a:pt x="757" y="417"/>
                  </a:lnTo>
                  <a:lnTo>
                    <a:pt x="757" y="417"/>
                  </a:lnTo>
                  <a:lnTo>
                    <a:pt x="757" y="414"/>
                  </a:lnTo>
                  <a:lnTo>
                    <a:pt x="757" y="414"/>
                  </a:lnTo>
                  <a:lnTo>
                    <a:pt x="757" y="414"/>
                  </a:lnTo>
                  <a:lnTo>
                    <a:pt x="755" y="412"/>
                  </a:lnTo>
                  <a:lnTo>
                    <a:pt x="755" y="409"/>
                  </a:lnTo>
                  <a:lnTo>
                    <a:pt x="755" y="412"/>
                  </a:lnTo>
                  <a:lnTo>
                    <a:pt x="752" y="412"/>
                  </a:lnTo>
                  <a:lnTo>
                    <a:pt x="752" y="409"/>
                  </a:lnTo>
                  <a:lnTo>
                    <a:pt x="750" y="405"/>
                  </a:lnTo>
                  <a:lnTo>
                    <a:pt x="750" y="405"/>
                  </a:lnTo>
                  <a:lnTo>
                    <a:pt x="752" y="402"/>
                  </a:lnTo>
                  <a:lnTo>
                    <a:pt x="750" y="398"/>
                  </a:lnTo>
                  <a:lnTo>
                    <a:pt x="750" y="398"/>
                  </a:lnTo>
                  <a:lnTo>
                    <a:pt x="748" y="393"/>
                  </a:lnTo>
                  <a:lnTo>
                    <a:pt x="748" y="391"/>
                  </a:lnTo>
                  <a:lnTo>
                    <a:pt x="748" y="386"/>
                  </a:lnTo>
                  <a:lnTo>
                    <a:pt x="748" y="383"/>
                  </a:lnTo>
                  <a:lnTo>
                    <a:pt x="750" y="381"/>
                  </a:lnTo>
                  <a:lnTo>
                    <a:pt x="750" y="376"/>
                  </a:lnTo>
                  <a:lnTo>
                    <a:pt x="750" y="374"/>
                  </a:lnTo>
                  <a:lnTo>
                    <a:pt x="750" y="372"/>
                  </a:lnTo>
                  <a:lnTo>
                    <a:pt x="752" y="372"/>
                  </a:lnTo>
                  <a:lnTo>
                    <a:pt x="752" y="369"/>
                  </a:lnTo>
                  <a:lnTo>
                    <a:pt x="752" y="367"/>
                  </a:lnTo>
                  <a:lnTo>
                    <a:pt x="755" y="367"/>
                  </a:lnTo>
                  <a:lnTo>
                    <a:pt x="752" y="365"/>
                  </a:lnTo>
                  <a:lnTo>
                    <a:pt x="752" y="362"/>
                  </a:lnTo>
                  <a:lnTo>
                    <a:pt x="750" y="360"/>
                  </a:lnTo>
                  <a:lnTo>
                    <a:pt x="748" y="355"/>
                  </a:lnTo>
                  <a:lnTo>
                    <a:pt x="748" y="353"/>
                  </a:lnTo>
                  <a:lnTo>
                    <a:pt x="748" y="350"/>
                  </a:lnTo>
                  <a:lnTo>
                    <a:pt x="745" y="346"/>
                  </a:lnTo>
                  <a:lnTo>
                    <a:pt x="743" y="346"/>
                  </a:lnTo>
                  <a:lnTo>
                    <a:pt x="743" y="343"/>
                  </a:lnTo>
                  <a:lnTo>
                    <a:pt x="743" y="341"/>
                  </a:lnTo>
                  <a:lnTo>
                    <a:pt x="743" y="336"/>
                  </a:lnTo>
                  <a:lnTo>
                    <a:pt x="743" y="334"/>
                  </a:lnTo>
                  <a:lnTo>
                    <a:pt x="741" y="331"/>
                  </a:lnTo>
                  <a:lnTo>
                    <a:pt x="741" y="327"/>
                  </a:lnTo>
                  <a:lnTo>
                    <a:pt x="743" y="327"/>
                  </a:lnTo>
                  <a:lnTo>
                    <a:pt x="743" y="324"/>
                  </a:lnTo>
                  <a:lnTo>
                    <a:pt x="743" y="320"/>
                  </a:lnTo>
                  <a:lnTo>
                    <a:pt x="741" y="317"/>
                  </a:lnTo>
                  <a:lnTo>
                    <a:pt x="738" y="315"/>
                  </a:lnTo>
                  <a:lnTo>
                    <a:pt x="736" y="315"/>
                  </a:lnTo>
                  <a:lnTo>
                    <a:pt x="733" y="312"/>
                  </a:lnTo>
                  <a:lnTo>
                    <a:pt x="733" y="310"/>
                  </a:lnTo>
                  <a:lnTo>
                    <a:pt x="736" y="310"/>
                  </a:lnTo>
                  <a:lnTo>
                    <a:pt x="736" y="308"/>
                  </a:lnTo>
                  <a:lnTo>
                    <a:pt x="736" y="308"/>
                  </a:lnTo>
                  <a:lnTo>
                    <a:pt x="733" y="308"/>
                  </a:lnTo>
                  <a:lnTo>
                    <a:pt x="729" y="305"/>
                  </a:lnTo>
                  <a:lnTo>
                    <a:pt x="729" y="301"/>
                  </a:lnTo>
                  <a:lnTo>
                    <a:pt x="729" y="296"/>
                  </a:lnTo>
                  <a:lnTo>
                    <a:pt x="729" y="291"/>
                  </a:lnTo>
                  <a:lnTo>
                    <a:pt x="731" y="289"/>
                  </a:lnTo>
                  <a:lnTo>
                    <a:pt x="731" y="284"/>
                  </a:lnTo>
                  <a:lnTo>
                    <a:pt x="731" y="282"/>
                  </a:lnTo>
                  <a:lnTo>
                    <a:pt x="733" y="282"/>
                  </a:lnTo>
                  <a:lnTo>
                    <a:pt x="731" y="282"/>
                  </a:lnTo>
                  <a:lnTo>
                    <a:pt x="729" y="279"/>
                  </a:lnTo>
                  <a:lnTo>
                    <a:pt x="729" y="279"/>
                  </a:lnTo>
                  <a:lnTo>
                    <a:pt x="726" y="279"/>
                  </a:lnTo>
                  <a:lnTo>
                    <a:pt x="726" y="279"/>
                  </a:lnTo>
                  <a:lnTo>
                    <a:pt x="726" y="279"/>
                  </a:lnTo>
                  <a:lnTo>
                    <a:pt x="722" y="279"/>
                  </a:lnTo>
                  <a:lnTo>
                    <a:pt x="719" y="277"/>
                  </a:lnTo>
                  <a:lnTo>
                    <a:pt x="715" y="277"/>
                  </a:lnTo>
                  <a:lnTo>
                    <a:pt x="712" y="275"/>
                  </a:lnTo>
                  <a:lnTo>
                    <a:pt x="712" y="270"/>
                  </a:lnTo>
                  <a:lnTo>
                    <a:pt x="712" y="263"/>
                  </a:lnTo>
                  <a:lnTo>
                    <a:pt x="712" y="258"/>
                  </a:lnTo>
                  <a:lnTo>
                    <a:pt x="712" y="253"/>
                  </a:lnTo>
                  <a:lnTo>
                    <a:pt x="712" y="249"/>
                  </a:lnTo>
                  <a:lnTo>
                    <a:pt x="710" y="249"/>
                  </a:lnTo>
                  <a:lnTo>
                    <a:pt x="710" y="246"/>
                  </a:lnTo>
                  <a:lnTo>
                    <a:pt x="707" y="246"/>
                  </a:lnTo>
                  <a:lnTo>
                    <a:pt x="705" y="244"/>
                  </a:lnTo>
                  <a:lnTo>
                    <a:pt x="705" y="241"/>
                  </a:lnTo>
                  <a:lnTo>
                    <a:pt x="703" y="241"/>
                  </a:lnTo>
                  <a:lnTo>
                    <a:pt x="700" y="239"/>
                  </a:lnTo>
                  <a:lnTo>
                    <a:pt x="698" y="239"/>
                  </a:lnTo>
                  <a:lnTo>
                    <a:pt x="698" y="237"/>
                  </a:lnTo>
                  <a:lnTo>
                    <a:pt x="696" y="237"/>
                  </a:lnTo>
                  <a:lnTo>
                    <a:pt x="696" y="234"/>
                  </a:lnTo>
                  <a:lnTo>
                    <a:pt x="693" y="232"/>
                  </a:lnTo>
                  <a:lnTo>
                    <a:pt x="693" y="232"/>
                  </a:lnTo>
                  <a:lnTo>
                    <a:pt x="686" y="227"/>
                  </a:lnTo>
                  <a:lnTo>
                    <a:pt x="684" y="225"/>
                  </a:lnTo>
                  <a:lnTo>
                    <a:pt x="681" y="220"/>
                  </a:lnTo>
                  <a:lnTo>
                    <a:pt x="677" y="218"/>
                  </a:lnTo>
                  <a:lnTo>
                    <a:pt x="672" y="215"/>
                  </a:lnTo>
                  <a:lnTo>
                    <a:pt x="672" y="213"/>
                  </a:lnTo>
                  <a:lnTo>
                    <a:pt x="670" y="211"/>
                  </a:lnTo>
                  <a:lnTo>
                    <a:pt x="667" y="211"/>
                  </a:lnTo>
                  <a:lnTo>
                    <a:pt x="665" y="213"/>
                  </a:lnTo>
                  <a:lnTo>
                    <a:pt x="663" y="213"/>
                  </a:lnTo>
                  <a:lnTo>
                    <a:pt x="663" y="215"/>
                  </a:lnTo>
                  <a:lnTo>
                    <a:pt x="665" y="215"/>
                  </a:lnTo>
                  <a:lnTo>
                    <a:pt x="665" y="218"/>
                  </a:lnTo>
                  <a:lnTo>
                    <a:pt x="665" y="220"/>
                  </a:lnTo>
                  <a:lnTo>
                    <a:pt x="665" y="220"/>
                  </a:lnTo>
                  <a:lnTo>
                    <a:pt x="665" y="223"/>
                  </a:lnTo>
                  <a:lnTo>
                    <a:pt x="667" y="223"/>
                  </a:lnTo>
                  <a:lnTo>
                    <a:pt x="667" y="225"/>
                  </a:lnTo>
                  <a:lnTo>
                    <a:pt x="667" y="227"/>
                  </a:lnTo>
                  <a:lnTo>
                    <a:pt x="667" y="230"/>
                  </a:lnTo>
                  <a:lnTo>
                    <a:pt x="667" y="232"/>
                  </a:lnTo>
                  <a:lnTo>
                    <a:pt x="670" y="234"/>
                  </a:lnTo>
                  <a:lnTo>
                    <a:pt x="670" y="239"/>
                  </a:lnTo>
                  <a:lnTo>
                    <a:pt x="670" y="241"/>
                  </a:lnTo>
                  <a:lnTo>
                    <a:pt x="670" y="244"/>
                  </a:lnTo>
                  <a:lnTo>
                    <a:pt x="670" y="244"/>
                  </a:lnTo>
                  <a:lnTo>
                    <a:pt x="670" y="244"/>
                  </a:lnTo>
                  <a:lnTo>
                    <a:pt x="672" y="249"/>
                  </a:lnTo>
                  <a:lnTo>
                    <a:pt x="677" y="251"/>
                  </a:lnTo>
                  <a:lnTo>
                    <a:pt x="679" y="256"/>
                  </a:lnTo>
                  <a:lnTo>
                    <a:pt x="681" y="256"/>
                  </a:lnTo>
                  <a:lnTo>
                    <a:pt x="686" y="260"/>
                  </a:lnTo>
                  <a:lnTo>
                    <a:pt x="691" y="265"/>
                  </a:lnTo>
                  <a:lnTo>
                    <a:pt x="693" y="267"/>
                  </a:lnTo>
                  <a:lnTo>
                    <a:pt x="693" y="270"/>
                  </a:lnTo>
                  <a:lnTo>
                    <a:pt x="686" y="275"/>
                  </a:lnTo>
                  <a:lnTo>
                    <a:pt x="684" y="277"/>
                  </a:lnTo>
                  <a:lnTo>
                    <a:pt x="679" y="275"/>
                  </a:lnTo>
                  <a:lnTo>
                    <a:pt x="674" y="272"/>
                  </a:lnTo>
                  <a:lnTo>
                    <a:pt x="672" y="265"/>
                  </a:lnTo>
                  <a:lnTo>
                    <a:pt x="670" y="260"/>
                  </a:lnTo>
                  <a:lnTo>
                    <a:pt x="667" y="258"/>
                  </a:lnTo>
                  <a:lnTo>
                    <a:pt x="665" y="258"/>
                  </a:lnTo>
                  <a:lnTo>
                    <a:pt x="665" y="256"/>
                  </a:lnTo>
                  <a:lnTo>
                    <a:pt x="663" y="253"/>
                  </a:lnTo>
                  <a:lnTo>
                    <a:pt x="663" y="251"/>
                  </a:lnTo>
                  <a:lnTo>
                    <a:pt x="660" y="249"/>
                  </a:lnTo>
                  <a:lnTo>
                    <a:pt x="658" y="246"/>
                  </a:lnTo>
                  <a:lnTo>
                    <a:pt x="655" y="244"/>
                  </a:lnTo>
                  <a:lnTo>
                    <a:pt x="653" y="241"/>
                  </a:lnTo>
                  <a:lnTo>
                    <a:pt x="655" y="237"/>
                  </a:lnTo>
                  <a:lnTo>
                    <a:pt x="658" y="237"/>
                  </a:lnTo>
                  <a:lnTo>
                    <a:pt x="658" y="234"/>
                  </a:lnTo>
                  <a:lnTo>
                    <a:pt x="660" y="232"/>
                  </a:lnTo>
                  <a:lnTo>
                    <a:pt x="660" y="232"/>
                  </a:lnTo>
                  <a:lnTo>
                    <a:pt x="663" y="230"/>
                  </a:lnTo>
                  <a:lnTo>
                    <a:pt x="660" y="227"/>
                  </a:lnTo>
                  <a:lnTo>
                    <a:pt x="660" y="223"/>
                  </a:lnTo>
                  <a:lnTo>
                    <a:pt x="653" y="218"/>
                  </a:lnTo>
                  <a:lnTo>
                    <a:pt x="653" y="213"/>
                  </a:lnTo>
                  <a:lnTo>
                    <a:pt x="648" y="213"/>
                  </a:lnTo>
                  <a:lnTo>
                    <a:pt x="646" y="211"/>
                  </a:lnTo>
                  <a:lnTo>
                    <a:pt x="646" y="208"/>
                  </a:lnTo>
                  <a:lnTo>
                    <a:pt x="644" y="204"/>
                  </a:lnTo>
                  <a:lnTo>
                    <a:pt x="641" y="204"/>
                  </a:lnTo>
                  <a:lnTo>
                    <a:pt x="641" y="201"/>
                  </a:lnTo>
                  <a:lnTo>
                    <a:pt x="636" y="199"/>
                  </a:lnTo>
                  <a:lnTo>
                    <a:pt x="634" y="194"/>
                  </a:lnTo>
                  <a:lnTo>
                    <a:pt x="634" y="192"/>
                  </a:lnTo>
                  <a:lnTo>
                    <a:pt x="636" y="187"/>
                  </a:lnTo>
                  <a:lnTo>
                    <a:pt x="636" y="185"/>
                  </a:lnTo>
                  <a:lnTo>
                    <a:pt x="639" y="180"/>
                  </a:lnTo>
                  <a:lnTo>
                    <a:pt x="644" y="178"/>
                  </a:lnTo>
                  <a:lnTo>
                    <a:pt x="646" y="178"/>
                  </a:lnTo>
                  <a:lnTo>
                    <a:pt x="648" y="178"/>
                  </a:lnTo>
                  <a:lnTo>
                    <a:pt x="646" y="175"/>
                  </a:lnTo>
                  <a:lnTo>
                    <a:pt x="646" y="175"/>
                  </a:lnTo>
                  <a:lnTo>
                    <a:pt x="646" y="173"/>
                  </a:lnTo>
                  <a:lnTo>
                    <a:pt x="644" y="173"/>
                  </a:lnTo>
                  <a:lnTo>
                    <a:pt x="639" y="173"/>
                  </a:lnTo>
                  <a:lnTo>
                    <a:pt x="636" y="168"/>
                  </a:lnTo>
                  <a:lnTo>
                    <a:pt x="629" y="168"/>
                  </a:lnTo>
                  <a:lnTo>
                    <a:pt x="627" y="166"/>
                  </a:lnTo>
                  <a:lnTo>
                    <a:pt x="627" y="166"/>
                  </a:lnTo>
                  <a:lnTo>
                    <a:pt x="622" y="166"/>
                  </a:lnTo>
                  <a:lnTo>
                    <a:pt x="618" y="163"/>
                  </a:lnTo>
                  <a:lnTo>
                    <a:pt x="615" y="161"/>
                  </a:lnTo>
                  <a:lnTo>
                    <a:pt x="610" y="161"/>
                  </a:lnTo>
                  <a:lnTo>
                    <a:pt x="610" y="159"/>
                  </a:lnTo>
                  <a:lnTo>
                    <a:pt x="608" y="156"/>
                  </a:lnTo>
                  <a:lnTo>
                    <a:pt x="606" y="156"/>
                  </a:lnTo>
                  <a:lnTo>
                    <a:pt x="606" y="154"/>
                  </a:lnTo>
                  <a:lnTo>
                    <a:pt x="601" y="151"/>
                  </a:lnTo>
                  <a:lnTo>
                    <a:pt x="601" y="149"/>
                  </a:lnTo>
                  <a:lnTo>
                    <a:pt x="603" y="147"/>
                  </a:lnTo>
                  <a:lnTo>
                    <a:pt x="603" y="147"/>
                  </a:lnTo>
                  <a:lnTo>
                    <a:pt x="603" y="142"/>
                  </a:lnTo>
                  <a:lnTo>
                    <a:pt x="603" y="142"/>
                  </a:lnTo>
                  <a:lnTo>
                    <a:pt x="601" y="137"/>
                  </a:lnTo>
                  <a:lnTo>
                    <a:pt x="599" y="135"/>
                  </a:lnTo>
                  <a:lnTo>
                    <a:pt x="599" y="130"/>
                  </a:lnTo>
                  <a:lnTo>
                    <a:pt x="596" y="128"/>
                  </a:lnTo>
                  <a:lnTo>
                    <a:pt x="594" y="128"/>
                  </a:lnTo>
                  <a:lnTo>
                    <a:pt x="592" y="125"/>
                  </a:lnTo>
                  <a:lnTo>
                    <a:pt x="592" y="123"/>
                  </a:lnTo>
                  <a:lnTo>
                    <a:pt x="589" y="121"/>
                  </a:lnTo>
                  <a:lnTo>
                    <a:pt x="587" y="118"/>
                  </a:lnTo>
                  <a:lnTo>
                    <a:pt x="587" y="116"/>
                  </a:lnTo>
                  <a:lnTo>
                    <a:pt x="587" y="114"/>
                  </a:lnTo>
                  <a:lnTo>
                    <a:pt x="584" y="111"/>
                  </a:lnTo>
                  <a:lnTo>
                    <a:pt x="582" y="107"/>
                  </a:lnTo>
                  <a:lnTo>
                    <a:pt x="584" y="104"/>
                  </a:lnTo>
                  <a:lnTo>
                    <a:pt x="582" y="97"/>
                  </a:lnTo>
                  <a:lnTo>
                    <a:pt x="582" y="92"/>
                  </a:lnTo>
                  <a:lnTo>
                    <a:pt x="577" y="90"/>
                  </a:lnTo>
                  <a:lnTo>
                    <a:pt x="577" y="88"/>
                  </a:lnTo>
                  <a:lnTo>
                    <a:pt x="575" y="83"/>
                  </a:lnTo>
                  <a:lnTo>
                    <a:pt x="570" y="80"/>
                  </a:lnTo>
                  <a:lnTo>
                    <a:pt x="566" y="78"/>
                  </a:lnTo>
                  <a:lnTo>
                    <a:pt x="561" y="76"/>
                  </a:lnTo>
                  <a:lnTo>
                    <a:pt x="558" y="76"/>
                  </a:lnTo>
                  <a:lnTo>
                    <a:pt x="556" y="73"/>
                  </a:lnTo>
                  <a:lnTo>
                    <a:pt x="556" y="73"/>
                  </a:lnTo>
                  <a:lnTo>
                    <a:pt x="554" y="71"/>
                  </a:lnTo>
                  <a:lnTo>
                    <a:pt x="549" y="71"/>
                  </a:lnTo>
                  <a:lnTo>
                    <a:pt x="549" y="69"/>
                  </a:lnTo>
                  <a:lnTo>
                    <a:pt x="544" y="69"/>
                  </a:lnTo>
                  <a:lnTo>
                    <a:pt x="542" y="69"/>
                  </a:lnTo>
                  <a:lnTo>
                    <a:pt x="537" y="66"/>
                  </a:lnTo>
                  <a:lnTo>
                    <a:pt x="535" y="64"/>
                  </a:lnTo>
                  <a:lnTo>
                    <a:pt x="532" y="62"/>
                  </a:lnTo>
                  <a:lnTo>
                    <a:pt x="532" y="59"/>
                  </a:lnTo>
                  <a:lnTo>
                    <a:pt x="530" y="59"/>
                  </a:lnTo>
                  <a:lnTo>
                    <a:pt x="530" y="57"/>
                  </a:lnTo>
                  <a:lnTo>
                    <a:pt x="528" y="54"/>
                  </a:lnTo>
                  <a:lnTo>
                    <a:pt x="528" y="54"/>
                  </a:lnTo>
                  <a:lnTo>
                    <a:pt x="525" y="57"/>
                  </a:lnTo>
                  <a:lnTo>
                    <a:pt x="525" y="54"/>
                  </a:lnTo>
                  <a:lnTo>
                    <a:pt x="523" y="54"/>
                  </a:lnTo>
                  <a:lnTo>
                    <a:pt x="523" y="52"/>
                  </a:lnTo>
                  <a:lnTo>
                    <a:pt x="521" y="50"/>
                  </a:lnTo>
                  <a:lnTo>
                    <a:pt x="518" y="47"/>
                  </a:lnTo>
                  <a:lnTo>
                    <a:pt x="518" y="45"/>
                  </a:lnTo>
                  <a:lnTo>
                    <a:pt x="518" y="43"/>
                  </a:lnTo>
                  <a:lnTo>
                    <a:pt x="516" y="40"/>
                  </a:lnTo>
                  <a:lnTo>
                    <a:pt x="516" y="38"/>
                  </a:lnTo>
                  <a:lnTo>
                    <a:pt x="516" y="38"/>
                  </a:lnTo>
                  <a:lnTo>
                    <a:pt x="516" y="36"/>
                  </a:lnTo>
                  <a:lnTo>
                    <a:pt x="516" y="33"/>
                  </a:lnTo>
                  <a:lnTo>
                    <a:pt x="514" y="33"/>
                  </a:lnTo>
                  <a:lnTo>
                    <a:pt x="514" y="33"/>
                  </a:lnTo>
                  <a:lnTo>
                    <a:pt x="511" y="33"/>
                  </a:lnTo>
                  <a:lnTo>
                    <a:pt x="511" y="31"/>
                  </a:lnTo>
                  <a:lnTo>
                    <a:pt x="509" y="28"/>
                  </a:lnTo>
                  <a:lnTo>
                    <a:pt x="506" y="26"/>
                  </a:lnTo>
                  <a:lnTo>
                    <a:pt x="506" y="24"/>
                  </a:lnTo>
                  <a:lnTo>
                    <a:pt x="506" y="21"/>
                  </a:lnTo>
                  <a:lnTo>
                    <a:pt x="509" y="21"/>
                  </a:lnTo>
                  <a:lnTo>
                    <a:pt x="509" y="19"/>
                  </a:lnTo>
                  <a:lnTo>
                    <a:pt x="509" y="17"/>
                  </a:lnTo>
                  <a:lnTo>
                    <a:pt x="509" y="14"/>
                  </a:lnTo>
                  <a:lnTo>
                    <a:pt x="506" y="12"/>
                  </a:lnTo>
                  <a:lnTo>
                    <a:pt x="509" y="7"/>
                  </a:lnTo>
                  <a:lnTo>
                    <a:pt x="509" y="5"/>
                  </a:lnTo>
                  <a:lnTo>
                    <a:pt x="509" y="2"/>
                  </a:lnTo>
                  <a:lnTo>
                    <a:pt x="509" y="0"/>
                  </a:lnTo>
                  <a:lnTo>
                    <a:pt x="509" y="0"/>
                  </a:lnTo>
                  <a:lnTo>
                    <a:pt x="478" y="0"/>
                  </a:lnTo>
                  <a:lnTo>
                    <a:pt x="447" y="0"/>
                  </a:lnTo>
                  <a:lnTo>
                    <a:pt x="417" y="0"/>
                  </a:lnTo>
                  <a:lnTo>
                    <a:pt x="386" y="0"/>
                  </a:lnTo>
                  <a:lnTo>
                    <a:pt x="357" y="0"/>
                  </a:lnTo>
                  <a:lnTo>
                    <a:pt x="327" y="0"/>
                  </a:lnTo>
                  <a:lnTo>
                    <a:pt x="296" y="0"/>
                  </a:lnTo>
                  <a:lnTo>
                    <a:pt x="286" y="0"/>
                  </a:lnTo>
                  <a:lnTo>
                    <a:pt x="286" y="0"/>
                  </a:lnTo>
                  <a:lnTo>
                    <a:pt x="286" y="0"/>
                  </a:lnTo>
                  <a:lnTo>
                    <a:pt x="282" y="0"/>
                  </a:lnTo>
                  <a:lnTo>
                    <a:pt x="282" y="0"/>
                  </a:lnTo>
                  <a:lnTo>
                    <a:pt x="282" y="5"/>
                  </a:lnTo>
                  <a:lnTo>
                    <a:pt x="282" y="7"/>
                  </a:lnTo>
                  <a:lnTo>
                    <a:pt x="279" y="14"/>
                  </a:lnTo>
                  <a:lnTo>
                    <a:pt x="275" y="7"/>
                  </a:lnTo>
                  <a:lnTo>
                    <a:pt x="275" y="5"/>
                  </a:lnTo>
                  <a:lnTo>
                    <a:pt x="275" y="2"/>
                  </a:lnTo>
                  <a:lnTo>
                    <a:pt x="272" y="0"/>
                  </a:lnTo>
                  <a:lnTo>
                    <a:pt x="263" y="0"/>
                  </a:lnTo>
                  <a:lnTo>
                    <a:pt x="263" y="0"/>
                  </a:lnTo>
                  <a:lnTo>
                    <a:pt x="258" y="5"/>
                  </a:lnTo>
                  <a:lnTo>
                    <a:pt x="258" y="7"/>
                  </a:lnTo>
                  <a:lnTo>
                    <a:pt x="256" y="9"/>
                  </a:lnTo>
                  <a:lnTo>
                    <a:pt x="253" y="9"/>
                  </a:lnTo>
                  <a:lnTo>
                    <a:pt x="251" y="14"/>
                  </a:lnTo>
                  <a:lnTo>
                    <a:pt x="251" y="17"/>
                  </a:lnTo>
                  <a:lnTo>
                    <a:pt x="251" y="19"/>
                  </a:lnTo>
                  <a:lnTo>
                    <a:pt x="253" y="21"/>
                  </a:lnTo>
                  <a:lnTo>
                    <a:pt x="253" y="21"/>
                  </a:lnTo>
                  <a:lnTo>
                    <a:pt x="256" y="19"/>
                  </a:lnTo>
                  <a:lnTo>
                    <a:pt x="258" y="17"/>
                  </a:lnTo>
                  <a:lnTo>
                    <a:pt x="260" y="14"/>
                  </a:lnTo>
                  <a:lnTo>
                    <a:pt x="263" y="17"/>
                  </a:lnTo>
                  <a:lnTo>
                    <a:pt x="265" y="14"/>
                  </a:lnTo>
                  <a:lnTo>
                    <a:pt x="265" y="14"/>
                  </a:lnTo>
                  <a:lnTo>
                    <a:pt x="268" y="14"/>
                  </a:lnTo>
                  <a:lnTo>
                    <a:pt x="268" y="12"/>
                  </a:lnTo>
                  <a:lnTo>
                    <a:pt x="268" y="9"/>
                  </a:lnTo>
                  <a:lnTo>
                    <a:pt x="270" y="9"/>
                  </a:lnTo>
                  <a:lnTo>
                    <a:pt x="270" y="9"/>
                  </a:lnTo>
                  <a:lnTo>
                    <a:pt x="272" y="9"/>
                  </a:lnTo>
                  <a:lnTo>
                    <a:pt x="272" y="12"/>
                  </a:lnTo>
                  <a:lnTo>
                    <a:pt x="270" y="14"/>
                  </a:lnTo>
                  <a:lnTo>
                    <a:pt x="272" y="14"/>
                  </a:lnTo>
                  <a:lnTo>
                    <a:pt x="272" y="17"/>
                  </a:lnTo>
                  <a:lnTo>
                    <a:pt x="275" y="17"/>
                  </a:lnTo>
                  <a:lnTo>
                    <a:pt x="275" y="17"/>
                  </a:lnTo>
                  <a:lnTo>
                    <a:pt x="275" y="19"/>
                  </a:lnTo>
                  <a:lnTo>
                    <a:pt x="272" y="19"/>
                  </a:lnTo>
                  <a:lnTo>
                    <a:pt x="272" y="19"/>
                  </a:lnTo>
                  <a:lnTo>
                    <a:pt x="272" y="19"/>
                  </a:lnTo>
                  <a:lnTo>
                    <a:pt x="272" y="19"/>
                  </a:lnTo>
                  <a:lnTo>
                    <a:pt x="275" y="21"/>
                  </a:lnTo>
                  <a:lnTo>
                    <a:pt x="275" y="21"/>
                  </a:lnTo>
                  <a:lnTo>
                    <a:pt x="275" y="24"/>
                  </a:lnTo>
                  <a:lnTo>
                    <a:pt x="272" y="26"/>
                  </a:lnTo>
                  <a:lnTo>
                    <a:pt x="270" y="28"/>
                  </a:lnTo>
                  <a:lnTo>
                    <a:pt x="270" y="31"/>
                  </a:lnTo>
                  <a:lnTo>
                    <a:pt x="268" y="33"/>
                  </a:lnTo>
                  <a:lnTo>
                    <a:pt x="268" y="36"/>
                  </a:lnTo>
                  <a:lnTo>
                    <a:pt x="268" y="38"/>
                  </a:lnTo>
                  <a:lnTo>
                    <a:pt x="268" y="40"/>
                  </a:lnTo>
                  <a:lnTo>
                    <a:pt x="270" y="43"/>
                  </a:lnTo>
                  <a:lnTo>
                    <a:pt x="272" y="45"/>
                  </a:lnTo>
                  <a:lnTo>
                    <a:pt x="272" y="47"/>
                  </a:lnTo>
                  <a:lnTo>
                    <a:pt x="272" y="50"/>
                  </a:lnTo>
                  <a:lnTo>
                    <a:pt x="275" y="52"/>
                  </a:lnTo>
                  <a:lnTo>
                    <a:pt x="275" y="52"/>
                  </a:lnTo>
                  <a:lnTo>
                    <a:pt x="277" y="54"/>
                  </a:lnTo>
                  <a:lnTo>
                    <a:pt x="277" y="54"/>
                  </a:lnTo>
                  <a:lnTo>
                    <a:pt x="279" y="57"/>
                  </a:lnTo>
                  <a:lnTo>
                    <a:pt x="282" y="54"/>
                  </a:lnTo>
                  <a:lnTo>
                    <a:pt x="284" y="54"/>
                  </a:lnTo>
                  <a:lnTo>
                    <a:pt x="286" y="52"/>
                  </a:lnTo>
                  <a:lnTo>
                    <a:pt x="286" y="52"/>
                  </a:lnTo>
                  <a:lnTo>
                    <a:pt x="289" y="52"/>
                  </a:lnTo>
                  <a:lnTo>
                    <a:pt x="289" y="54"/>
                  </a:lnTo>
                  <a:lnTo>
                    <a:pt x="289" y="52"/>
                  </a:lnTo>
                  <a:lnTo>
                    <a:pt x="289" y="52"/>
                  </a:lnTo>
                  <a:lnTo>
                    <a:pt x="291" y="52"/>
                  </a:lnTo>
                  <a:lnTo>
                    <a:pt x="291" y="50"/>
                  </a:lnTo>
                  <a:lnTo>
                    <a:pt x="291" y="47"/>
                  </a:lnTo>
                  <a:lnTo>
                    <a:pt x="289" y="45"/>
                  </a:lnTo>
                  <a:lnTo>
                    <a:pt x="289" y="45"/>
                  </a:lnTo>
                  <a:lnTo>
                    <a:pt x="289" y="43"/>
                  </a:lnTo>
                  <a:lnTo>
                    <a:pt x="286" y="40"/>
                  </a:lnTo>
                  <a:lnTo>
                    <a:pt x="286" y="38"/>
                  </a:lnTo>
                  <a:lnTo>
                    <a:pt x="286" y="38"/>
                  </a:lnTo>
                  <a:lnTo>
                    <a:pt x="286" y="38"/>
                  </a:lnTo>
                  <a:lnTo>
                    <a:pt x="289" y="40"/>
                  </a:lnTo>
                  <a:lnTo>
                    <a:pt x="291" y="40"/>
                  </a:lnTo>
                  <a:lnTo>
                    <a:pt x="291" y="45"/>
                  </a:lnTo>
                  <a:lnTo>
                    <a:pt x="294" y="47"/>
                  </a:lnTo>
                  <a:lnTo>
                    <a:pt x="294" y="47"/>
                  </a:lnTo>
                  <a:lnTo>
                    <a:pt x="296" y="47"/>
                  </a:lnTo>
                  <a:lnTo>
                    <a:pt x="298" y="47"/>
                  </a:lnTo>
                  <a:lnTo>
                    <a:pt x="298" y="47"/>
                  </a:lnTo>
                  <a:lnTo>
                    <a:pt x="301" y="47"/>
                  </a:lnTo>
                  <a:lnTo>
                    <a:pt x="301" y="47"/>
                  </a:lnTo>
                  <a:lnTo>
                    <a:pt x="301" y="47"/>
                  </a:lnTo>
                  <a:lnTo>
                    <a:pt x="303" y="50"/>
                  </a:lnTo>
                  <a:lnTo>
                    <a:pt x="303" y="50"/>
                  </a:lnTo>
                  <a:lnTo>
                    <a:pt x="305" y="50"/>
                  </a:lnTo>
                  <a:lnTo>
                    <a:pt x="308" y="50"/>
                  </a:lnTo>
                  <a:lnTo>
                    <a:pt x="308" y="52"/>
                  </a:lnTo>
                  <a:lnTo>
                    <a:pt x="310" y="52"/>
                  </a:lnTo>
                  <a:lnTo>
                    <a:pt x="313" y="54"/>
                  </a:lnTo>
                  <a:lnTo>
                    <a:pt x="313" y="54"/>
                  </a:lnTo>
                  <a:lnTo>
                    <a:pt x="313" y="57"/>
                  </a:lnTo>
                  <a:lnTo>
                    <a:pt x="310" y="59"/>
                  </a:lnTo>
                  <a:lnTo>
                    <a:pt x="308" y="62"/>
                  </a:lnTo>
                  <a:lnTo>
                    <a:pt x="308" y="64"/>
                  </a:lnTo>
                  <a:lnTo>
                    <a:pt x="305" y="64"/>
                  </a:lnTo>
                  <a:lnTo>
                    <a:pt x="305" y="66"/>
                  </a:lnTo>
                  <a:lnTo>
                    <a:pt x="303" y="66"/>
                  </a:lnTo>
                  <a:lnTo>
                    <a:pt x="298" y="66"/>
                  </a:lnTo>
                  <a:lnTo>
                    <a:pt x="296" y="64"/>
                  </a:lnTo>
                  <a:lnTo>
                    <a:pt x="294" y="64"/>
                  </a:lnTo>
                  <a:lnTo>
                    <a:pt x="294" y="62"/>
                  </a:lnTo>
                  <a:lnTo>
                    <a:pt x="294" y="62"/>
                  </a:lnTo>
                  <a:lnTo>
                    <a:pt x="291" y="62"/>
                  </a:lnTo>
                  <a:lnTo>
                    <a:pt x="289" y="59"/>
                  </a:lnTo>
                  <a:lnTo>
                    <a:pt x="289" y="59"/>
                  </a:lnTo>
                  <a:lnTo>
                    <a:pt x="289" y="59"/>
                  </a:lnTo>
                  <a:lnTo>
                    <a:pt x="286" y="59"/>
                  </a:lnTo>
                  <a:lnTo>
                    <a:pt x="284" y="59"/>
                  </a:lnTo>
                  <a:lnTo>
                    <a:pt x="284" y="59"/>
                  </a:lnTo>
                  <a:lnTo>
                    <a:pt x="284" y="62"/>
                  </a:lnTo>
                  <a:lnTo>
                    <a:pt x="286" y="62"/>
                  </a:lnTo>
                  <a:lnTo>
                    <a:pt x="286" y="62"/>
                  </a:lnTo>
                  <a:lnTo>
                    <a:pt x="286" y="62"/>
                  </a:lnTo>
                  <a:lnTo>
                    <a:pt x="286" y="62"/>
                  </a:lnTo>
                  <a:lnTo>
                    <a:pt x="289" y="64"/>
                  </a:lnTo>
                  <a:lnTo>
                    <a:pt x="289" y="62"/>
                  </a:lnTo>
                  <a:lnTo>
                    <a:pt x="291" y="64"/>
                  </a:lnTo>
                  <a:lnTo>
                    <a:pt x="289" y="66"/>
                  </a:lnTo>
                  <a:lnTo>
                    <a:pt x="289" y="69"/>
                  </a:lnTo>
                  <a:lnTo>
                    <a:pt x="284" y="71"/>
                  </a:lnTo>
                  <a:lnTo>
                    <a:pt x="284" y="71"/>
                  </a:lnTo>
                  <a:lnTo>
                    <a:pt x="284" y="73"/>
                  </a:lnTo>
                  <a:lnTo>
                    <a:pt x="282" y="76"/>
                  </a:lnTo>
                  <a:lnTo>
                    <a:pt x="279" y="76"/>
                  </a:lnTo>
                  <a:lnTo>
                    <a:pt x="279" y="73"/>
                  </a:lnTo>
                  <a:lnTo>
                    <a:pt x="279" y="73"/>
                  </a:lnTo>
                  <a:lnTo>
                    <a:pt x="279" y="73"/>
                  </a:lnTo>
                  <a:lnTo>
                    <a:pt x="277" y="71"/>
                  </a:lnTo>
                  <a:lnTo>
                    <a:pt x="277" y="69"/>
                  </a:lnTo>
                  <a:lnTo>
                    <a:pt x="277" y="69"/>
                  </a:lnTo>
                  <a:lnTo>
                    <a:pt x="275" y="66"/>
                  </a:lnTo>
                  <a:lnTo>
                    <a:pt x="272" y="64"/>
                  </a:lnTo>
                  <a:lnTo>
                    <a:pt x="268" y="62"/>
                  </a:lnTo>
                  <a:lnTo>
                    <a:pt x="265" y="59"/>
                  </a:lnTo>
                  <a:lnTo>
                    <a:pt x="260" y="57"/>
                  </a:lnTo>
                  <a:lnTo>
                    <a:pt x="256" y="57"/>
                  </a:lnTo>
                  <a:lnTo>
                    <a:pt x="253" y="52"/>
                  </a:lnTo>
                  <a:lnTo>
                    <a:pt x="249" y="50"/>
                  </a:lnTo>
                  <a:lnTo>
                    <a:pt x="246" y="45"/>
                  </a:lnTo>
                  <a:lnTo>
                    <a:pt x="244" y="43"/>
                  </a:lnTo>
                  <a:lnTo>
                    <a:pt x="246" y="40"/>
                  </a:lnTo>
                  <a:lnTo>
                    <a:pt x="246" y="38"/>
                  </a:lnTo>
                  <a:lnTo>
                    <a:pt x="246" y="36"/>
                  </a:lnTo>
                  <a:lnTo>
                    <a:pt x="249" y="31"/>
                  </a:lnTo>
                  <a:lnTo>
                    <a:pt x="249" y="28"/>
                  </a:lnTo>
                  <a:lnTo>
                    <a:pt x="246" y="26"/>
                  </a:lnTo>
                  <a:lnTo>
                    <a:pt x="246" y="26"/>
                  </a:lnTo>
                  <a:lnTo>
                    <a:pt x="246" y="24"/>
                  </a:lnTo>
                  <a:lnTo>
                    <a:pt x="244" y="24"/>
                  </a:lnTo>
                  <a:lnTo>
                    <a:pt x="242" y="24"/>
                  </a:lnTo>
                  <a:lnTo>
                    <a:pt x="242" y="24"/>
                  </a:lnTo>
                  <a:lnTo>
                    <a:pt x="239" y="26"/>
                  </a:lnTo>
                  <a:lnTo>
                    <a:pt x="237" y="28"/>
                  </a:lnTo>
                  <a:lnTo>
                    <a:pt x="232" y="31"/>
                  </a:lnTo>
                  <a:lnTo>
                    <a:pt x="230" y="33"/>
                  </a:lnTo>
                  <a:lnTo>
                    <a:pt x="230" y="36"/>
                  </a:lnTo>
                  <a:lnTo>
                    <a:pt x="225" y="38"/>
                  </a:lnTo>
                  <a:lnTo>
                    <a:pt x="218" y="40"/>
                  </a:lnTo>
                  <a:lnTo>
                    <a:pt x="213" y="43"/>
                  </a:lnTo>
                  <a:lnTo>
                    <a:pt x="208" y="40"/>
                  </a:lnTo>
                  <a:lnTo>
                    <a:pt x="201" y="43"/>
                  </a:lnTo>
                  <a:lnTo>
                    <a:pt x="194" y="43"/>
                  </a:lnTo>
                  <a:lnTo>
                    <a:pt x="190" y="43"/>
                  </a:lnTo>
                  <a:lnTo>
                    <a:pt x="185" y="40"/>
                  </a:lnTo>
                  <a:lnTo>
                    <a:pt x="180" y="40"/>
                  </a:lnTo>
                  <a:lnTo>
                    <a:pt x="178" y="40"/>
                  </a:lnTo>
                  <a:lnTo>
                    <a:pt x="175" y="38"/>
                  </a:lnTo>
                  <a:lnTo>
                    <a:pt x="175" y="38"/>
                  </a:lnTo>
                  <a:lnTo>
                    <a:pt x="173" y="38"/>
                  </a:lnTo>
                  <a:lnTo>
                    <a:pt x="168" y="36"/>
                  </a:lnTo>
                  <a:lnTo>
                    <a:pt x="164" y="36"/>
                  </a:lnTo>
                  <a:lnTo>
                    <a:pt x="159" y="36"/>
                  </a:lnTo>
                  <a:lnTo>
                    <a:pt x="154" y="36"/>
                  </a:lnTo>
                  <a:lnTo>
                    <a:pt x="154" y="33"/>
                  </a:lnTo>
                  <a:lnTo>
                    <a:pt x="149" y="33"/>
                  </a:lnTo>
                  <a:lnTo>
                    <a:pt x="147" y="33"/>
                  </a:lnTo>
                  <a:lnTo>
                    <a:pt x="140" y="31"/>
                  </a:lnTo>
                  <a:lnTo>
                    <a:pt x="133" y="33"/>
                  </a:lnTo>
                  <a:lnTo>
                    <a:pt x="126" y="33"/>
                  </a:lnTo>
                  <a:lnTo>
                    <a:pt x="123" y="31"/>
                  </a:lnTo>
                  <a:lnTo>
                    <a:pt x="121" y="28"/>
                  </a:lnTo>
                  <a:lnTo>
                    <a:pt x="119" y="26"/>
                  </a:lnTo>
                  <a:lnTo>
                    <a:pt x="114" y="28"/>
                  </a:lnTo>
                  <a:lnTo>
                    <a:pt x="119" y="33"/>
                  </a:lnTo>
                  <a:lnTo>
                    <a:pt x="119" y="33"/>
                  </a:lnTo>
                  <a:lnTo>
                    <a:pt x="119" y="36"/>
                  </a:lnTo>
                  <a:lnTo>
                    <a:pt x="121" y="38"/>
                  </a:lnTo>
                  <a:lnTo>
                    <a:pt x="121" y="43"/>
                  </a:lnTo>
                  <a:lnTo>
                    <a:pt x="121" y="45"/>
                  </a:lnTo>
                  <a:lnTo>
                    <a:pt x="123" y="50"/>
                  </a:lnTo>
                  <a:lnTo>
                    <a:pt x="126" y="52"/>
                  </a:lnTo>
                  <a:lnTo>
                    <a:pt x="128" y="54"/>
                  </a:lnTo>
                  <a:lnTo>
                    <a:pt x="130" y="52"/>
                  </a:lnTo>
                  <a:lnTo>
                    <a:pt x="133" y="52"/>
                  </a:lnTo>
                  <a:lnTo>
                    <a:pt x="135" y="54"/>
                  </a:lnTo>
                  <a:lnTo>
                    <a:pt x="138" y="57"/>
                  </a:lnTo>
                  <a:lnTo>
                    <a:pt x="140" y="62"/>
                  </a:lnTo>
                  <a:lnTo>
                    <a:pt x="142" y="64"/>
                  </a:lnTo>
                  <a:lnTo>
                    <a:pt x="145" y="64"/>
                  </a:lnTo>
                  <a:lnTo>
                    <a:pt x="145" y="62"/>
                  </a:lnTo>
                  <a:lnTo>
                    <a:pt x="147" y="59"/>
                  </a:lnTo>
                  <a:lnTo>
                    <a:pt x="147" y="59"/>
                  </a:lnTo>
                  <a:lnTo>
                    <a:pt x="149" y="59"/>
                  </a:lnTo>
                  <a:lnTo>
                    <a:pt x="152" y="59"/>
                  </a:lnTo>
                  <a:lnTo>
                    <a:pt x="152" y="62"/>
                  </a:lnTo>
                  <a:lnTo>
                    <a:pt x="154" y="64"/>
                  </a:lnTo>
                  <a:lnTo>
                    <a:pt x="154" y="64"/>
                  </a:lnTo>
                  <a:lnTo>
                    <a:pt x="154" y="69"/>
                  </a:lnTo>
                  <a:lnTo>
                    <a:pt x="152" y="69"/>
                  </a:lnTo>
                  <a:lnTo>
                    <a:pt x="149" y="66"/>
                  </a:lnTo>
                  <a:lnTo>
                    <a:pt x="149" y="69"/>
                  </a:lnTo>
                  <a:lnTo>
                    <a:pt x="152" y="71"/>
                  </a:lnTo>
                  <a:lnTo>
                    <a:pt x="152" y="71"/>
                  </a:lnTo>
                  <a:lnTo>
                    <a:pt x="154" y="73"/>
                  </a:lnTo>
                  <a:lnTo>
                    <a:pt x="154" y="71"/>
                  </a:lnTo>
                  <a:lnTo>
                    <a:pt x="156" y="71"/>
                  </a:lnTo>
                  <a:lnTo>
                    <a:pt x="161" y="73"/>
                  </a:lnTo>
                  <a:lnTo>
                    <a:pt x="166" y="76"/>
                  </a:lnTo>
                  <a:lnTo>
                    <a:pt x="166" y="80"/>
                  </a:lnTo>
                  <a:lnTo>
                    <a:pt x="168" y="83"/>
                  </a:lnTo>
                  <a:lnTo>
                    <a:pt x="171" y="85"/>
                  </a:lnTo>
                  <a:lnTo>
                    <a:pt x="171" y="88"/>
                  </a:lnTo>
                  <a:lnTo>
                    <a:pt x="173" y="92"/>
                  </a:lnTo>
                  <a:lnTo>
                    <a:pt x="175" y="92"/>
                  </a:lnTo>
                  <a:lnTo>
                    <a:pt x="182" y="95"/>
                  </a:lnTo>
                  <a:lnTo>
                    <a:pt x="190" y="97"/>
                  </a:lnTo>
                  <a:lnTo>
                    <a:pt x="197" y="99"/>
                  </a:lnTo>
                  <a:lnTo>
                    <a:pt x="199" y="104"/>
                  </a:lnTo>
                  <a:lnTo>
                    <a:pt x="201" y="104"/>
                  </a:lnTo>
                  <a:lnTo>
                    <a:pt x="206" y="109"/>
                  </a:lnTo>
                  <a:lnTo>
                    <a:pt x="208" y="109"/>
                  </a:lnTo>
                  <a:lnTo>
                    <a:pt x="211" y="114"/>
                  </a:lnTo>
                  <a:lnTo>
                    <a:pt x="213" y="121"/>
                  </a:lnTo>
                  <a:lnTo>
                    <a:pt x="216" y="128"/>
                  </a:lnTo>
                  <a:lnTo>
                    <a:pt x="216" y="137"/>
                  </a:lnTo>
                  <a:lnTo>
                    <a:pt x="216" y="144"/>
                  </a:lnTo>
                  <a:lnTo>
                    <a:pt x="218" y="149"/>
                  </a:lnTo>
                  <a:lnTo>
                    <a:pt x="218" y="149"/>
                  </a:lnTo>
                  <a:lnTo>
                    <a:pt x="223" y="149"/>
                  </a:lnTo>
                  <a:lnTo>
                    <a:pt x="225" y="151"/>
                  </a:lnTo>
                  <a:lnTo>
                    <a:pt x="225" y="154"/>
                  </a:lnTo>
                  <a:lnTo>
                    <a:pt x="225" y="154"/>
                  </a:lnTo>
                  <a:lnTo>
                    <a:pt x="223" y="156"/>
                  </a:lnTo>
                  <a:lnTo>
                    <a:pt x="225" y="159"/>
                  </a:lnTo>
                  <a:lnTo>
                    <a:pt x="230" y="156"/>
                  </a:lnTo>
                  <a:lnTo>
                    <a:pt x="239" y="159"/>
                  </a:lnTo>
                  <a:lnTo>
                    <a:pt x="244" y="163"/>
                  </a:lnTo>
                  <a:lnTo>
                    <a:pt x="249" y="166"/>
                  </a:lnTo>
                  <a:lnTo>
                    <a:pt x="249" y="163"/>
                  </a:lnTo>
                  <a:lnTo>
                    <a:pt x="251" y="163"/>
                  </a:lnTo>
                  <a:lnTo>
                    <a:pt x="258" y="161"/>
                  </a:lnTo>
                  <a:lnTo>
                    <a:pt x="263" y="163"/>
                  </a:lnTo>
                  <a:lnTo>
                    <a:pt x="268" y="163"/>
                  </a:lnTo>
                  <a:lnTo>
                    <a:pt x="272" y="168"/>
                  </a:lnTo>
                  <a:lnTo>
                    <a:pt x="279" y="170"/>
                  </a:lnTo>
                  <a:lnTo>
                    <a:pt x="284" y="175"/>
                  </a:lnTo>
                  <a:lnTo>
                    <a:pt x="286" y="180"/>
                  </a:lnTo>
                  <a:lnTo>
                    <a:pt x="289" y="187"/>
                  </a:lnTo>
                  <a:lnTo>
                    <a:pt x="296" y="194"/>
                  </a:lnTo>
                  <a:lnTo>
                    <a:pt x="298" y="196"/>
                  </a:lnTo>
                  <a:lnTo>
                    <a:pt x="301" y="194"/>
                  </a:lnTo>
                  <a:lnTo>
                    <a:pt x="303" y="194"/>
                  </a:lnTo>
                  <a:lnTo>
                    <a:pt x="303" y="192"/>
                  </a:lnTo>
                  <a:lnTo>
                    <a:pt x="305" y="192"/>
                  </a:lnTo>
                  <a:lnTo>
                    <a:pt x="313" y="192"/>
                  </a:lnTo>
                  <a:lnTo>
                    <a:pt x="317" y="194"/>
                  </a:lnTo>
                  <a:lnTo>
                    <a:pt x="322" y="196"/>
                  </a:lnTo>
                  <a:lnTo>
                    <a:pt x="329" y="201"/>
                  </a:lnTo>
                  <a:lnTo>
                    <a:pt x="334" y="206"/>
                  </a:lnTo>
                  <a:lnTo>
                    <a:pt x="339" y="218"/>
                  </a:lnTo>
                  <a:lnTo>
                    <a:pt x="343" y="223"/>
                  </a:lnTo>
                  <a:lnTo>
                    <a:pt x="343" y="225"/>
                  </a:lnTo>
                  <a:lnTo>
                    <a:pt x="346" y="230"/>
                  </a:lnTo>
                  <a:lnTo>
                    <a:pt x="355" y="234"/>
                  </a:lnTo>
                  <a:lnTo>
                    <a:pt x="360" y="244"/>
                  </a:lnTo>
                  <a:lnTo>
                    <a:pt x="367" y="246"/>
                  </a:lnTo>
                  <a:lnTo>
                    <a:pt x="369" y="246"/>
                  </a:lnTo>
                  <a:lnTo>
                    <a:pt x="374" y="244"/>
                  </a:lnTo>
                  <a:lnTo>
                    <a:pt x="376" y="244"/>
                  </a:lnTo>
                  <a:lnTo>
                    <a:pt x="376" y="239"/>
                  </a:lnTo>
                  <a:lnTo>
                    <a:pt x="379" y="237"/>
                  </a:lnTo>
                  <a:lnTo>
                    <a:pt x="379" y="234"/>
                  </a:lnTo>
                  <a:lnTo>
                    <a:pt x="381" y="230"/>
                  </a:lnTo>
                  <a:lnTo>
                    <a:pt x="388" y="227"/>
                  </a:lnTo>
                  <a:lnTo>
                    <a:pt x="391" y="227"/>
                  </a:lnTo>
                  <a:lnTo>
                    <a:pt x="395" y="227"/>
                  </a:lnTo>
                  <a:lnTo>
                    <a:pt x="400" y="227"/>
                  </a:lnTo>
                  <a:lnTo>
                    <a:pt x="405" y="230"/>
                  </a:lnTo>
                  <a:lnTo>
                    <a:pt x="412" y="232"/>
                  </a:lnTo>
                  <a:lnTo>
                    <a:pt x="419" y="239"/>
                  </a:lnTo>
                  <a:lnTo>
                    <a:pt x="421" y="237"/>
                  </a:lnTo>
                  <a:lnTo>
                    <a:pt x="424" y="237"/>
                  </a:lnTo>
                  <a:lnTo>
                    <a:pt x="424" y="234"/>
                  </a:lnTo>
                  <a:lnTo>
                    <a:pt x="424" y="232"/>
                  </a:lnTo>
                  <a:lnTo>
                    <a:pt x="424" y="230"/>
                  </a:lnTo>
                  <a:lnTo>
                    <a:pt x="424" y="227"/>
                  </a:lnTo>
                  <a:lnTo>
                    <a:pt x="424" y="227"/>
                  </a:lnTo>
                  <a:lnTo>
                    <a:pt x="424" y="225"/>
                  </a:lnTo>
                  <a:lnTo>
                    <a:pt x="426" y="223"/>
                  </a:lnTo>
                  <a:lnTo>
                    <a:pt x="428" y="223"/>
                  </a:lnTo>
                  <a:lnTo>
                    <a:pt x="433" y="218"/>
                  </a:lnTo>
                  <a:lnTo>
                    <a:pt x="435" y="213"/>
                  </a:lnTo>
                  <a:lnTo>
                    <a:pt x="435" y="201"/>
                  </a:lnTo>
                  <a:lnTo>
                    <a:pt x="438" y="196"/>
                  </a:lnTo>
                  <a:lnTo>
                    <a:pt x="440" y="196"/>
                  </a:lnTo>
                  <a:lnTo>
                    <a:pt x="443" y="196"/>
                  </a:lnTo>
                  <a:lnTo>
                    <a:pt x="445" y="199"/>
                  </a:lnTo>
                  <a:lnTo>
                    <a:pt x="447" y="204"/>
                  </a:lnTo>
                  <a:lnTo>
                    <a:pt x="447" y="213"/>
                  </a:lnTo>
                  <a:lnTo>
                    <a:pt x="445" y="213"/>
                  </a:lnTo>
                  <a:lnTo>
                    <a:pt x="445" y="218"/>
                  </a:lnTo>
                  <a:lnTo>
                    <a:pt x="443" y="220"/>
                  </a:lnTo>
                  <a:lnTo>
                    <a:pt x="440" y="220"/>
                  </a:lnTo>
                  <a:lnTo>
                    <a:pt x="438" y="223"/>
                  </a:lnTo>
                  <a:lnTo>
                    <a:pt x="438" y="225"/>
                  </a:lnTo>
                  <a:lnTo>
                    <a:pt x="435" y="227"/>
                  </a:lnTo>
                  <a:lnTo>
                    <a:pt x="433" y="230"/>
                  </a:lnTo>
                  <a:lnTo>
                    <a:pt x="431" y="230"/>
                  </a:lnTo>
                  <a:lnTo>
                    <a:pt x="428" y="230"/>
                  </a:lnTo>
                  <a:lnTo>
                    <a:pt x="428" y="232"/>
                  </a:lnTo>
                  <a:lnTo>
                    <a:pt x="428" y="232"/>
                  </a:lnTo>
                  <a:lnTo>
                    <a:pt x="428" y="234"/>
                  </a:lnTo>
                  <a:lnTo>
                    <a:pt x="431" y="237"/>
                  </a:lnTo>
                  <a:lnTo>
                    <a:pt x="431" y="239"/>
                  </a:lnTo>
                  <a:lnTo>
                    <a:pt x="433" y="239"/>
                  </a:lnTo>
                  <a:lnTo>
                    <a:pt x="435" y="239"/>
                  </a:lnTo>
                  <a:lnTo>
                    <a:pt x="435" y="237"/>
                  </a:lnTo>
                  <a:lnTo>
                    <a:pt x="435" y="237"/>
                  </a:lnTo>
                  <a:lnTo>
                    <a:pt x="435" y="237"/>
                  </a:lnTo>
                  <a:lnTo>
                    <a:pt x="438" y="234"/>
                  </a:lnTo>
                  <a:lnTo>
                    <a:pt x="440" y="232"/>
                  </a:lnTo>
                  <a:lnTo>
                    <a:pt x="440" y="230"/>
                  </a:lnTo>
                  <a:lnTo>
                    <a:pt x="443" y="230"/>
                  </a:lnTo>
                  <a:lnTo>
                    <a:pt x="445" y="230"/>
                  </a:lnTo>
                  <a:lnTo>
                    <a:pt x="445" y="230"/>
                  </a:lnTo>
                  <a:lnTo>
                    <a:pt x="447" y="230"/>
                  </a:lnTo>
                  <a:lnTo>
                    <a:pt x="447" y="230"/>
                  </a:lnTo>
                  <a:lnTo>
                    <a:pt x="445" y="232"/>
                  </a:lnTo>
                  <a:lnTo>
                    <a:pt x="443" y="234"/>
                  </a:lnTo>
                  <a:lnTo>
                    <a:pt x="443" y="237"/>
                  </a:lnTo>
                  <a:lnTo>
                    <a:pt x="445" y="239"/>
                  </a:lnTo>
                  <a:lnTo>
                    <a:pt x="447" y="241"/>
                  </a:lnTo>
                  <a:lnTo>
                    <a:pt x="447" y="244"/>
                  </a:lnTo>
                  <a:lnTo>
                    <a:pt x="450" y="246"/>
                  </a:lnTo>
                  <a:lnTo>
                    <a:pt x="452" y="249"/>
                  </a:lnTo>
                  <a:lnTo>
                    <a:pt x="454" y="253"/>
                  </a:lnTo>
                  <a:lnTo>
                    <a:pt x="457" y="256"/>
                  </a:lnTo>
                  <a:lnTo>
                    <a:pt x="459" y="258"/>
                  </a:lnTo>
                  <a:lnTo>
                    <a:pt x="459" y="258"/>
                  </a:lnTo>
                  <a:lnTo>
                    <a:pt x="457" y="260"/>
                  </a:lnTo>
                  <a:lnTo>
                    <a:pt x="457" y="265"/>
                  </a:lnTo>
                  <a:lnTo>
                    <a:pt x="457" y="267"/>
                  </a:lnTo>
                  <a:lnTo>
                    <a:pt x="459" y="270"/>
                  </a:lnTo>
                  <a:lnTo>
                    <a:pt x="464" y="272"/>
                  </a:lnTo>
                  <a:lnTo>
                    <a:pt x="466" y="277"/>
                  </a:lnTo>
                  <a:lnTo>
                    <a:pt x="471" y="277"/>
                  </a:lnTo>
                  <a:lnTo>
                    <a:pt x="473" y="277"/>
                  </a:lnTo>
                  <a:lnTo>
                    <a:pt x="473" y="277"/>
                  </a:lnTo>
                  <a:lnTo>
                    <a:pt x="476" y="277"/>
                  </a:lnTo>
                  <a:lnTo>
                    <a:pt x="476" y="279"/>
                  </a:lnTo>
                  <a:lnTo>
                    <a:pt x="476" y="279"/>
                  </a:lnTo>
                  <a:lnTo>
                    <a:pt x="476" y="279"/>
                  </a:lnTo>
                  <a:lnTo>
                    <a:pt x="476" y="282"/>
                  </a:lnTo>
                  <a:lnTo>
                    <a:pt x="485" y="286"/>
                  </a:lnTo>
                  <a:lnTo>
                    <a:pt x="490" y="294"/>
                  </a:lnTo>
                  <a:lnTo>
                    <a:pt x="497" y="298"/>
                  </a:lnTo>
                  <a:lnTo>
                    <a:pt x="502" y="301"/>
                  </a:lnTo>
                  <a:lnTo>
                    <a:pt x="504" y="303"/>
                  </a:lnTo>
                  <a:lnTo>
                    <a:pt x="509" y="308"/>
                  </a:lnTo>
                  <a:lnTo>
                    <a:pt x="514" y="310"/>
                  </a:lnTo>
                  <a:lnTo>
                    <a:pt x="521" y="320"/>
                  </a:lnTo>
                  <a:lnTo>
                    <a:pt x="523" y="320"/>
                  </a:lnTo>
                  <a:lnTo>
                    <a:pt x="530" y="320"/>
                  </a:lnTo>
                  <a:lnTo>
                    <a:pt x="532" y="320"/>
                  </a:lnTo>
                  <a:lnTo>
                    <a:pt x="532" y="320"/>
                  </a:lnTo>
                  <a:lnTo>
                    <a:pt x="535" y="324"/>
                  </a:lnTo>
                  <a:lnTo>
                    <a:pt x="537" y="327"/>
                  </a:lnTo>
                  <a:lnTo>
                    <a:pt x="540" y="324"/>
                  </a:lnTo>
                  <a:lnTo>
                    <a:pt x="542" y="322"/>
                  </a:lnTo>
                  <a:lnTo>
                    <a:pt x="544" y="324"/>
                  </a:lnTo>
                  <a:lnTo>
                    <a:pt x="544" y="327"/>
                  </a:lnTo>
                  <a:lnTo>
                    <a:pt x="544" y="329"/>
                  </a:lnTo>
                  <a:lnTo>
                    <a:pt x="554" y="336"/>
                  </a:lnTo>
                  <a:lnTo>
                    <a:pt x="556" y="334"/>
                  </a:lnTo>
                  <a:lnTo>
                    <a:pt x="558" y="334"/>
                  </a:lnTo>
                  <a:lnTo>
                    <a:pt x="558" y="331"/>
                  </a:lnTo>
                  <a:lnTo>
                    <a:pt x="561" y="331"/>
                  </a:lnTo>
                  <a:lnTo>
                    <a:pt x="563" y="331"/>
                  </a:lnTo>
                  <a:lnTo>
                    <a:pt x="570" y="334"/>
                  </a:lnTo>
                  <a:lnTo>
                    <a:pt x="573" y="338"/>
                  </a:lnTo>
                  <a:lnTo>
                    <a:pt x="580" y="346"/>
                  </a:lnTo>
                  <a:lnTo>
                    <a:pt x="582" y="355"/>
                  </a:lnTo>
                  <a:lnTo>
                    <a:pt x="584" y="360"/>
                  </a:lnTo>
                  <a:lnTo>
                    <a:pt x="584" y="367"/>
                  </a:lnTo>
                  <a:lnTo>
                    <a:pt x="587" y="369"/>
                  </a:lnTo>
                  <a:lnTo>
                    <a:pt x="594" y="369"/>
                  </a:lnTo>
                  <a:lnTo>
                    <a:pt x="596" y="372"/>
                  </a:lnTo>
                  <a:lnTo>
                    <a:pt x="601" y="376"/>
                  </a:lnTo>
                  <a:lnTo>
                    <a:pt x="603" y="381"/>
                  </a:lnTo>
                  <a:lnTo>
                    <a:pt x="608" y="388"/>
                  </a:lnTo>
                  <a:lnTo>
                    <a:pt x="610" y="400"/>
                  </a:lnTo>
                  <a:lnTo>
                    <a:pt x="613" y="407"/>
                  </a:lnTo>
                  <a:lnTo>
                    <a:pt x="615" y="414"/>
                  </a:lnTo>
                  <a:lnTo>
                    <a:pt x="620" y="421"/>
                  </a:lnTo>
                  <a:lnTo>
                    <a:pt x="620" y="431"/>
                  </a:lnTo>
                  <a:lnTo>
                    <a:pt x="620" y="457"/>
                  </a:lnTo>
                  <a:lnTo>
                    <a:pt x="620" y="466"/>
                  </a:lnTo>
                  <a:lnTo>
                    <a:pt x="620" y="471"/>
                  </a:lnTo>
                  <a:lnTo>
                    <a:pt x="620" y="473"/>
                  </a:lnTo>
                  <a:lnTo>
                    <a:pt x="622" y="471"/>
                  </a:lnTo>
                  <a:lnTo>
                    <a:pt x="622" y="464"/>
                  </a:lnTo>
                  <a:lnTo>
                    <a:pt x="622" y="457"/>
                  </a:lnTo>
                  <a:lnTo>
                    <a:pt x="622" y="436"/>
                  </a:lnTo>
                  <a:lnTo>
                    <a:pt x="622" y="433"/>
                  </a:lnTo>
                  <a:lnTo>
                    <a:pt x="625" y="433"/>
                  </a:lnTo>
                  <a:lnTo>
                    <a:pt x="625" y="433"/>
                  </a:lnTo>
                  <a:lnTo>
                    <a:pt x="625" y="440"/>
                  </a:lnTo>
                  <a:lnTo>
                    <a:pt x="627" y="450"/>
                  </a:lnTo>
                  <a:lnTo>
                    <a:pt x="627" y="457"/>
                  </a:lnTo>
                  <a:lnTo>
                    <a:pt x="625" y="459"/>
                  </a:lnTo>
                  <a:lnTo>
                    <a:pt x="627" y="464"/>
                  </a:lnTo>
                  <a:lnTo>
                    <a:pt x="627" y="471"/>
                  </a:lnTo>
                  <a:lnTo>
                    <a:pt x="627" y="476"/>
                  </a:lnTo>
                  <a:lnTo>
                    <a:pt x="625" y="476"/>
                  </a:lnTo>
                  <a:lnTo>
                    <a:pt x="622" y="478"/>
                  </a:lnTo>
                  <a:lnTo>
                    <a:pt x="625" y="478"/>
                  </a:lnTo>
                  <a:lnTo>
                    <a:pt x="627" y="478"/>
                  </a:lnTo>
                  <a:lnTo>
                    <a:pt x="629" y="478"/>
                  </a:lnTo>
                  <a:lnTo>
                    <a:pt x="632" y="478"/>
                  </a:lnTo>
                  <a:lnTo>
                    <a:pt x="629" y="480"/>
                  </a:lnTo>
                  <a:lnTo>
                    <a:pt x="625" y="483"/>
                  </a:lnTo>
                  <a:lnTo>
                    <a:pt x="625" y="485"/>
                  </a:lnTo>
                  <a:lnTo>
                    <a:pt x="625" y="485"/>
                  </a:lnTo>
                  <a:lnTo>
                    <a:pt x="625" y="485"/>
                  </a:lnTo>
                  <a:lnTo>
                    <a:pt x="625" y="490"/>
                  </a:lnTo>
                  <a:lnTo>
                    <a:pt x="625" y="490"/>
                  </a:lnTo>
                  <a:lnTo>
                    <a:pt x="622" y="495"/>
                  </a:lnTo>
                  <a:lnTo>
                    <a:pt x="622" y="497"/>
                  </a:lnTo>
                  <a:lnTo>
                    <a:pt x="625" y="497"/>
                  </a:lnTo>
                  <a:lnTo>
                    <a:pt x="625" y="502"/>
                  </a:lnTo>
                  <a:lnTo>
                    <a:pt x="625" y="514"/>
                  </a:lnTo>
                  <a:lnTo>
                    <a:pt x="625" y="518"/>
                  </a:lnTo>
                  <a:lnTo>
                    <a:pt x="622" y="521"/>
                  </a:lnTo>
                  <a:lnTo>
                    <a:pt x="620" y="525"/>
                  </a:lnTo>
                  <a:lnTo>
                    <a:pt x="618" y="530"/>
                  </a:lnTo>
                  <a:lnTo>
                    <a:pt x="615" y="535"/>
                  </a:lnTo>
                  <a:lnTo>
                    <a:pt x="615" y="540"/>
                  </a:lnTo>
                  <a:lnTo>
                    <a:pt x="613" y="544"/>
                  </a:lnTo>
                  <a:lnTo>
                    <a:pt x="615" y="547"/>
                  </a:lnTo>
                  <a:lnTo>
                    <a:pt x="615" y="549"/>
                  </a:lnTo>
                  <a:lnTo>
                    <a:pt x="613" y="552"/>
                  </a:lnTo>
                  <a:lnTo>
                    <a:pt x="615" y="552"/>
                  </a:lnTo>
                  <a:lnTo>
                    <a:pt x="615" y="554"/>
                  </a:lnTo>
                  <a:lnTo>
                    <a:pt x="618" y="554"/>
                  </a:lnTo>
                  <a:lnTo>
                    <a:pt x="618" y="556"/>
                  </a:lnTo>
                  <a:lnTo>
                    <a:pt x="615" y="559"/>
                  </a:lnTo>
                  <a:lnTo>
                    <a:pt x="618" y="561"/>
                  </a:lnTo>
                  <a:lnTo>
                    <a:pt x="615" y="566"/>
                  </a:lnTo>
                  <a:lnTo>
                    <a:pt x="613" y="568"/>
                  </a:lnTo>
                  <a:lnTo>
                    <a:pt x="613" y="570"/>
                  </a:lnTo>
                  <a:lnTo>
                    <a:pt x="613" y="573"/>
                  </a:lnTo>
                  <a:lnTo>
                    <a:pt x="613" y="575"/>
                  </a:lnTo>
                  <a:lnTo>
                    <a:pt x="610" y="575"/>
                  </a:lnTo>
                  <a:lnTo>
                    <a:pt x="610" y="575"/>
                  </a:lnTo>
                  <a:lnTo>
                    <a:pt x="610" y="578"/>
                  </a:lnTo>
                  <a:lnTo>
                    <a:pt x="610" y="578"/>
                  </a:lnTo>
                  <a:lnTo>
                    <a:pt x="610" y="580"/>
                  </a:lnTo>
                  <a:lnTo>
                    <a:pt x="610" y="585"/>
                  </a:lnTo>
                  <a:lnTo>
                    <a:pt x="610" y="587"/>
                  </a:lnTo>
                  <a:lnTo>
                    <a:pt x="610" y="589"/>
                  </a:lnTo>
                  <a:lnTo>
                    <a:pt x="613" y="592"/>
                  </a:lnTo>
                  <a:lnTo>
                    <a:pt x="615" y="587"/>
                  </a:lnTo>
                  <a:lnTo>
                    <a:pt x="618" y="585"/>
                  </a:lnTo>
                  <a:lnTo>
                    <a:pt x="615" y="580"/>
                  </a:lnTo>
                  <a:lnTo>
                    <a:pt x="615" y="578"/>
                  </a:lnTo>
                  <a:lnTo>
                    <a:pt x="615" y="575"/>
                  </a:lnTo>
                  <a:lnTo>
                    <a:pt x="618" y="573"/>
                  </a:lnTo>
                  <a:lnTo>
                    <a:pt x="618" y="570"/>
                  </a:lnTo>
                  <a:lnTo>
                    <a:pt x="620" y="566"/>
                  </a:lnTo>
                  <a:lnTo>
                    <a:pt x="620" y="566"/>
                  </a:lnTo>
                  <a:lnTo>
                    <a:pt x="622" y="568"/>
                  </a:lnTo>
                  <a:lnTo>
                    <a:pt x="622" y="568"/>
                  </a:lnTo>
                  <a:lnTo>
                    <a:pt x="622" y="570"/>
                  </a:lnTo>
                  <a:lnTo>
                    <a:pt x="625" y="573"/>
                  </a:lnTo>
                  <a:lnTo>
                    <a:pt x="625" y="575"/>
                  </a:lnTo>
                  <a:lnTo>
                    <a:pt x="622" y="575"/>
                  </a:lnTo>
                  <a:lnTo>
                    <a:pt x="620" y="578"/>
                  </a:lnTo>
                  <a:lnTo>
                    <a:pt x="620" y="578"/>
                  </a:lnTo>
                  <a:lnTo>
                    <a:pt x="620" y="580"/>
                  </a:lnTo>
                  <a:lnTo>
                    <a:pt x="620" y="580"/>
                  </a:lnTo>
                  <a:lnTo>
                    <a:pt x="622" y="582"/>
                  </a:lnTo>
                  <a:lnTo>
                    <a:pt x="622" y="585"/>
                  </a:lnTo>
                  <a:lnTo>
                    <a:pt x="622" y="587"/>
                  </a:lnTo>
                  <a:lnTo>
                    <a:pt x="618" y="589"/>
                  </a:lnTo>
                  <a:lnTo>
                    <a:pt x="618" y="592"/>
                  </a:lnTo>
                  <a:lnTo>
                    <a:pt x="618" y="594"/>
                  </a:lnTo>
                  <a:lnTo>
                    <a:pt x="620" y="594"/>
                  </a:lnTo>
                  <a:lnTo>
                    <a:pt x="620" y="594"/>
                  </a:lnTo>
                  <a:lnTo>
                    <a:pt x="622" y="596"/>
                  </a:lnTo>
                  <a:lnTo>
                    <a:pt x="622" y="599"/>
                  </a:lnTo>
                  <a:lnTo>
                    <a:pt x="622" y="604"/>
                  </a:lnTo>
                  <a:lnTo>
                    <a:pt x="622" y="606"/>
                  </a:lnTo>
                  <a:lnTo>
                    <a:pt x="622" y="611"/>
                  </a:lnTo>
                  <a:lnTo>
                    <a:pt x="625" y="611"/>
                  </a:lnTo>
                  <a:lnTo>
                    <a:pt x="627" y="613"/>
                  </a:lnTo>
                  <a:lnTo>
                    <a:pt x="629" y="613"/>
                  </a:lnTo>
                  <a:lnTo>
                    <a:pt x="629" y="611"/>
                  </a:lnTo>
                  <a:lnTo>
                    <a:pt x="629" y="608"/>
                  </a:lnTo>
                  <a:lnTo>
                    <a:pt x="629" y="601"/>
                  </a:lnTo>
                  <a:lnTo>
                    <a:pt x="629" y="599"/>
                  </a:lnTo>
                  <a:lnTo>
                    <a:pt x="632" y="596"/>
                  </a:lnTo>
                  <a:lnTo>
                    <a:pt x="632" y="599"/>
                  </a:lnTo>
                  <a:lnTo>
                    <a:pt x="632" y="601"/>
                  </a:lnTo>
                  <a:lnTo>
                    <a:pt x="632" y="601"/>
                  </a:lnTo>
                  <a:lnTo>
                    <a:pt x="629" y="604"/>
                  </a:lnTo>
                  <a:lnTo>
                    <a:pt x="634" y="613"/>
                  </a:lnTo>
                  <a:lnTo>
                    <a:pt x="636" y="615"/>
                  </a:lnTo>
                  <a:lnTo>
                    <a:pt x="639" y="613"/>
                  </a:lnTo>
                  <a:lnTo>
                    <a:pt x="639" y="613"/>
                  </a:lnTo>
                  <a:lnTo>
                    <a:pt x="641" y="615"/>
                  </a:lnTo>
                  <a:lnTo>
                    <a:pt x="641" y="615"/>
                  </a:lnTo>
                  <a:lnTo>
                    <a:pt x="644" y="615"/>
                  </a:lnTo>
                  <a:lnTo>
                    <a:pt x="644" y="613"/>
                  </a:lnTo>
                  <a:lnTo>
                    <a:pt x="641" y="613"/>
                  </a:lnTo>
                  <a:lnTo>
                    <a:pt x="639" y="611"/>
                  </a:lnTo>
                  <a:lnTo>
                    <a:pt x="644" y="608"/>
                  </a:lnTo>
                  <a:lnTo>
                    <a:pt x="644" y="608"/>
                  </a:lnTo>
                  <a:lnTo>
                    <a:pt x="639" y="606"/>
                  </a:lnTo>
                  <a:lnTo>
                    <a:pt x="639" y="601"/>
                  </a:lnTo>
                  <a:lnTo>
                    <a:pt x="639" y="596"/>
                  </a:lnTo>
                  <a:lnTo>
                    <a:pt x="636" y="592"/>
                  </a:lnTo>
                  <a:lnTo>
                    <a:pt x="639" y="592"/>
                  </a:lnTo>
                  <a:lnTo>
                    <a:pt x="641" y="596"/>
                  </a:lnTo>
                  <a:lnTo>
                    <a:pt x="641" y="599"/>
                  </a:lnTo>
                  <a:lnTo>
                    <a:pt x="641" y="604"/>
                  </a:lnTo>
                  <a:lnTo>
                    <a:pt x="644" y="606"/>
                  </a:lnTo>
                  <a:lnTo>
                    <a:pt x="646" y="608"/>
                  </a:lnTo>
                  <a:lnTo>
                    <a:pt x="648" y="613"/>
                  </a:lnTo>
                  <a:lnTo>
                    <a:pt x="653" y="615"/>
                  </a:lnTo>
                  <a:lnTo>
                    <a:pt x="653" y="615"/>
                  </a:lnTo>
                  <a:lnTo>
                    <a:pt x="653" y="618"/>
                  </a:lnTo>
                  <a:lnTo>
                    <a:pt x="648" y="613"/>
                  </a:lnTo>
                  <a:lnTo>
                    <a:pt x="648" y="615"/>
                  </a:lnTo>
                  <a:lnTo>
                    <a:pt x="651" y="618"/>
                  </a:lnTo>
                  <a:lnTo>
                    <a:pt x="653" y="620"/>
                  </a:lnTo>
                  <a:lnTo>
                    <a:pt x="658" y="625"/>
                  </a:lnTo>
                  <a:lnTo>
                    <a:pt x="660" y="630"/>
                  </a:lnTo>
                  <a:lnTo>
                    <a:pt x="663" y="632"/>
                  </a:lnTo>
                  <a:lnTo>
                    <a:pt x="665" y="637"/>
                  </a:lnTo>
                  <a:lnTo>
                    <a:pt x="670" y="649"/>
                  </a:lnTo>
                  <a:lnTo>
                    <a:pt x="670" y="651"/>
                  </a:lnTo>
                  <a:lnTo>
                    <a:pt x="667" y="653"/>
                  </a:lnTo>
                  <a:lnTo>
                    <a:pt x="667" y="658"/>
                  </a:lnTo>
                  <a:lnTo>
                    <a:pt x="670" y="660"/>
                  </a:lnTo>
                  <a:lnTo>
                    <a:pt x="672" y="658"/>
                  </a:lnTo>
                  <a:lnTo>
                    <a:pt x="674" y="658"/>
                  </a:lnTo>
                  <a:lnTo>
                    <a:pt x="674" y="658"/>
                  </a:lnTo>
                  <a:lnTo>
                    <a:pt x="679" y="658"/>
                  </a:lnTo>
                  <a:lnTo>
                    <a:pt x="674" y="656"/>
                  </a:lnTo>
                  <a:lnTo>
                    <a:pt x="672" y="651"/>
                  </a:lnTo>
                  <a:lnTo>
                    <a:pt x="674" y="653"/>
                  </a:lnTo>
                  <a:lnTo>
                    <a:pt x="677" y="653"/>
                  </a:lnTo>
                  <a:lnTo>
                    <a:pt x="681" y="653"/>
                  </a:lnTo>
                  <a:lnTo>
                    <a:pt x="681" y="651"/>
                  </a:lnTo>
                  <a:lnTo>
                    <a:pt x="684" y="653"/>
                  </a:lnTo>
                  <a:lnTo>
                    <a:pt x="689" y="653"/>
                  </a:lnTo>
                  <a:lnTo>
                    <a:pt x="691" y="651"/>
                  </a:lnTo>
                  <a:lnTo>
                    <a:pt x="689" y="646"/>
                  </a:lnTo>
                  <a:lnTo>
                    <a:pt x="689" y="644"/>
                  </a:lnTo>
                  <a:lnTo>
                    <a:pt x="693" y="644"/>
                  </a:lnTo>
                  <a:lnTo>
                    <a:pt x="693" y="646"/>
                  </a:lnTo>
                  <a:lnTo>
                    <a:pt x="698" y="649"/>
                  </a:lnTo>
                  <a:lnTo>
                    <a:pt x="700" y="651"/>
                  </a:lnTo>
                  <a:lnTo>
                    <a:pt x="698" y="651"/>
                  </a:lnTo>
                  <a:lnTo>
                    <a:pt x="696" y="651"/>
                  </a:lnTo>
                  <a:lnTo>
                    <a:pt x="698" y="653"/>
                  </a:lnTo>
                  <a:lnTo>
                    <a:pt x="700" y="658"/>
                  </a:lnTo>
                  <a:lnTo>
                    <a:pt x="703" y="665"/>
                  </a:lnTo>
                  <a:lnTo>
                    <a:pt x="707" y="672"/>
                  </a:lnTo>
                  <a:lnTo>
                    <a:pt x="712" y="675"/>
                  </a:lnTo>
                  <a:lnTo>
                    <a:pt x="715" y="677"/>
                  </a:lnTo>
                  <a:lnTo>
                    <a:pt x="719" y="679"/>
                  </a:lnTo>
                  <a:lnTo>
                    <a:pt x="724" y="684"/>
                  </a:lnTo>
                  <a:lnTo>
                    <a:pt x="726" y="686"/>
                  </a:lnTo>
                  <a:lnTo>
                    <a:pt x="729" y="689"/>
                  </a:lnTo>
                  <a:lnTo>
                    <a:pt x="731" y="691"/>
                  </a:lnTo>
                  <a:lnTo>
                    <a:pt x="738" y="694"/>
                  </a:lnTo>
                  <a:lnTo>
                    <a:pt x="745" y="696"/>
                  </a:lnTo>
                  <a:lnTo>
                    <a:pt x="748" y="698"/>
                  </a:lnTo>
                  <a:lnTo>
                    <a:pt x="733" y="694"/>
                  </a:lnTo>
                  <a:lnTo>
                    <a:pt x="731" y="691"/>
                  </a:lnTo>
                  <a:lnTo>
                    <a:pt x="731" y="694"/>
                  </a:lnTo>
                  <a:lnTo>
                    <a:pt x="759" y="708"/>
                  </a:lnTo>
                  <a:lnTo>
                    <a:pt x="769" y="712"/>
                  </a:lnTo>
                  <a:lnTo>
                    <a:pt x="778" y="720"/>
                  </a:lnTo>
                  <a:lnTo>
                    <a:pt x="783" y="722"/>
                  </a:lnTo>
                  <a:lnTo>
                    <a:pt x="790" y="727"/>
                  </a:lnTo>
                  <a:lnTo>
                    <a:pt x="793" y="729"/>
                  </a:lnTo>
                  <a:lnTo>
                    <a:pt x="802" y="734"/>
                  </a:lnTo>
                  <a:lnTo>
                    <a:pt x="804" y="738"/>
                  </a:lnTo>
                  <a:lnTo>
                    <a:pt x="807" y="741"/>
                  </a:lnTo>
                  <a:lnTo>
                    <a:pt x="809" y="743"/>
                  </a:lnTo>
                  <a:lnTo>
                    <a:pt x="816" y="748"/>
                  </a:lnTo>
                  <a:lnTo>
                    <a:pt x="819" y="750"/>
                  </a:lnTo>
                  <a:lnTo>
                    <a:pt x="826" y="757"/>
                  </a:lnTo>
                  <a:lnTo>
                    <a:pt x="828" y="760"/>
                  </a:lnTo>
                  <a:lnTo>
                    <a:pt x="828" y="762"/>
                  </a:lnTo>
                  <a:lnTo>
                    <a:pt x="830" y="762"/>
                  </a:lnTo>
                  <a:lnTo>
                    <a:pt x="833" y="765"/>
                  </a:lnTo>
                  <a:lnTo>
                    <a:pt x="840" y="769"/>
                  </a:lnTo>
                  <a:lnTo>
                    <a:pt x="849" y="783"/>
                  </a:lnTo>
                  <a:lnTo>
                    <a:pt x="868" y="802"/>
                  </a:lnTo>
                  <a:lnTo>
                    <a:pt x="880" y="812"/>
                  </a:lnTo>
                  <a:lnTo>
                    <a:pt x="890" y="817"/>
                  </a:lnTo>
                  <a:lnTo>
                    <a:pt x="908" y="826"/>
                  </a:lnTo>
                  <a:lnTo>
                    <a:pt x="918" y="831"/>
                  </a:lnTo>
                  <a:lnTo>
                    <a:pt x="925" y="838"/>
                  </a:lnTo>
                  <a:lnTo>
                    <a:pt x="930" y="847"/>
                  </a:lnTo>
                  <a:lnTo>
                    <a:pt x="932" y="850"/>
                  </a:lnTo>
                  <a:lnTo>
                    <a:pt x="937" y="859"/>
                  </a:lnTo>
                  <a:lnTo>
                    <a:pt x="939" y="864"/>
                  </a:lnTo>
                  <a:lnTo>
                    <a:pt x="942" y="866"/>
                  </a:lnTo>
                  <a:lnTo>
                    <a:pt x="942" y="869"/>
                  </a:lnTo>
                  <a:lnTo>
                    <a:pt x="946" y="876"/>
                  </a:lnTo>
                  <a:lnTo>
                    <a:pt x="946" y="878"/>
                  </a:lnTo>
                  <a:lnTo>
                    <a:pt x="949" y="878"/>
                  </a:lnTo>
                  <a:lnTo>
                    <a:pt x="951" y="883"/>
                  </a:lnTo>
                  <a:lnTo>
                    <a:pt x="951" y="897"/>
                  </a:lnTo>
                  <a:lnTo>
                    <a:pt x="960" y="923"/>
                  </a:lnTo>
                  <a:lnTo>
                    <a:pt x="960" y="928"/>
                  </a:lnTo>
                  <a:lnTo>
                    <a:pt x="960" y="935"/>
                  </a:lnTo>
                  <a:lnTo>
                    <a:pt x="963" y="935"/>
                  </a:lnTo>
                  <a:lnTo>
                    <a:pt x="963" y="940"/>
                  </a:lnTo>
                  <a:lnTo>
                    <a:pt x="965" y="942"/>
                  </a:lnTo>
                  <a:lnTo>
                    <a:pt x="968" y="947"/>
                  </a:lnTo>
                  <a:lnTo>
                    <a:pt x="970" y="949"/>
                  </a:lnTo>
                  <a:lnTo>
                    <a:pt x="972" y="954"/>
                  </a:lnTo>
                  <a:lnTo>
                    <a:pt x="977" y="956"/>
                  </a:lnTo>
                  <a:lnTo>
                    <a:pt x="982" y="959"/>
                  </a:lnTo>
                  <a:lnTo>
                    <a:pt x="984" y="961"/>
                  </a:lnTo>
                  <a:lnTo>
                    <a:pt x="987" y="961"/>
                  </a:lnTo>
                  <a:lnTo>
                    <a:pt x="989" y="961"/>
                  </a:lnTo>
                  <a:lnTo>
                    <a:pt x="996" y="961"/>
                  </a:lnTo>
                  <a:lnTo>
                    <a:pt x="994" y="959"/>
                  </a:lnTo>
                  <a:lnTo>
                    <a:pt x="994" y="959"/>
                  </a:lnTo>
                  <a:lnTo>
                    <a:pt x="998" y="956"/>
                  </a:lnTo>
                  <a:lnTo>
                    <a:pt x="1001" y="956"/>
                  </a:lnTo>
                  <a:lnTo>
                    <a:pt x="1003" y="956"/>
                  </a:lnTo>
                  <a:lnTo>
                    <a:pt x="1005" y="954"/>
                  </a:lnTo>
                  <a:lnTo>
                    <a:pt x="1008" y="952"/>
                  </a:lnTo>
                  <a:lnTo>
                    <a:pt x="1010" y="949"/>
                  </a:lnTo>
                  <a:lnTo>
                    <a:pt x="1010" y="947"/>
                  </a:lnTo>
                  <a:lnTo>
                    <a:pt x="1020" y="940"/>
                  </a:lnTo>
                  <a:lnTo>
                    <a:pt x="1024" y="940"/>
                  </a:lnTo>
                  <a:lnTo>
                    <a:pt x="1027" y="937"/>
                  </a:lnTo>
                  <a:lnTo>
                    <a:pt x="1027" y="935"/>
                  </a:lnTo>
                  <a:lnTo>
                    <a:pt x="1027" y="933"/>
                  </a:lnTo>
                  <a:lnTo>
                    <a:pt x="1029" y="930"/>
                  </a:lnTo>
                  <a:lnTo>
                    <a:pt x="1034" y="928"/>
                  </a:lnTo>
                  <a:lnTo>
                    <a:pt x="1041" y="925"/>
                  </a:lnTo>
                  <a:lnTo>
                    <a:pt x="1046" y="923"/>
                  </a:lnTo>
                  <a:lnTo>
                    <a:pt x="1050" y="923"/>
                  </a:lnTo>
                  <a:lnTo>
                    <a:pt x="1053" y="921"/>
                  </a:lnTo>
                  <a:lnTo>
                    <a:pt x="1057" y="918"/>
                  </a:lnTo>
                  <a:lnTo>
                    <a:pt x="1057" y="916"/>
                  </a:lnTo>
                  <a:lnTo>
                    <a:pt x="1060" y="914"/>
                  </a:lnTo>
                  <a:lnTo>
                    <a:pt x="1062" y="911"/>
                  </a:lnTo>
                  <a:lnTo>
                    <a:pt x="1065" y="909"/>
                  </a:lnTo>
                  <a:lnTo>
                    <a:pt x="1067" y="904"/>
                  </a:lnTo>
                  <a:lnTo>
                    <a:pt x="1069" y="902"/>
                  </a:lnTo>
                  <a:lnTo>
                    <a:pt x="1072" y="899"/>
                  </a:lnTo>
                  <a:lnTo>
                    <a:pt x="1072" y="899"/>
                  </a:lnTo>
                  <a:lnTo>
                    <a:pt x="1072" y="895"/>
                  </a:lnTo>
                  <a:lnTo>
                    <a:pt x="1074" y="892"/>
                  </a:lnTo>
                  <a:lnTo>
                    <a:pt x="1074" y="892"/>
                  </a:lnTo>
                  <a:lnTo>
                    <a:pt x="1074" y="888"/>
                  </a:lnTo>
                  <a:lnTo>
                    <a:pt x="1074" y="885"/>
                  </a:lnTo>
                  <a:lnTo>
                    <a:pt x="1074" y="885"/>
                  </a:lnTo>
                  <a:lnTo>
                    <a:pt x="1076" y="883"/>
                  </a:lnTo>
                  <a:lnTo>
                    <a:pt x="1076" y="881"/>
                  </a:lnTo>
                  <a:lnTo>
                    <a:pt x="1076" y="876"/>
                  </a:lnTo>
                  <a:lnTo>
                    <a:pt x="1074" y="873"/>
                  </a:lnTo>
                  <a:lnTo>
                    <a:pt x="1076" y="871"/>
                  </a:lnTo>
                  <a:lnTo>
                    <a:pt x="1074" y="869"/>
                  </a:lnTo>
                  <a:lnTo>
                    <a:pt x="1076" y="869"/>
                  </a:lnTo>
                  <a:lnTo>
                    <a:pt x="1076" y="866"/>
                  </a:lnTo>
                  <a:close/>
                  <a:moveTo>
                    <a:pt x="854" y="518"/>
                  </a:moveTo>
                  <a:lnTo>
                    <a:pt x="856" y="518"/>
                  </a:lnTo>
                  <a:lnTo>
                    <a:pt x="856" y="518"/>
                  </a:lnTo>
                  <a:lnTo>
                    <a:pt x="856" y="516"/>
                  </a:lnTo>
                  <a:lnTo>
                    <a:pt x="859" y="514"/>
                  </a:lnTo>
                  <a:lnTo>
                    <a:pt x="859" y="511"/>
                  </a:lnTo>
                  <a:lnTo>
                    <a:pt x="861" y="509"/>
                  </a:lnTo>
                  <a:lnTo>
                    <a:pt x="861" y="509"/>
                  </a:lnTo>
                  <a:lnTo>
                    <a:pt x="859" y="509"/>
                  </a:lnTo>
                  <a:lnTo>
                    <a:pt x="859" y="509"/>
                  </a:lnTo>
                  <a:lnTo>
                    <a:pt x="856" y="511"/>
                  </a:lnTo>
                  <a:lnTo>
                    <a:pt x="854" y="514"/>
                  </a:lnTo>
                  <a:lnTo>
                    <a:pt x="854" y="516"/>
                  </a:lnTo>
                  <a:lnTo>
                    <a:pt x="854" y="518"/>
                  </a:lnTo>
                  <a:lnTo>
                    <a:pt x="854" y="518"/>
                  </a:lnTo>
                  <a:close/>
                  <a:moveTo>
                    <a:pt x="908" y="649"/>
                  </a:moveTo>
                  <a:lnTo>
                    <a:pt x="908" y="651"/>
                  </a:lnTo>
                  <a:lnTo>
                    <a:pt x="908" y="653"/>
                  </a:lnTo>
                  <a:lnTo>
                    <a:pt x="911" y="651"/>
                  </a:lnTo>
                  <a:lnTo>
                    <a:pt x="911" y="653"/>
                  </a:lnTo>
                  <a:lnTo>
                    <a:pt x="913" y="656"/>
                  </a:lnTo>
                  <a:lnTo>
                    <a:pt x="913" y="656"/>
                  </a:lnTo>
                  <a:lnTo>
                    <a:pt x="913" y="656"/>
                  </a:lnTo>
                  <a:lnTo>
                    <a:pt x="911" y="658"/>
                  </a:lnTo>
                  <a:lnTo>
                    <a:pt x="911" y="658"/>
                  </a:lnTo>
                  <a:lnTo>
                    <a:pt x="911" y="660"/>
                  </a:lnTo>
                  <a:lnTo>
                    <a:pt x="911" y="660"/>
                  </a:lnTo>
                  <a:lnTo>
                    <a:pt x="911" y="663"/>
                  </a:lnTo>
                  <a:lnTo>
                    <a:pt x="913" y="665"/>
                  </a:lnTo>
                  <a:lnTo>
                    <a:pt x="913" y="667"/>
                  </a:lnTo>
                  <a:lnTo>
                    <a:pt x="916" y="667"/>
                  </a:lnTo>
                  <a:lnTo>
                    <a:pt x="916" y="667"/>
                  </a:lnTo>
                  <a:lnTo>
                    <a:pt x="916" y="667"/>
                  </a:lnTo>
                  <a:lnTo>
                    <a:pt x="918" y="670"/>
                  </a:lnTo>
                  <a:lnTo>
                    <a:pt x="913" y="670"/>
                  </a:lnTo>
                  <a:lnTo>
                    <a:pt x="916" y="672"/>
                  </a:lnTo>
                  <a:lnTo>
                    <a:pt x="916" y="675"/>
                  </a:lnTo>
                  <a:lnTo>
                    <a:pt x="916" y="672"/>
                  </a:lnTo>
                  <a:lnTo>
                    <a:pt x="918" y="672"/>
                  </a:lnTo>
                  <a:lnTo>
                    <a:pt x="918" y="675"/>
                  </a:lnTo>
                  <a:lnTo>
                    <a:pt x="918" y="675"/>
                  </a:lnTo>
                  <a:lnTo>
                    <a:pt x="918" y="677"/>
                  </a:lnTo>
                  <a:lnTo>
                    <a:pt x="918" y="679"/>
                  </a:lnTo>
                  <a:lnTo>
                    <a:pt x="923" y="679"/>
                  </a:lnTo>
                  <a:lnTo>
                    <a:pt x="923" y="677"/>
                  </a:lnTo>
                  <a:lnTo>
                    <a:pt x="925" y="675"/>
                  </a:lnTo>
                  <a:lnTo>
                    <a:pt x="925" y="672"/>
                  </a:lnTo>
                  <a:lnTo>
                    <a:pt x="925" y="670"/>
                  </a:lnTo>
                  <a:lnTo>
                    <a:pt x="925" y="667"/>
                  </a:lnTo>
                  <a:lnTo>
                    <a:pt x="927" y="667"/>
                  </a:lnTo>
                  <a:lnTo>
                    <a:pt x="930" y="665"/>
                  </a:lnTo>
                  <a:lnTo>
                    <a:pt x="927" y="665"/>
                  </a:lnTo>
                  <a:lnTo>
                    <a:pt x="927" y="663"/>
                  </a:lnTo>
                  <a:lnTo>
                    <a:pt x="925" y="660"/>
                  </a:lnTo>
                  <a:lnTo>
                    <a:pt x="925" y="660"/>
                  </a:lnTo>
                  <a:lnTo>
                    <a:pt x="923" y="658"/>
                  </a:lnTo>
                  <a:lnTo>
                    <a:pt x="918" y="656"/>
                  </a:lnTo>
                  <a:lnTo>
                    <a:pt x="916" y="653"/>
                  </a:lnTo>
                  <a:lnTo>
                    <a:pt x="916" y="651"/>
                  </a:lnTo>
                  <a:lnTo>
                    <a:pt x="916" y="651"/>
                  </a:lnTo>
                  <a:lnTo>
                    <a:pt x="913" y="649"/>
                  </a:lnTo>
                  <a:lnTo>
                    <a:pt x="913" y="646"/>
                  </a:lnTo>
                  <a:lnTo>
                    <a:pt x="913" y="644"/>
                  </a:lnTo>
                  <a:lnTo>
                    <a:pt x="911" y="644"/>
                  </a:lnTo>
                  <a:lnTo>
                    <a:pt x="911" y="646"/>
                  </a:lnTo>
                  <a:lnTo>
                    <a:pt x="906" y="649"/>
                  </a:lnTo>
                  <a:lnTo>
                    <a:pt x="908" y="649"/>
                  </a:lnTo>
                  <a:lnTo>
                    <a:pt x="908" y="649"/>
                  </a:lnTo>
                  <a:close/>
                  <a:moveTo>
                    <a:pt x="991" y="703"/>
                  </a:moveTo>
                  <a:lnTo>
                    <a:pt x="991" y="703"/>
                  </a:lnTo>
                  <a:lnTo>
                    <a:pt x="994" y="710"/>
                  </a:lnTo>
                  <a:lnTo>
                    <a:pt x="994" y="717"/>
                  </a:lnTo>
                  <a:lnTo>
                    <a:pt x="998" y="720"/>
                  </a:lnTo>
                  <a:lnTo>
                    <a:pt x="1001" y="724"/>
                  </a:lnTo>
                  <a:lnTo>
                    <a:pt x="998" y="724"/>
                  </a:lnTo>
                  <a:lnTo>
                    <a:pt x="1001" y="727"/>
                  </a:lnTo>
                  <a:lnTo>
                    <a:pt x="1005" y="727"/>
                  </a:lnTo>
                  <a:lnTo>
                    <a:pt x="1010" y="727"/>
                  </a:lnTo>
                  <a:lnTo>
                    <a:pt x="1010" y="727"/>
                  </a:lnTo>
                  <a:lnTo>
                    <a:pt x="1013" y="724"/>
                  </a:lnTo>
                  <a:lnTo>
                    <a:pt x="1010" y="722"/>
                  </a:lnTo>
                  <a:lnTo>
                    <a:pt x="1010" y="720"/>
                  </a:lnTo>
                  <a:lnTo>
                    <a:pt x="1008" y="715"/>
                  </a:lnTo>
                  <a:lnTo>
                    <a:pt x="1005" y="712"/>
                  </a:lnTo>
                  <a:lnTo>
                    <a:pt x="1005" y="710"/>
                  </a:lnTo>
                  <a:lnTo>
                    <a:pt x="1003" y="705"/>
                  </a:lnTo>
                  <a:lnTo>
                    <a:pt x="1001" y="703"/>
                  </a:lnTo>
                  <a:lnTo>
                    <a:pt x="998" y="698"/>
                  </a:lnTo>
                  <a:lnTo>
                    <a:pt x="996" y="694"/>
                  </a:lnTo>
                  <a:lnTo>
                    <a:pt x="996" y="694"/>
                  </a:lnTo>
                  <a:lnTo>
                    <a:pt x="994" y="691"/>
                  </a:lnTo>
                  <a:lnTo>
                    <a:pt x="991" y="689"/>
                  </a:lnTo>
                  <a:lnTo>
                    <a:pt x="991" y="686"/>
                  </a:lnTo>
                  <a:lnTo>
                    <a:pt x="991" y="684"/>
                  </a:lnTo>
                  <a:lnTo>
                    <a:pt x="989" y="684"/>
                  </a:lnTo>
                  <a:lnTo>
                    <a:pt x="989" y="686"/>
                  </a:lnTo>
                  <a:lnTo>
                    <a:pt x="989" y="694"/>
                  </a:lnTo>
                  <a:lnTo>
                    <a:pt x="991" y="701"/>
                  </a:lnTo>
                  <a:lnTo>
                    <a:pt x="991" y="703"/>
                  </a:lnTo>
                  <a:close/>
                  <a:moveTo>
                    <a:pt x="880" y="596"/>
                  </a:moveTo>
                  <a:lnTo>
                    <a:pt x="880" y="596"/>
                  </a:lnTo>
                  <a:lnTo>
                    <a:pt x="878" y="599"/>
                  </a:lnTo>
                  <a:lnTo>
                    <a:pt x="878" y="599"/>
                  </a:lnTo>
                  <a:lnTo>
                    <a:pt x="880" y="601"/>
                  </a:lnTo>
                  <a:lnTo>
                    <a:pt x="880" y="601"/>
                  </a:lnTo>
                  <a:lnTo>
                    <a:pt x="880" y="601"/>
                  </a:lnTo>
                  <a:lnTo>
                    <a:pt x="880" y="601"/>
                  </a:lnTo>
                  <a:lnTo>
                    <a:pt x="882" y="601"/>
                  </a:lnTo>
                  <a:lnTo>
                    <a:pt x="882" y="601"/>
                  </a:lnTo>
                  <a:lnTo>
                    <a:pt x="882" y="599"/>
                  </a:lnTo>
                  <a:lnTo>
                    <a:pt x="882" y="599"/>
                  </a:lnTo>
                  <a:lnTo>
                    <a:pt x="882" y="596"/>
                  </a:lnTo>
                  <a:lnTo>
                    <a:pt x="880" y="596"/>
                  </a:lnTo>
                  <a:close/>
                  <a:moveTo>
                    <a:pt x="859" y="549"/>
                  </a:moveTo>
                  <a:lnTo>
                    <a:pt x="856" y="547"/>
                  </a:lnTo>
                  <a:lnTo>
                    <a:pt x="856" y="549"/>
                  </a:lnTo>
                  <a:lnTo>
                    <a:pt x="856" y="549"/>
                  </a:lnTo>
                  <a:lnTo>
                    <a:pt x="856" y="554"/>
                  </a:lnTo>
                  <a:lnTo>
                    <a:pt x="856" y="556"/>
                  </a:lnTo>
                  <a:lnTo>
                    <a:pt x="856" y="556"/>
                  </a:lnTo>
                  <a:lnTo>
                    <a:pt x="856" y="561"/>
                  </a:lnTo>
                  <a:lnTo>
                    <a:pt x="856" y="561"/>
                  </a:lnTo>
                  <a:lnTo>
                    <a:pt x="859" y="561"/>
                  </a:lnTo>
                  <a:lnTo>
                    <a:pt x="859" y="563"/>
                  </a:lnTo>
                  <a:lnTo>
                    <a:pt x="861" y="563"/>
                  </a:lnTo>
                  <a:lnTo>
                    <a:pt x="864" y="566"/>
                  </a:lnTo>
                  <a:lnTo>
                    <a:pt x="864" y="568"/>
                  </a:lnTo>
                  <a:lnTo>
                    <a:pt x="864" y="570"/>
                  </a:lnTo>
                  <a:lnTo>
                    <a:pt x="864" y="570"/>
                  </a:lnTo>
                  <a:lnTo>
                    <a:pt x="866" y="573"/>
                  </a:lnTo>
                  <a:lnTo>
                    <a:pt x="866" y="575"/>
                  </a:lnTo>
                  <a:lnTo>
                    <a:pt x="866" y="578"/>
                  </a:lnTo>
                  <a:lnTo>
                    <a:pt x="868" y="578"/>
                  </a:lnTo>
                  <a:lnTo>
                    <a:pt x="871" y="580"/>
                  </a:lnTo>
                  <a:lnTo>
                    <a:pt x="868" y="582"/>
                  </a:lnTo>
                  <a:lnTo>
                    <a:pt x="868" y="582"/>
                  </a:lnTo>
                  <a:lnTo>
                    <a:pt x="871" y="582"/>
                  </a:lnTo>
                  <a:lnTo>
                    <a:pt x="873" y="582"/>
                  </a:lnTo>
                  <a:lnTo>
                    <a:pt x="873" y="585"/>
                  </a:lnTo>
                  <a:lnTo>
                    <a:pt x="873" y="585"/>
                  </a:lnTo>
                  <a:lnTo>
                    <a:pt x="878" y="587"/>
                  </a:lnTo>
                  <a:lnTo>
                    <a:pt x="878" y="587"/>
                  </a:lnTo>
                  <a:lnTo>
                    <a:pt x="880" y="589"/>
                  </a:lnTo>
                  <a:lnTo>
                    <a:pt x="880" y="589"/>
                  </a:lnTo>
                  <a:lnTo>
                    <a:pt x="880" y="592"/>
                  </a:lnTo>
                  <a:lnTo>
                    <a:pt x="878" y="592"/>
                  </a:lnTo>
                  <a:lnTo>
                    <a:pt x="880" y="592"/>
                  </a:lnTo>
                  <a:lnTo>
                    <a:pt x="880" y="592"/>
                  </a:lnTo>
                  <a:lnTo>
                    <a:pt x="882" y="592"/>
                  </a:lnTo>
                  <a:lnTo>
                    <a:pt x="885" y="592"/>
                  </a:lnTo>
                  <a:lnTo>
                    <a:pt x="887" y="589"/>
                  </a:lnTo>
                  <a:lnTo>
                    <a:pt x="890" y="589"/>
                  </a:lnTo>
                  <a:lnTo>
                    <a:pt x="887" y="587"/>
                  </a:lnTo>
                  <a:lnTo>
                    <a:pt x="885" y="585"/>
                  </a:lnTo>
                  <a:lnTo>
                    <a:pt x="885" y="582"/>
                  </a:lnTo>
                  <a:lnTo>
                    <a:pt x="882" y="580"/>
                  </a:lnTo>
                  <a:lnTo>
                    <a:pt x="880" y="575"/>
                  </a:lnTo>
                  <a:lnTo>
                    <a:pt x="882" y="570"/>
                  </a:lnTo>
                  <a:lnTo>
                    <a:pt x="880" y="568"/>
                  </a:lnTo>
                  <a:lnTo>
                    <a:pt x="880" y="566"/>
                  </a:lnTo>
                  <a:lnTo>
                    <a:pt x="880" y="563"/>
                  </a:lnTo>
                  <a:lnTo>
                    <a:pt x="878" y="563"/>
                  </a:lnTo>
                  <a:lnTo>
                    <a:pt x="878" y="563"/>
                  </a:lnTo>
                  <a:lnTo>
                    <a:pt x="878" y="561"/>
                  </a:lnTo>
                  <a:lnTo>
                    <a:pt x="873" y="559"/>
                  </a:lnTo>
                  <a:lnTo>
                    <a:pt x="868" y="559"/>
                  </a:lnTo>
                  <a:lnTo>
                    <a:pt x="864" y="559"/>
                  </a:lnTo>
                  <a:lnTo>
                    <a:pt x="861" y="554"/>
                  </a:lnTo>
                  <a:lnTo>
                    <a:pt x="859" y="549"/>
                  </a:lnTo>
                  <a:lnTo>
                    <a:pt x="859" y="549"/>
                  </a:lnTo>
                  <a:close/>
                  <a:moveTo>
                    <a:pt x="764" y="419"/>
                  </a:moveTo>
                  <a:lnTo>
                    <a:pt x="764" y="421"/>
                  </a:lnTo>
                  <a:lnTo>
                    <a:pt x="764" y="421"/>
                  </a:lnTo>
                  <a:lnTo>
                    <a:pt x="767" y="424"/>
                  </a:lnTo>
                  <a:lnTo>
                    <a:pt x="767" y="424"/>
                  </a:lnTo>
                  <a:lnTo>
                    <a:pt x="767" y="424"/>
                  </a:lnTo>
                  <a:lnTo>
                    <a:pt x="767" y="421"/>
                  </a:lnTo>
                  <a:lnTo>
                    <a:pt x="767" y="421"/>
                  </a:lnTo>
                  <a:lnTo>
                    <a:pt x="767" y="419"/>
                  </a:lnTo>
                  <a:lnTo>
                    <a:pt x="767" y="419"/>
                  </a:lnTo>
                  <a:lnTo>
                    <a:pt x="764" y="419"/>
                  </a:lnTo>
                  <a:lnTo>
                    <a:pt x="767" y="417"/>
                  </a:lnTo>
                  <a:lnTo>
                    <a:pt x="764" y="417"/>
                  </a:lnTo>
                  <a:lnTo>
                    <a:pt x="764" y="414"/>
                  </a:lnTo>
                  <a:lnTo>
                    <a:pt x="764" y="414"/>
                  </a:lnTo>
                  <a:lnTo>
                    <a:pt x="764" y="417"/>
                  </a:lnTo>
                  <a:lnTo>
                    <a:pt x="764" y="417"/>
                  </a:lnTo>
                  <a:lnTo>
                    <a:pt x="764" y="419"/>
                  </a:lnTo>
                  <a:close/>
                  <a:moveTo>
                    <a:pt x="625" y="646"/>
                  </a:moveTo>
                  <a:lnTo>
                    <a:pt x="625" y="644"/>
                  </a:lnTo>
                  <a:lnTo>
                    <a:pt x="625" y="644"/>
                  </a:lnTo>
                  <a:lnTo>
                    <a:pt x="622" y="641"/>
                  </a:lnTo>
                  <a:lnTo>
                    <a:pt x="620" y="639"/>
                  </a:lnTo>
                  <a:lnTo>
                    <a:pt x="615" y="637"/>
                  </a:lnTo>
                  <a:lnTo>
                    <a:pt x="613" y="634"/>
                  </a:lnTo>
                  <a:lnTo>
                    <a:pt x="613" y="632"/>
                  </a:lnTo>
                  <a:lnTo>
                    <a:pt x="613" y="632"/>
                  </a:lnTo>
                  <a:lnTo>
                    <a:pt x="615" y="630"/>
                  </a:lnTo>
                  <a:lnTo>
                    <a:pt x="615" y="627"/>
                  </a:lnTo>
                  <a:lnTo>
                    <a:pt x="618" y="625"/>
                  </a:lnTo>
                  <a:lnTo>
                    <a:pt x="618" y="623"/>
                  </a:lnTo>
                  <a:lnTo>
                    <a:pt x="615" y="623"/>
                  </a:lnTo>
                  <a:lnTo>
                    <a:pt x="615" y="623"/>
                  </a:lnTo>
                  <a:lnTo>
                    <a:pt x="615" y="620"/>
                  </a:lnTo>
                  <a:lnTo>
                    <a:pt x="615" y="618"/>
                  </a:lnTo>
                  <a:lnTo>
                    <a:pt x="615" y="615"/>
                  </a:lnTo>
                  <a:lnTo>
                    <a:pt x="610" y="613"/>
                  </a:lnTo>
                  <a:lnTo>
                    <a:pt x="610" y="608"/>
                  </a:lnTo>
                  <a:lnTo>
                    <a:pt x="608" y="606"/>
                  </a:lnTo>
                  <a:lnTo>
                    <a:pt x="608" y="606"/>
                  </a:lnTo>
                  <a:lnTo>
                    <a:pt x="608" y="606"/>
                  </a:lnTo>
                  <a:lnTo>
                    <a:pt x="608" y="606"/>
                  </a:lnTo>
                  <a:lnTo>
                    <a:pt x="608" y="606"/>
                  </a:lnTo>
                  <a:lnTo>
                    <a:pt x="606" y="604"/>
                  </a:lnTo>
                  <a:lnTo>
                    <a:pt x="606" y="604"/>
                  </a:lnTo>
                  <a:lnTo>
                    <a:pt x="603" y="604"/>
                  </a:lnTo>
                  <a:lnTo>
                    <a:pt x="603" y="601"/>
                  </a:lnTo>
                  <a:lnTo>
                    <a:pt x="603" y="601"/>
                  </a:lnTo>
                  <a:lnTo>
                    <a:pt x="601" y="596"/>
                  </a:lnTo>
                  <a:lnTo>
                    <a:pt x="601" y="596"/>
                  </a:lnTo>
                  <a:lnTo>
                    <a:pt x="601" y="594"/>
                  </a:lnTo>
                  <a:lnTo>
                    <a:pt x="603" y="594"/>
                  </a:lnTo>
                  <a:lnTo>
                    <a:pt x="603" y="592"/>
                  </a:lnTo>
                  <a:lnTo>
                    <a:pt x="603" y="592"/>
                  </a:lnTo>
                  <a:lnTo>
                    <a:pt x="606" y="592"/>
                  </a:lnTo>
                  <a:lnTo>
                    <a:pt x="608" y="592"/>
                  </a:lnTo>
                  <a:lnTo>
                    <a:pt x="606" y="589"/>
                  </a:lnTo>
                  <a:lnTo>
                    <a:pt x="606" y="587"/>
                  </a:lnTo>
                  <a:lnTo>
                    <a:pt x="603" y="582"/>
                  </a:lnTo>
                  <a:lnTo>
                    <a:pt x="606" y="582"/>
                  </a:lnTo>
                  <a:lnTo>
                    <a:pt x="606" y="575"/>
                  </a:lnTo>
                  <a:lnTo>
                    <a:pt x="606" y="575"/>
                  </a:lnTo>
                  <a:lnTo>
                    <a:pt x="608" y="573"/>
                  </a:lnTo>
                  <a:lnTo>
                    <a:pt x="608" y="573"/>
                  </a:lnTo>
                  <a:lnTo>
                    <a:pt x="610" y="573"/>
                  </a:lnTo>
                  <a:lnTo>
                    <a:pt x="610" y="570"/>
                  </a:lnTo>
                  <a:lnTo>
                    <a:pt x="610" y="568"/>
                  </a:lnTo>
                  <a:lnTo>
                    <a:pt x="608" y="566"/>
                  </a:lnTo>
                  <a:lnTo>
                    <a:pt x="610" y="563"/>
                  </a:lnTo>
                  <a:lnTo>
                    <a:pt x="608" y="561"/>
                  </a:lnTo>
                  <a:lnTo>
                    <a:pt x="608" y="559"/>
                  </a:lnTo>
                  <a:lnTo>
                    <a:pt x="608" y="554"/>
                  </a:lnTo>
                  <a:lnTo>
                    <a:pt x="610" y="542"/>
                  </a:lnTo>
                  <a:lnTo>
                    <a:pt x="613" y="537"/>
                  </a:lnTo>
                  <a:lnTo>
                    <a:pt x="615" y="530"/>
                  </a:lnTo>
                  <a:lnTo>
                    <a:pt x="618" y="525"/>
                  </a:lnTo>
                  <a:lnTo>
                    <a:pt x="618" y="518"/>
                  </a:lnTo>
                  <a:lnTo>
                    <a:pt x="615" y="518"/>
                  </a:lnTo>
                  <a:lnTo>
                    <a:pt x="613" y="521"/>
                  </a:lnTo>
                  <a:lnTo>
                    <a:pt x="613" y="525"/>
                  </a:lnTo>
                  <a:lnTo>
                    <a:pt x="610" y="537"/>
                  </a:lnTo>
                  <a:lnTo>
                    <a:pt x="606" y="556"/>
                  </a:lnTo>
                  <a:lnTo>
                    <a:pt x="603" y="563"/>
                  </a:lnTo>
                  <a:lnTo>
                    <a:pt x="594" y="589"/>
                  </a:lnTo>
                  <a:lnTo>
                    <a:pt x="592" y="596"/>
                  </a:lnTo>
                  <a:lnTo>
                    <a:pt x="589" y="601"/>
                  </a:lnTo>
                  <a:lnTo>
                    <a:pt x="587" y="604"/>
                  </a:lnTo>
                  <a:lnTo>
                    <a:pt x="587" y="604"/>
                  </a:lnTo>
                  <a:lnTo>
                    <a:pt x="587" y="604"/>
                  </a:lnTo>
                  <a:lnTo>
                    <a:pt x="587" y="606"/>
                  </a:lnTo>
                  <a:lnTo>
                    <a:pt x="592" y="611"/>
                  </a:lnTo>
                  <a:lnTo>
                    <a:pt x="592" y="613"/>
                  </a:lnTo>
                  <a:lnTo>
                    <a:pt x="594" y="613"/>
                  </a:lnTo>
                  <a:lnTo>
                    <a:pt x="594" y="613"/>
                  </a:lnTo>
                  <a:lnTo>
                    <a:pt x="594" y="611"/>
                  </a:lnTo>
                  <a:lnTo>
                    <a:pt x="594" y="608"/>
                  </a:lnTo>
                  <a:lnTo>
                    <a:pt x="594" y="608"/>
                  </a:lnTo>
                  <a:lnTo>
                    <a:pt x="596" y="606"/>
                  </a:lnTo>
                  <a:lnTo>
                    <a:pt x="596" y="606"/>
                  </a:lnTo>
                  <a:lnTo>
                    <a:pt x="596" y="606"/>
                  </a:lnTo>
                  <a:lnTo>
                    <a:pt x="599" y="606"/>
                  </a:lnTo>
                  <a:lnTo>
                    <a:pt x="601" y="608"/>
                  </a:lnTo>
                  <a:lnTo>
                    <a:pt x="603" y="608"/>
                  </a:lnTo>
                  <a:lnTo>
                    <a:pt x="606" y="608"/>
                  </a:lnTo>
                  <a:lnTo>
                    <a:pt x="608" y="611"/>
                  </a:lnTo>
                  <a:lnTo>
                    <a:pt x="608" y="613"/>
                  </a:lnTo>
                  <a:lnTo>
                    <a:pt x="610" y="615"/>
                  </a:lnTo>
                  <a:lnTo>
                    <a:pt x="613" y="618"/>
                  </a:lnTo>
                  <a:lnTo>
                    <a:pt x="615" y="620"/>
                  </a:lnTo>
                  <a:lnTo>
                    <a:pt x="615" y="623"/>
                  </a:lnTo>
                  <a:lnTo>
                    <a:pt x="615" y="627"/>
                  </a:lnTo>
                  <a:lnTo>
                    <a:pt x="613" y="630"/>
                  </a:lnTo>
                  <a:lnTo>
                    <a:pt x="613" y="630"/>
                  </a:lnTo>
                  <a:lnTo>
                    <a:pt x="610" y="627"/>
                  </a:lnTo>
                  <a:lnTo>
                    <a:pt x="610" y="630"/>
                  </a:lnTo>
                  <a:lnTo>
                    <a:pt x="608" y="630"/>
                  </a:lnTo>
                  <a:lnTo>
                    <a:pt x="608" y="632"/>
                  </a:lnTo>
                  <a:lnTo>
                    <a:pt x="608" y="632"/>
                  </a:lnTo>
                  <a:lnTo>
                    <a:pt x="610" y="634"/>
                  </a:lnTo>
                  <a:lnTo>
                    <a:pt x="613" y="639"/>
                  </a:lnTo>
                  <a:lnTo>
                    <a:pt x="615" y="639"/>
                  </a:lnTo>
                  <a:lnTo>
                    <a:pt x="615" y="639"/>
                  </a:lnTo>
                  <a:lnTo>
                    <a:pt x="618" y="641"/>
                  </a:lnTo>
                  <a:lnTo>
                    <a:pt x="620" y="644"/>
                  </a:lnTo>
                  <a:lnTo>
                    <a:pt x="620" y="649"/>
                  </a:lnTo>
                  <a:lnTo>
                    <a:pt x="620" y="649"/>
                  </a:lnTo>
                  <a:lnTo>
                    <a:pt x="622" y="651"/>
                  </a:lnTo>
                  <a:lnTo>
                    <a:pt x="627" y="653"/>
                  </a:lnTo>
                  <a:lnTo>
                    <a:pt x="627" y="653"/>
                  </a:lnTo>
                  <a:lnTo>
                    <a:pt x="627" y="651"/>
                  </a:lnTo>
                  <a:lnTo>
                    <a:pt x="627" y="649"/>
                  </a:lnTo>
                  <a:lnTo>
                    <a:pt x="625" y="646"/>
                  </a:lnTo>
                  <a:close/>
                  <a:moveTo>
                    <a:pt x="618" y="492"/>
                  </a:moveTo>
                  <a:lnTo>
                    <a:pt x="618" y="499"/>
                  </a:lnTo>
                  <a:lnTo>
                    <a:pt x="618" y="507"/>
                  </a:lnTo>
                  <a:lnTo>
                    <a:pt x="615" y="509"/>
                  </a:lnTo>
                  <a:lnTo>
                    <a:pt x="615" y="511"/>
                  </a:lnTo>
                  <a:lnTo>
                    <a:pt x="615" y="514"/>
                  </a:lnTo>
                  <a:lnTo>
                    <a:pt x="618" y="514"/>
                  </a:lnTo>
                  <a:lnTo>
                    <a:pt x="618" y="514"/>
                  </a:lnTo>
                  <a:lnTo>
                    <a:pt x="618" y="511"/>
                  </a:lnTo>
                  <a:lnTo>
                    <a:pt x="618" y="509"/>
                  </a:lnTo>
                  <a:lnTo>
                    <a:pt x="620" y="507"/>
                  </a:lnTo>
                  <a:lnTo>
                    <a:pt x="620" y="504"/>
                  </a:lnTo>
                  <a:lnTo>
                    <a:pt x="620" y="499"/>
                  </a:lnTo>
                  <a:lnTo>
                    <a:pt x="620" y="495"/>
                  </a:lnTo>
                  <a:lnTo>
                    <a:pt x="620" y="490"/>
                  </a:lnTo>
                  <a:lnTo>
                    <a:pt x="620" y="488"/>
                  </a:lnTo>
                  <a:lnTo>
                    <a:pt x="622" y="483"/>
                  </a:lnTo>
                  <a:lnTo>
                    <a:pt x="620" y="478"/>
                  </a:lnTo>
                  <a:lnTo>
                    <a:pt x="620" y="476"/>
                  </a:lnTo>
                  <a:lnTo>
                    <a:pt x="620" y="476"/>
                  </a:lnTo>
                  <a:lnTo>
                    <a:pt x="620" y="476"/>
                  </a:lnTo>
                  <a:lnTo>
                    <a:pt x="620" y="480"/>
                  </a:lnTo>
                  <a:lnTo>
                    <a:pt x="620" y="485"/>
                  </a:lnTo>
                  <a:lnTo>
                    <a:pt x="618" y="492"/>
                  </a:lnTo>
                  <a:close/>
                  <a:moveTo>
                    <a:pt x="689" y="682"/>
                  </a:moveTo>
                  <a:lnTo>
                    <a:pt x="689" y="682"/>
                  </a:lnTo>
                  <a:lnTo>
                    <a:pt x="684" y="679"/>
                  </a:lnTo>
                  <a:lnTo>
                    <a:pt x="679" y="670"/>
                  </a:lnTo>
                  <a:lnTo>
                    <a:pt x="677" y="667"/>
                  </a:lnTo>
                  <a:lnTo>
                    <a:pt x="672" y="667"/>
                  </a:lnTo>
                  <a:lnTo>
                    <a:pt x="670" y="667"/>
                  </a:lnTo>
                  <a:lnTo>
                    <a:pt x="667" y="665"/>
                  </a:lnTo>
                  <a:lnTo>
                    <a:pt x="667" y="663"/>
                  </a:lnTo>
                  <a:lnTo>
                    <a:pt x="665" y="660"/>
                  </a:lnTo>
                  <a:lnTo>
                    <a:pt x="665" y="658"/>
                  </a:lnTo>
                  <a:lnTo>
                    <a:pt x="663" y="658"/>
                  </a:lnTo>
                  <a:lnTo>
                    <a:pt x="660" y="656"/>
                  </a:lnTo>
                  <a:lnTo>
                    <a:pt x="658" y="658"/>
                  </a:lnTo>
                  <a:lnTo>
                    <a:pt x="653" y="658"/>
                  </a:lnTo>
                  <a:lnTo>
                    <a:pt x="644" y="658"/>
                  </a:lnTo>
                  <a:lnTo>
                    <a:pt x="644" y="658"/>
                  </a:lnTo>
                  <a:lnTo>
                    <a:pt x="639" y="656"/>
                  </a:lnTo>
                  <a:lnTo>
                    <a:pt x="636" y="658"/>
                  </a:lnTo>
                  <a:lnTo>
                    <a:pt x="636" y="660"/>
                  </a:lnTo>
                  <a:lnTo>
                    <a:pt x="641" y="660"/>
                  </a:lnTo>
                  <a:lnTo>
                    <a:pt x="648" y="663"/>
                  </a:lnTo>
                  <a:lnTo>
                    <a:pt x="651" y="667"/>
                  </a:lnTo>
                  <a:lnTo>
                    <a:pt x="653" y="667"/>
                  </a:lnTo>
                  <a:lnTo>
                    <a:pt x="653" y="667"/>
                  </a:lnTo>
                  <a:lnTo>
                    <a:pt x="660" y="672"/>
                  </a:lnTo>
                  <a:lnTo>
                    <a:pt x="665" y="675"/>
                  </a:lnTo>
                  <a:lnTo>
                    <a:pt x="670" y="682"/>
                  </a:lnTo>
                  <a:lnTo>
                    <a:pt x="679" y="686"/>
                  </a:lnTo>
                  <a:lnTo>
                    <a:pt x="681" y="691"/>
                  </a:lnTo>
                  <a:lnTo>
                    <a:pt x="689" y="698"/>
                  </a:lnTo>
                  <a:lnTo>
                    <a:pt x="686" y="694"/>
                  </a:lnTo>
                  <a:lnTo>
                    <a:pt x="689" y="691"/>
                  </a:lnTo>
                  <a:lnTo>
                    <a:pt x="691" y="689"/>
                  </a:lnTo>
                  <a:lnTo>
                    <a:pt x="689" y="686"/>
                  </a:lnTo>
                  <a:lnTo>
                    <a:pt x="691" y="684"/>
                  </a:lnTo>
                  <a:lnTo>
                    <a:pt x="689" y="682"/>
                  </a:lnTo>
                  <a:close/>
                  <a:moveTo>
                    <a:pt x="722" y="686"/>
                  </a:moveTo>
                  <a:lnTo>
                    <a:pt x="717" y="684"/>
                  </a:lnTo>
                  <a:lnTo>
                    <a:pt x="712" y="684"/>
                  </a:lnTo>
                  <a:lnTo>
                    <a:pt x="710" y="684"/>
                  </a:lnTo>
                  <a:lnTo>
                    <a:pt x="705" y="684"/>
                  </a:lnTo>
                  <a:lnTo>
                    <a:pt x="700" y="684"/>
                  </a:lnTo>
                  <a:lnTo>
                    <a:pt x="698" y="684"/>
                  </a:lnTo>
                  <a:lnTo>
                    <a:pt x="696" y="684"/>
                  </a:lnTo>
                  <a:lnTo>
                    <a:pt x="696" y="684"/>
                  </a:lnTo>
                  <a:lnTo>
                    <a:pt x="693" y="686"/>
                  </a:lnTo>
                  <a:lnTo>
                    <a:pt x="696" y="689"/>
                  </a:lnTo>
                  <a:lnTo>
                    <a:pt x="700" y="686"/>
                  </a:lnTo>
                  <a:lnTo>
                    <a:pt x="705" y="686"/>
                  </a:lnTo>
                  <a:lnTo>
                    <a:pt x="712" y="686"/>
                  </a:lnTo>
                  <a:lnTo>
                    <a:pt x="717" y="686"/>
                  </a:lnTo>
                  <a:lnTo>
                    <a:pt x="729" y="691"/>
                  </a:lnTo>
                  <a:lnTo>
                    <a:pt x="729" y="691"/>
                  </a:lnTo>
                  <a:lnTo>
                    <a:pt x="722" y="686"/>
                  </a:lnTo>
                  <a:close/>
                  <a:moveTo>
                    <a:pt x="0" y="575"/>
                  </a:moveTo>
                  <a:lnTo>
                    <a:pt x="0" y="575"/>
                  </a:lnTo>
                  <a:lnTo>
                    <a:pt x="0" y="575"/>
                  </a:lnTo>
                  <a:lnTo>
                    <a:pt x="0" y="575"/>
                  </a:lnTo>
                  <a:lnTo>
                    <a:pt x="0" y="575"/>
                  </a:lnTo>
                  <a:lnTo>
                    <a:pt x="0" y="575"/>
                  </a:lnTo>
                  <a:lnTo>
                    <a:pt x="0" y="575"/>
                  </a:lnTo>
                  <a:close/>
                  <a:moveTo>
                    <a:pt x="658" y="109"/>
                  </a:moveTo>
                  <a:lnTo>
                    <a:pt x="663" y="109"/>
                  </a:lnTo>
                  <a:lnTo>
                    <a:pt x="663" y="107"/>
                  </a:lnTo>
                  <a:lnTo>
                    <a:pt x="660" y="107"/>
                  </a:lnTo>
                  <a:lnTo>
                    <a:pt x="658" y="104"/>
                  </a:lnTo>
                  <a:lnTo>
                    <a:pt x="655" y="104"/>
                  </a:lnTo>
                  <a:lnTo>
                    <a:pt x="653" y="107"/>
                  </a:lnTo>
                  <a:lnTo>
                    <a:pt x="655" y="109"/>
                  </a:lnTo>
                  <a:lnTo>
                    <a:pt x="658" y="109"/>
                  </a:lnTo>
                  <a:close/>
                  <a:moveTo>
                    <a:pt x="622" y="151"/>
                  </a:moveTo>
                  <a:lnTo>
                    <a:pt x="622" y="156"/>
                  </a:lnTo>
                  <a:lnTo>
                    <a:pt x="627" y="156"/>
                  </a:lnTo>
                  <a:lnTo>
                    <a:pt x="629" y="154"/>
                  </a:lnTo>
                  <a:lnTo>
                    <a:pt x="629" y="149"/>
                  </a:lnTo>
                  <a:lnTo>
                    <a:pt x="627" y="144"/>
                  </a:lnTo>
                  <a:lnTo>
                    <a:pt x="622" y="142"/>
                  </a:lnTo>
                  <a:lnTo>
                    <a:pt x="620" y="147"/>
                  </a:lnTo>
                  <a:lnTo>
                    <a:pt x="622" y="149"/>
                  </a:lnTo>
                  <a:lnTo>
                    <a:pt x="622" y="151"/>
                  </a:lnTo>
                  <a:close/>
                  <a:moveTo>
                    <a:pt x="443" y="251"/>
                  </a:moveTo>
                  <a:lnTo>
                    <a:pt x="440" y="246"/>
                  </a:lnTo>
                  <a:lnTo>
                    <a:pt x="438" y="244"/>
                  </a:lnTo>
                  <a:lnTo>
                    <a:pt x="438" y="244"/>
                  </a:lnTo>
                  <a:lnTo>
                    <a:pt x="435" y="244"/>
                  </a:lnTo>
                  <a:lnTo>
                    <a:pt x="435" y="244"/>
                  </a:lnTo>
                  <a:lnTo>
                    <a:pt x="435" y="244"/>
                  </a:lnTo>
                  <a:lnTo>
                    <a:pt x="433" y="244"/>
                  </a:lnTo>
                  <a:lnTo>
                    <a:pt x="433" y="244"/>
                  </a:lnTo>
                  <a:lnTo>
                    <a:pt x="431" y="241"/>
                  </a:lnTo>
                  <a:lnTo>
                    <a:pt x="431" y="241"/>
                  </a:lnTo>
                  <a:lnTo>
                    <a:pt x="428" y="241"/>
                  </a:lnTo>
                  <a:lnTo>
                    <a:pt x="426" y="244"/>
                  </a:lnTo>
                  <a:lnTo>
                    <a:pt x="424" y="244"/>
                  </a:lnTo>
                  <a:lnTo>
                    <a:pt x="424" y="246"/>
                  </a:lnTo>
                  <a:lnTo>
                    <a:pt x="424" y="246"/>
                  </a:lnTo>
                  <a:lnTo>
                    <a:pt x="426" y="246"/>
                  </a:lnTo>
                  <a:lnTo>
                    <a:pt x="431" y="249"/>
                  </a:lnTo>
                  <a:lnTo>
                    <a:pt x="435" y="251"/>
                  </a:lnTo>
                  <a:lnTo>
                    <a:pt x="440" y="251"/>
                  </a:lnTo>
                  <a:lnTo>
                    <a:pt x="443" y="253"/>
                  </a:lnTo>
                  <a:lnTo>
                    <a:pt x="443" y="253"/>
                  </a:lnTo>
                  <a:lnTo>
                    <a:pt x="445" y="253"/>
                  </a:lnTo>
                  <a:lnTo>
                    <a:pt x="445" y="253"/>
                  </a:lnTo>
                  <a:lnTo>
                    <a:pt x="443" y="251"/>
                  </a:lnTo>
                  <a:close/>
                  <a:moveTo>
                    <a:pt x="100" y="24"/>
                  </a:moveTo>
                  <a:lnTo>
                    <a:pt x="97" y="21"/>
                  </a:lnTo>
                  <a:lnTo>
                    <a:pt x="95" y="21"/>
                  </a:lnTo>
                  <a:lnTo>
                    <a:pt x="93" y="21"/>
                  </a:lnTo>
                  <a:lnTo>
                    <a:pt x="90" y="19"/>
                  </a:lnTo>
                  <a:lnTo>
                    <a:pt x="90" y="21"/>
                  </a:lnTo>
                  <a:lnTo>
                    <a:pt x="93" y="21"/>
                  </a:lnTo>
                  <a:lnTo>
                    <a:pt x="95" y="24"/>
                  </a:lnTo>
                  <a:lnTo>
                    <a:pt x="97" y="26"/>
                  </a:lnTo>
                  <a:lnTo>
                    <a:pt x="97" y="28"/>
                  </a:lnTo>
                  <a:lnTo>
                    <a:pt x="97" y="28"/>
                  </a:lnTo>
                  <a:lnTo>
                    <a:pt x="100" y="28"/>
                  </a:lnTo>
                  <a:lnTo>
                    <a:pt x="100" y="26"/>
                  </a:lnTo>
                  <a:lnTo>
                    <a:pt x="100" y="26"/>
                  </a:lnTo>
                  <a:lnTo>
                    <a:pt x="100" y="24"/>
                  </a:lnTo>
                  <a:close/>
                </a:path>
              </a:pathLst>
            </a:custGeom>
            <a:solidFill>
              <a:schemeClr val="bg2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35" name="Freeform 35"/>
            <p:cNvSpPr>
              <a:spLocks noEditPoints="1"/>
            </p:cNvSpPr>
            <p:nvPr/>
          </p:nvSpPr>
          <p:spPr bwMode="auto">
            <a:xfrm>
              <a:off x="1824038" y="750888"/>
              <a:ext cx="1573213" cy="1468438"/>
            </a:xfrm>
            <a:custGeom>
              <a:avLst/>
              <a:gdLst>
                <a:gd name="T0" fmla="*/ 0 w 991"/>
                <a:gd name="T1" fmla="*/ 717 h 925"/>
                <a:gd name="T2" fmla="*/ 16 w 991"/>
                <a:gd name="T3" fmla="*/ 755 h 925"/>
                <a:gd name="T4" fmla="*/ 191 w 991"/>
                <a:gd name="T5" fmla="*/ 61 h 925"/>
                <a:gd name="T6" fmla="*/ 839 w 991"/>
                <a:gd name="T7" fmla="*/ 686 h 925"/>
                <a:gd name="T8" fmla="*/ 877 w 991"/>
                <a:gd name="T9" fmla="*/ 724 h 925"/>
                <a:gd name="T10" fmla="*/ 882 w 991"/>
                <a:gd name="T11" fmla="*/ 710 h 925"/>
                <a:gd name="T12" fmla="*/ 865 w 991"/>
                <a:gd name="T13" fmla="*/ 676 h 925"/>
                <a:gd name="T14" fmla="*/ 844 w 991"/>
                <a:gd name="T15" fmla="*/ 643 h 925"/>
                <a:gd name="T16" fmla="*/ 813 w 991"/>
                <a:gd name="T17" fmla="*/ 639 h 925"/>
                <a:gd name="T18" fmla="*/ 383 w 991"/>
                <a:gd name="T19" fmla="*/ 442 h 925"/>
                <a:gd name="T20" fmla="*/ 825 w 991"/>
                <a:gd name="T21" fmla="*/ 714 h 925"/>
                <a:gd name="T22" fmla="*/ 721 w 991"/>
                <a:gd name="T23" fmla="*/ 908 h 925"/>
                <a:gd name="T24" fmla="*/ 948 w 991"/>
                <a:gd name="T25" fmla="*/ 911 h 925"/>
                <a:gd name="T26" fmla="*/ 934 w 991"/>
                <a:gd name="T27" fmla="*/ 873 h 925"/>
                <a:gd name="T28" fmla="*/ 932 w 991"/>
                <a:gd name="T29" fmla="*/ 840 h 925"/>
                <a:gd name="T30" fmla="*/ 891 w 991"/>
                <a:gd name="T31" fmla="*/ 816 h 925"/>
                <a:gd name="T32" fmla="*/ 875 w 991"/>
                <a:gd name="T33" fmla="*/ 766 h 925"/>
                <a:gd name="T34" fmla="*/ 849 w 991"/>
                <a:gd name="T35" fmla="*/ 757 h 925"/>
                <a:gd name="T36" fmla="*/ 837 w 991"/>
                <a:gd name="T37" fmla="*/ 743 h 925"/>
                <a:gd name="T38" fmla="*/ 820 w 991"/>
                <a:gd name="T39" fmla="*/ 747 h 925"/>
                <a:gd name="T40" fmla="*/ 813 w 991"/>
                <a:gd name="T41" fmla="*/ 707 h 925"/>
                <a:gd name="T42" fmla="*/ 806 w 991"/>
                <a:gd name="T43" fmla="*/ 684 h 925"/>
                <a:gd name="T44" fmla="*/ 761 w 991"/>
                <a:gd name="T45" fmla="*/ 639 h 925"/>
                <a:gd name="T46" fmla="*/ 738 w 991"/>
                <a:gd name="T47" fmla="*/ 617 h 925"/>
                <a:gd name="T48" fmla="*/ 716 w 991"/>
                <a:gd name="T49" fmla="*/ 598 h 925"/>
                <a:gd name="T50" fmla="*/ 704 w 991"/>
                <a:gd name="T51" fmla="*/ 587 h 925"/>
                <a:gd name="T52" fmla="*/ 693 w 991"/>
                <a:gd name="T53" fmla="*/ 584 h 925"/>
                <a:gd name="T54" fmla="*/ 674 w 991"/>
                <a:gd name="T55" fmla="*/ 575 h 925"/>
                <a:gd name="T56" fmla="*/ 643 w 991"/>
                <a:gd name="T57" fmla="*/ 527 h 925"/>
                <a:gd name="T58" fmla="*/ 631 w 991"/>
                <a:gd name="T59" fmla="*/ 480 h 925"/>
                <a:gd name="T60" fmla="*/ 624 w 991"/>
                <a:gd name="T61" fmla="*/ 414 h 925"/>
                <a:gd name="T62" fmla="*/ 619 w 991"/>
                <a:gd name="T63" fmla="*/ 352 h 925"/>
                <a:gd name="T64" fmla="*/ 598 w 991"/>
                <a:gd name="T65" fmla="*/ 229 h 925"/>
                <a:gd name="T66" fmla="*/ 577 w 991"/>
                <a:gd name="T67" fmla="*/ 163 h 925"/>
                <a:gd name="T68" fmla="*/ 579 w 991"/>
                <a:gd name="T69" fmla="*/ 158 h 925"/>
                <a:gd name="T70" fmla="*/ 579 w 991"/>
                <a:gd name="T71" fmla="*/ 118 h 925"/>
                <a:gd name="T72" fmla="*/ 584 w 991"/>
                <a:gd name="T73" fmla="*/ 47 h 925"/>
                <a:gd name="T74" fmla="*/ 619 w 991"/>
                <a:gd name="T75" fmla="*/ 0 h 925"/>
                <a:gd name="T76" fmla="*/ 423 w 991"/>
                <a:gd name="T77" fmla="*/ 16 h 925"/>
                <a:gd name="T78" fmla="*/ 210 w 991"/>
                <a:gd name="T79" fmla="*/ 35 h 925"/>
                <a:gd name="T80" fmla="*/ 253 w 991"/>
                <a:gd name="T81" fmla="*/ 130 h 925"/>
                <a:gd name="T82" fmla="*/ 298 w 991"/>
                <a:gd name="T83" fmla="*/ 182 h 925"/>
                <a:gd name="T84" fmla="*/ 288 w 991"/>
                <a:gd name="T85" fmla="*/ 222 h 925"/>
                <a:gd name="T86" fmla="*/ 312 w 991"/>
                <a:gd name="T87" fmla="*/ 255 h 925"/>
                <a:gd name="T88" fmla="*/ 371 w 991"/>
                <a:gd name="T89" fmla="*/ 369 h 925"/>
                <a:gd name="T90" fmla="*/ 399 w 991"/>
                <a:gd name="T91" fmla="*/ 452 h 925"/>
                <a:gd name="T92" fmla="*/ 406 w 991"/>
                <a:gd name="T93" fmla="*/ 459 h 925"/>
                <a:gd name="T94" fmla="*/ 435 w 991"/>
                <a:gd name="T95" fmla="*/ 546 h 925"/>
                <a:gd name="T96" fmla="*/ 485 w 991"/>
                <a:gd name="T97" fmla="*/ 610 h 925"/>
                <a:gd name="T98" fmla="*/ 615 w 991"/>
                <a:gd name="T99" fmla="*/ 695 h 925"/>
                <a:gd name="T100" fmla="*/ 648 w 991"/>
                <a:gd name="T101" fmla="*/ 738 h 925"/>
                <a:gd name="T102" fmla="*/ 681 w 991"/>
                <a:gd name="T103" fmla="*/ 776 h 925"/>
                <a:gd name="T104" fmla="*/ 714 w 991"/>
                <a:gd name="T105" fmla="*/ 804 h 925"/>
                <a:gd name="T106" fmla="*/ 733 w 991"/>
                <a:gd name="T107" fmla="*/ 842 h 925"/>
                <a:gd name="T108" fmla="*/ 728 w 991"/>
                <a:gd name="T109" fmla="*/ 892 h 925"/>
                <a:gd name="T110" fmla="*/ 740 w 991"/>
                <a:gd name="T111" fmla="*/ 925 h 925"/>
                <a:gd name="T112" fmla="*/ 932 w 991"/>
                <a:gd name="T113" fmla="*/ 795 h 925"/>
                <a:gd name="T114" fmla="*/ 991 w 991"/>
                <a:gd name="T115" fmla="*/ 788 h 925"/>
                <a:gd name="T116" fmla="*/ 544 w 991"/>
                <a:gd name="T117" fmla="*/ 887 h 925"/>
                <a:gd name="T118" fmla="*/ 525 w 991"/>
                <a:gd name="T119" fmla="*/ 890 h 925"/>
                <a:gd name="T120" fmla="*/ 539 w 991"/>
                <a:gd name="T121" fmla="*/ 918 h 925"/>
                <a:gd name="T122" fmla="*/ 723 w 991"/>
                <a:gd name="T123" fmla="*/ 918 h 925"/>
                <a:gd name="T124" fmla="*/ 473 w 991"/>
                <a:gd name="T125" fmla="*/ 866 h 9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91" h="925">
                  <a:moveTo>
                    <a:pt x="23" y="719"/>
                  </a:moveTo>
                  <a:lnTo>
                    <a:pt x="19" y="714"/>
                  </a:lnTo>
                  <a:lnTo>
                    <a:pt x="16" y="714"/>
                  </a:lnTo>
                  <a:lnTo>
                    <a:pt x="14" y="710"/>
                  </a:lnTo>
                  <a:lnTo>
                    <a:pt x="14" y="705"/>
                  </a:lnTo>
                  <a:lnTo>
                    <a:pt x="14" y="703"/>
                  </a:lnTo>
                  <a:lnTo>
                    <a:pt x="16" y="700"/>
                  </a:lnTo>
                  <a:lnTo>
                    <a:pt x="19" y="698"/>
                  </a:lnTo>
                  <a:lnTo>
                    <a:pt x="16" y="695"/>
                  </a:lnTo>
                  <a:lnTo>
                    <a:pt x="12" y="695"/>
                  </a:lnTo>
                  <a:lnTo>
                    <a:pt x="9" y="700"/>
                  </a:lnTo>
                  <a:lnTo>
                    <a:pt x="4" y="700"/>
                  </a:lnTo>
                  <a:lnTo>
                    <a:pt x="2" y="703"/>
                  </a:lnTo>
                  <a:lnTo>
                    <a:pt x="0" y="707"/>
                  </a:lnTo>
                  <a:lnTo>
                    <a:pt x="0" y="710"/>
                  </a:lnTo>
                  <a:lnTo>
                    <a:pt x="0" y="712"/>
                  </a:lnTo>
                  <a:lnTo>
                    <a:pt x="0" y="717"/>
                  </a:lnTo>
                  <a:lnTo>
                    <a:pt x="2" y="719"/>
                  </a:lnTo>
                  <a:lnTo>
                    <a:pt x="4" y="721"/>
                  </a:lnTo>
                  <a:lnTo>
                    <a:pt x="7" y="724"/>
                  </a:lnTo>
                  <a:lnTo>
                    <a:pt x="9" y="726"/>
                  </a:lnTo>
                  <a:lnTo>
                    <a:pt x="9" y="733"/>
                  </a:lnTo>
                  <a:lnTo>
                    <a:pt x="7" y="736"/>
                  </a:lnTo>
                  <a:lnTo>
                    <a:pt x="12" y="738"/>
                  </a:lnTo>
                  <a:lnTo>
                    <a:pt x="12" y="743"/>
                  </a:lnTo>
                  <a:lnTo>
                    <a:pt x="12" y="745"/>
                  </a:lnTo>
                  <a:lnTo>
                    <a:pt x="12" y="747"/>
                  </a:lnTo>
                  <a:lnTo>
                    <a:pt x="14" y="752"/>
                  </a:lnTo>
                  <a:lnTo>
                    <a:pt x="12" y="755"/>
                  </a:lnTo>
                  <a:lnTo>
                    <a:pt x="12" y="757"/>
                  </a:lnTo>
                  <a:lnTo>
                    <a:pt x="12" y="757"/>
                  </a:lnTo>
                  <a:lnTo>
                    <a:pt x="12" y="755"/>
                  </a:lnTo>
                  <a:lnTo>
                    <a:pt x="14" y="755"/>
                  </a:lnTo>
                  <a:lnTo>
                    <a:pt x="16" y="755"/>
                  </a:lnTo>
                  <a:lnTo>
                    <a:pt x="19" y="755"/>
                  </a:lnTo>
                  <a:lnTo>
                    <a:pt x="23" y="747"/>
                  </a:lnTo>
                  <a:lnTo>
                    <a:pt x="23" y="740"/>
                  </a:lnTo>
                  <a:lnTo>
                    <a:pt x="23" y="733"/>
                  </a:lnTo>
                  <a:lnTo>
                    <a:pt x="23" y="729"/>
                  </a:lnTo>
                  <a:lnTo>
                    <a:pt x="23" y="719"/>
                  </a:lnTo>
                  <a:close/>
                  <a:moveTo>
                    <a:pt x="191" y="61"/>
                  </a:moveTo>
                  <a:lnTo>
                    <a:pt x="189" y="59"/>
                  </a:lnTo>
                  <a:lnTo>
                    <a:pt x="189" y="59"/>
                  </a:lnTo>
                  <a:lnTo>
                    <a:pt x="189" y="59"/>
                  </a:lnTo>
                  <a:lnTo>
                    <a:pt x="189" y="61"/>
                  </a:lnTo>
                  <a:lnTo>
                    <a:pt x="189" y="61"/>
                  </a:lnTo>
                  <a:lnTo>
                    <a:pt x="189" y="63"/>
                  </a:lnTo>
                  <a:lnTo>
                    <a:pt x="191" y="66"/>
                  </a:lnTo>
                  <a:lnTo>
                    <a:pt x="191" y="66"/>
                  </a:lnTo>
                  <a:lnTo>
                    <a:pt x="191" y="63"/>
                  </a:lnTo>
                  <a:lnTo>
                    <a:pt x="191" y="61"/>
                  </a:lnTo>
                  <a:close/>
                  <a:moveTo>
                    <a:pt x="816" y="655"/>
                  </a:moveTo>
                  <a:lnTo>
                    <a:pt x="816" y="658"/>
                  </a:lnTo>
                  <a:lnTo>
                    <a:pt x="816" y="660"/>
                  </a:lnTo>
                  <a:lnTo>
                    <a:pt x="820" y="662"/>
                  </a:lnTo>
                  <a:lnTo>
                    <a:pt x="820" y="662"/>
                  </a:lnTo>
                  <a:lnTo>
                    <a:pt x="820" y="665"/>
                  </a:lnTo>
                  <a:lnTo>
                    <a:pt x="823" y="667"/>
                  </a:lnTo>
                  <a:lnTo>
                    <a:pt x="825" y="669"/>
                  </a:lnTo>
                  <a:lnTo>
                    <a:pt x="825" y="672"/>
                  </a:lnTo>
                  <a:lnTo>
                    <a:pt x="825" y="674"/>
                  </a:lnTo>
                  <a:lnTo>
                    <a:pt x="827" y="676"/>
                  </a:lnTo>
                  <a:lnTo>
                    <a:pt x="830" y="679"/>
                  </a:lnTo>
                  <a:lnTo>
                    <a:pt x="832" y="679"/>
                  </a:lnTo>
                  <a:lnTo>
                    <a:pt x="835" y="679"/>
                  </a:lnTo>
                  <a:lnTo>
                    <a:pt x="837" y="681"/>
                  </a:lnTo>
                  <a:lnTo>
                    <a:pt x="839" y="684"/>
                  </a:lnTo>
                  <a:lnTo>
                    <a:pt x="839" y="686"/>
                  </a:lnTo>
                  <a:lnTo>
                    <a:pt x="842" y="691"/>
                  </a:lnTo>
                  <a:lnTo>
                    <a:pt x="846" y="693"/>
                  </a:lnTo>
                  <a:lnTo>
                    <a:pt x="851" y="695"/>
                  </a:lnTo>
                  <a:lnTo>
                    <a:pt x="851" y="700"/>
                  </a:lnTo>
                  <a:lnTo>
                    <a:pt x="856" y="700"/>
                  </a:lnTo>
                  <a:lnTo>
                    <a:pt x="858" y="703"/>
                  </a:lnTo>
                  <a:lnTo>
                    <a:pt x="858" y="705"/>
                  </a:lnTo>
                  <a:lnTo>
                    <a:pt x="861" y="705"/>
                  </a:lnTo>
                  <a:lnTo>
                    <a:pt x="863" y="707"/>
                  </a:lnTo>
                  <a:lnTo>
                    <a:pt x="865" y="710"/>
                  </a:lnTo>
                  <a:lnTo>
                    <a:pt x="868" y="712"/>
                  </a:lnTo>
                  <a:lnTo>
                    <a:pt x="868" y="714"/>
                  </a:lnTo>
                  <a:lnTo>
                    <a:pt x="870" y="717"/>
                  </a:lnTo>
                  <a:lnTo>
                    <a:pt x="870" y="719"/>
                  </a:lnTo>
                  <a:lnTo>
                    <a:pt x="872" y="721"/>
                  </a:lnTo>
                  <a:lnTo>
                    <a:pt x="875" y="721"/>
                  </a:lnTo>
                  <a:lnTo>
                    <a:pt x="877" y="724"/>
                  </a:lnTo>
                  <a:lnTo>
                    <a:pt x="879" y="726"/>
                  </a:lnTo>
                  <a:lnTo>
                    <a:pt x="884" y="729"/>
                  </a:lnTo>
                  <a:lnTo>
                    <a:pt x="887" y="731"/>
                  </a:lnTo>
                  <a:lnTo>
                    <a:pt x="889" y="733"/>
                  </a:lnTo>
                  <a:lnTo>
                    <a:pt x="891" y="736"/>
                  </a:lnTo>
                  <a:lnTo>
                    <a:pt x="891" y="736"/>
                  </a:lnTo>
                  <a:lnTo>
                    <a:pt x="891" y="729"/>
                  </a:lnTo>
                  <a:lnTo>
                    <a:pt x="891" y="726"/>
                  </a:lnTo>
                  <a:lnTo>
                    <a:pt x="894" y="721"/>
                  </a:lnTo>
                  <a:lnTo>
                    <a:pt x="891" y="721"/>
                  </a:lnTo>
                  <a:lnTo>
                    <a:pt x="891" y="721"/>
                  </a:lnTo>
                  <a:lnTo>
                    <a:pt x="889" y="719"/>
                  </a:lnTo>
                  <a:lnTo>
                    <a:pt x="887" y="719"/>
                  </a:lnTo>
                  <a:lnTo>
                    <a:pt x="884" y="717"/>
                  </a:lnTo>
                  <a:lnTo>
                    <a:pt x="887" y="714"/>
                  </a:lnTo>
                  <a:lnTo>
                    <a:pt x="884" y="712"/>
                  </a:lnTo>
                  <a:lnTo>
                    <a:pt x="882" y="710"/>
                  </a:lnTo>
                  <a:lnTo>
                    <a:pt x="882" y="707"/>
                  </a:lnTo>
                  <a:lnTo>
                    <a:pt x="882" y="703"/>
                  </a:lnTo>
                  <a:lnTo>
                    <a:pt x="882" y="698"/>
                  </a:lnTo>
                  <a:lnTo>
                    <a:pt x="884" y="695"/>
                  </a:lnTo>
                  <a:lnTo>
                    <a:pt x="882" y="695"/>
                  </a:lnTo>
                  <a:lnTo>
                    <a:pt x="882" y="693"/>
                  </a:lnTo>
                  <a:lnTo>
                    <a:pt x="882" y="688"/>
                  </a:lnTo>
                  <a:lnTo>
                    <a:pt x="882" y="686"/>
                  </a:lnTo>
                  <a:lnTo>
                    <a:pt x="882" y="681"/>
                  </a:lnTo>
                  <a:lnTo>
                    <a:pt x="884" y="679"/>
                  </a:lnTo>
                  <a:lnTo>
                    <a:pt x="882" y="676"/>
                  </a:lnTo>
                  <a:lnTo>
                    <a:pt x="877" y="676"/>
                  </a:lnTo>
                  <a:lnTo>
                    <a:pt x="875" y="676"/>
                  </a:lnTo>
                  <a:lnTo>
                    <a:pt x="872" y="676"/>
                  </a:lnTo>
                  <a:lnTo>
                    <a:pt x="868" y="676"/>
                  </a:lnTo>
                  <a:lnTo>
                    <a:pt x="868" y="676"/>
                  </a:lnTo>
                  <a:lnTo>
                    <a:pt x="865" y="676"/>
                  </a:lnTo>
                  <a:lnTo>
                    <a:pt x="863" y="679"/>
                  </a:lnTo>
                  <a:lnTo>
                    <a:pt x="861" y="679"/>
                  </a:lnTo>
                  <a:lnTo>
                    <a:pt x="861" y="676"/>
                  </a:lnTo>
                  <a:lnTo>
                    <a:pt x="853" y="674"/>
                  </a:lnTo>
                  <a:lnTo>
                    <a:pt x="849" y="672"/>
                  </a:lnTo>
                  <a:lnTo>
                    <a:pt x="849" y="667"/>
                  </a:lnTo>
                  <a:lnTo>
                    <a:pt x="849" y="665"/>
                  </a:lnTo>
                  <a:lnTo>
                    <a:pt x="849" y="662"/>
                  </a:lnTo>
                  <a:lnTo>
                    <a:pt x="851" y="660"/>
                  </a:lnTo>
                  <a:lnTo>
                    <a:pt x="851" y="658"/>
                  </a:lnTo>
                  <a:lnTo>
                    <a:pt x="851" y="655"/>
                  </a:lnTo>
                  <a:lnTo>
                    <a:pt x="851" y="655"/>
                  </a:lnTo>
                  <a:lnTo>
                    <a:pt x="849" y="650"/>
                  </a:lnTo>
                  <a:lnTo>
                    <a:pt x="846" y="648"/>
                  </a:lnTo>
                  <a:lnTo>
                    <a:pt x="846" y="646"/>
                  </a:lnTo>
                  <a:lnTo>
                    <a:pt x="844" y="646"/>
                  </a:lnTo>
                  <a:lnTo>
                    <a:pt x="844" y="643"/>
                  </a:lnTo>
                  <a:lnTo>
                    <a:pt x="839" y="641"/>
                  </a:lnTo>
                  <a:lnTo>
                    <a:pt x="839" y="636"/>
                  </a:lnTo>
                  <a:lnTo>
                    <a:pt x="832" y="632"/>
                  </a:lnTo>
                  <a:lnTo>
                    <a:pt x="830" y="629"/>
                  </a:lnTo>
                  <a:lnTo>
                    <a:pt x="827" y="629"/>
                  </a:lnTo>
                  <a:lnTo>
                    <a:pt x="825" y="627"/>
                  </a:lnTo>
                  <a:lnTo>
                    <a:pt x="825" y="624"/>
                  </a:lnTo>
                  <a:lnTo>
                    <a:pt x="823" y="624"/>
                  </a:lnTo>
                  <a:lnTo>
                    <a:pt x="823" y="627"/>
                  </a:lnTo>
                  <a:lnTo>
                    <a:pt x="820" y="627"/>
                  </a:lnTo>
                  <a:lnTo>
                    <a:pt x="818" y="629"/>
                  </a:lnTo>
                  <a:lnTo>
                    <a:pt x="816" y="627"/>
                  </a:lnTo>
                  <a:lnTo>
                    <a:pt x="816" y="627"/>
                  </a:lnTo>
                  <a:lnTo>
                    <a:pt x="816" y="627"/>
                  </a:lnTo>
                  <a:lnTo>
                    <a:pt x="816" y="632"/>
                  </a:lnTo>
                  <a:lnTo>
                    <a:pt x="816" y="634"/>
                  </a:lnTo>
                  <a:lnTo>
                    <a:pt x="813" y="639"/>
                  </a:lnTo>
                  <a:lnTo>
                    <a:pt x="811" y="643"/>
                  </a:lnTo>
                  <a:lnTo>
                    <a:pt x="811" y="648"/>
                  </a:lnTo>
                  <a:lnTo>
                    <a:pt x="811" y="653"/>
                  </a:lnTo>
                  <a:lnTo>
                    <a:pt x="816" y="655"/>
                  </a:lnTo>
                  <a:close/>
                  <a:moveTo>
                    <a:pt x="671" y="546"/>
                  </a:moveTo>
                  <a:lnTo>
                    <a:pt x="674" y="546"/>
                  </a:lnTo>
                  <a:lnTo>
                    <a:pt x="674" y="544"/>
                  </a:lnTo>
                  <a:lnTo>
                    <a:pt x="674" y="542"/>
                  </a:lnTo>
                  <a:lnTo>
                    <a:pt x="671" y="539"/>
                  </a:lnTo>
                  <a:lnTo>
                    <a:pt x="671" y="542"/>
                  </a:lnTo>
                  <a:lnTo>
                    <a:pt x="669" y="544"/>
                  </a:lnTo>
                  <a:lnTo>
                    <a:pt x="671" y="546"/>
                  </a:lnTo>
                  <a:close/>
                  <a:moveTo>
                    <a:pt x="383" y="440"/>
                  </a:moveTo>
                  <a:lnTo>
                    <a:pt x="383" y="440"/>
                  </a:lnTo>
                  <a:lnTo>
                    <a:pt x="380" y="442"/>
                  </a:lnTo>
                  <a:lnTo>
                    <a:pt x="380" y="442"/>
                  </a:lnTo>
                  <a:lnTo>
                    <a:pt x="383" y="442"/>
                  </a:lnTo>
                  <a:lnTo>
                    <a:pt x="383" y="442"/>
                  </a:lnTo>
                  <a:lnTo>
                    <a:pt x="383" y="442"/>
                  </a:lnTo>
                  <a:lnTo>
                    <a:pt x="383" y="440"/>
                  </a:lnTo>
                  <a:close/>
                  <a:moveTo>
                    <a:pt x="827" y="726"/>
                  </a:moveTo>
                  <a:lnTo>
                    <a:pt x="827" y="726"/>
                  </a:lnTo>
                  <a:lnTo>
                    <a:pt x="827" y="724"/>
                  </a:lnTo>
                  <a:lnTo>
                    <a:pt x="827" y="724"/>
                  </a:lnTo>
                  <a:lnTo>
                    <a:pt x="827" y="724"/>
                  </a:lnTo>
                  <a:lnTo>
                    <a:pt x="827" y="721"/>
                  </a:lnTo>
                  <a:lnTo>
                    <a:pt x="827" y="721"/>
                  </a:lnTo>
                  <a:lnTo>
                    <a:pt x="825" y="719"/>
                  </a:lnTo>
                  <a:lnTo>
                    <a:pt x="825" y="719"/>
                  </a:lnTo>
                  <a:lnTo>
                    <a:pt x="825" y="717"/>
                  </a:lnTo>
                  <a:lnTo>
                    <a:pt x="825" y="717"/>
                  </a:lnTo>
                  <a:lnTo>
                    <a:pt x="825" y="717"/>
                  </a:lnTo>
                  <a:lnTo>
                    <a:pt x="825" y="714"/>
                  </a:lnTo>
                  <a:lnTo>
                    <a:pt x="825" y="714"/>
                  </a:lnTo>
                  <a:lnTo>
                    <a:pt x="825" y="714"/>
                  </a:lnTo>
                  <a:lnTo>
                    <a:pt x="823" y="714"/>
                  </a:lnTo>
                  <a:lnTo>
                    <a:pt x="823" y="714"/>
                  </a:lnTo>
                  <a:lnTo>
                    <a:pt x="823" y="717"/>
                  </a:lnTo>
                  <a:lnTo>
                    <a:pt x="823" y="717"/>
                  </a:lnTo>
                  <a:lnTo>
                    <a:pt x="825" y="717"/>
                  </a:lnTo>
                  <a:lnTo>
                    <a:pt x="825" y="719"/>
                  </a:lnTo>
                  <a:lnTo>
                    <a:pt x="825" y="719"/>
                  </a:lnTo>
                  <a:lnTo>
                    <a:pt x="825" y="721"/>
                  </a:lnTo>
                  <a:lnTo>
                    <a:pt x="825" y="721"/>
                  </a:lnTo>
                  <a:lnTo>
                    <a:pt x="825" y="721"/>
                  </a:lnTo>
                  <a:lnTo>
                    <a:pt x="825" y="724"/>
                  </a:lnTo>
                  <a:lnTo>
                    <a:pt x="825" y="724"/>
                  </a:lnTo>
                  <a:lnTo>
                    <a:pt x="825" y="724"/>
                  </a:lnTo>
                  <a:lnTo>
                    <a:pt x="827" y="726"/>
                  </a:lnTo>
                  <a:close/>
                  <a:moveTo>
                    <a:pt x="723" y="913"/>
                  </a:moveTo>
                  <a:lnTo>
                    <a:pt x="721" y="908"/>
                  </a:lnTo>
                  <a:lnTo>
                    <a:pt x="719" y="908"/>
                  </a:lnTo>
                  <a:lnTo>
                    <a:pt x="716" y="913"/>
                  </a:lnTo>
                  <a:lnTo>
                    <a:pt x="709" y="920"/>
                  </a:lnTo>
                  <a:lnTo>
                    <a:pt x="707" y="925"/>
                  </a:lnTo>
                  <a:lnTo>
                    <a:pt x="716" y="925"/>
                  </a:lnTo>
                  <a:lnTo>
                    <a:pt x="716" y="925"/>
                  </a:lnTo>
                  <a:lnTo>
                    <a:pt x="716" y="923"/>
                  </a:lnTo>
                  <a:lnTo>
                    <a:pt x="716" y="920"/>
                  </a:lnTo>
                  <a:lnTo>
                    <a:pt x="719" y="918"/>
                  </a:lnTo>
                  <a:lnTo>
                    <a:pt x="721" y="916"/>
                  </a:lnTo>
                  <a:lnTo>
                    <a:pt x="723" y="913"/>
                  </a:lnTo>
                  <a:close/>
                  <a:moveTo>
                    <a:pt x="948" y="925"/>
                  </a:moveTo>
                  <a:lnTo>
                    <a:pt x="946" y="923"/>
                  </a:lnTo>
                  <a:lnTo>
                    <a:pt x="946" y="918"/>
                  </a:lnTo>
                  <a:lnTo>
                    <a:pt x="946" y="916"/>
                  </a:lnTo>
                  <a:lnTo>
                    <a:pt x="946" y="913"/>
                  </a:lnTo>
                  <a:lnTo>
                    <a:pt x="948" y="911"/>
                  </a:lnTo>
                  <a:lnTo>
                    <a:pt x="948" y="911"/>
                  </a:lnTo>
                  <a:lnTo>
                    <a:pt x="946" y="908"/>
                  </a:lnTo>
                  <a:lnTo>
                    <a:pt x="946" y="908"/>
                  </a:lnTo>
                  <a:lnTo>
                    <a:pt x="943" y="901"/>
                  </a:lnTo>
                  <a:lnTo>
                    <a:pt x="943" y="897"/>
                  </a:lnTo>
                  <a:lnTo>
                    <a:pt x="946" y="894"/>
                  </a:lnTo>
                  <a:lnTo>
                    <a:pt x="946" y="892"/>
                  </a:lnTo>
                  <a:lnTo>
                    <a:pt x="946" y="890"/>
                  </a:lnTo>
                  <a:lnTo>
                    <a:pt x="946" y="887"/>
                  </a:lnTo>
                  <a:lnTo>
                    <a:pt x="948" y="887"/>
                  </a:lnTo>
                  <a:lnTo>
                    <a:pt x="948" y="887"/>
                  </a:lnTo>
                  <a:lnTo>
                    <a:pt x="946" y="885"/>
                  </a:lnTo>
                  <a:lnTo>
                    <a:pt x="946" y="885"/>
                  </a:lnTo>
                  <a:lnTo>
                    <a:pt x="939" y="878"/>
                  </a:lnTo>
                  <a:lnTo>
                    <a:pt x="939" y="875"/>
                  </a:lnTo>
                  <a:lnTo>
                    <a:pt x="936" y="875"/>
                  </a:lnTo>
                  <a:lnTo>
                    <a:pt x="934" y="873"/>
                  </a:lnTo>
                  <a:lnTo>
                    <a:pt x="934" y="871"/>
                  </a:lnTo>
                  <a:lnTo>
                    <a:pt x="934" y="868"/>
                  </a:lnTo>
                  <a:lnTo>
                    <a:pt x="934" y="866"/>
                  </a:lnTo>
                  <a:lnTo>
                    <a:pt x="934" y="861"/>
                  </a:lnTo>
                  <a:lnTo>
                    <a:pt x="936" y="854"/>
                  </a:lnTo>
                  <a:lnTo>
                    <a:pt x="936" y="852"/>
                  </a:lnTo>
                  <a:lnTo>
                    <a:pt x="936" y="849"/>
                  </a:lnTo>
                  <a:lnTo>
                    <a:pt x="936" y="847"/>
                  </a:lnTo>
                  <a:lnTo>
                    <a:pt x="936" y="845"/>
                  </a:lnTo>
                  <a:lnTo>
                    <a:pt x="939" y="845"/>
                  </a:lnTo>
                  <a:lnTo>
                    <a:pt x="939" y="842"/>
                  </a:lnTo>
                  <a:lnTo>
                    <a:pt x="939" y="840"/>
                  </a:lnTo>
                  <a:lnTo>
                    <a:pt x="936" y="840"/>
                  </a:lnTo>
                  <a:lnTo>
                    <a:pt x="936" y="842"/>
                  </a:lnTo>
                  <a:lnTo>
                    <a:pt x="934" y="842"/>
                  </a:lnTo>
                  <a:lnTo>
                    <a:pt x="932" y="842"/>
                  </a:lnTo>
                  <a:lnTo>
                    <a:pt x="932" y="840"/>
                  </a:lnTo>
                  <a:lnTo>
                    <a:pt x="934" y="840"/>
                  </a:lnTo>
                  <a:lnTo>
                    <a:pt x="934" y="837"/>
                  </a:lnTo>
                  <a:lnTo>
                    <a:pt x="932" y="837"/>
                  </a:lnTo>
                  <a:lnTo>
                    <a:pt x="932" y="835"/>
                  </a:lnTo>
                  <a:lnTo>
                    <a:pt x="929" y="833"/>
                  </a:lnTo>
                  <a:lnTo>
                    <a:pt x="924" y="835"/>
                  </a:lnTo>
                  <a:lnTo>
                    <a:pt x="917" y="837"/>
                  </a:lnTo>
                  <a:lnTo>
                    <a:pt x="913" y="837"/>
                  </a:lnTo>
                  <a:lnTo>
                    <a:pt x="905" y="835"/>
                  </a:lnTo>
                  <a:lnTo>
                    <a:pt x="905" y="833"/>
                  </a:lnTo>
                  <a:lnTo>
                    <a:pt x="901" y="833"/>
                  </a:lnTo>
                  <a:lnTo>
                    <a:pt x="898" y="830"/>
                  </a:lnTo>
                  <a:lnTo>
                    <a:pt x="898" y="830"/>
                  </a:lnTo>
                  <a:lnTo>
                    <a:pt x="894" y="828"/>
                  </a:lnTo>
                  <a:lnTo>
                    <a:pt x="891" y="823"/>
                  </a:lnTo>
                  <a:lnTo>
                    <a:pt x="894" y="821"/>
                  </a:lnTo>
                  <a:lnTo>
                    <a:pt x="891" y="816"/>
                  </a:lnTo>
                  <a:lnTo>
                    <a:pt x="891" y="814"/>
                  </a:lnTo>
                  <a:lnTo>
                    <a:pt x="889" y="809"/>
                  </a:lnTo>
                  <a:lnTo>
                    <a:pt x="891" y="804"/>
                  </a:lnTo>
                  <a:lnTo>
                    <a:pt x="889" y="802"/>
                  </a:lnTo>
                  <a:lnTo>
                    <a:pt x="884" y="797"/>
                  </a:lnTo>
                  <a:lnTo>
                    <a:pt x="882" y="792"/>
                  </a:lnTo>
                  <a:lnTo>
                    <a:pt x="882" y="788"/>
                  </a:lnTo>
                  <a:lnTo>
                    <a:pt x="882" y="788"/>
                  </a:lnTo>
                  <a:lnTo>
                    <a:pt x="879" y="781"/>
                  </a:lnTo>
                  <a:lnTo>
                    <a:pt x="879" y="778"/>
                  </a:lnTo>
                  <a:lnTo>
                    <a:pt x="879" y="776"/>
                  </a:lnTo>
                  <a:lnTo>
                    <a:pt x="877" y="776"/>
                  </a:lnTo>
                  <a:lnTo>
                    <a:pt x="879" y="774"/>
                  </a:lnTo>
                  <a:lnTo>
                    <a:pt x="877" y="771"/>
                  </a:lnTo>
                  <a:lnTo>
                    <a:pt x="875" y="771"/>
                  </a:lnTo>
                  <a:lnTo>
                    <a:pt x="875" y="766"/>
                  </a:lnTo>
                  <a:lnTo>
                    <a:pt x="875" y="766"/>
                  </a:lnTo>
                  <a:lnTo>
                    <a:pt x="872" y="764"/>
                  </a:lnTo>
                  <a:lnTo>
                    <a:pt x="868" y="764"/>
                  </a:lnTo>
                  <a:lnTo>
                    <a:pt x="865" y="764"/>
                  </a:lnTo>
                  <a:lnTo>
                    <a:pt x="863" y="766"/>
                  </a:lnTo>
                  <a:lnTo>
                    <a:pt x="863" y="766"/>
                  </a:lnTo>
                  <a:lnTo>
                    <a:pt x="861" y="769"/>
                  </a:lnTo>
                  <a:lnTo>
                    <a:pt x="858" y="771"/>
                  </a:lnTo>
                  <a:lnTo>
                    <a:pt x="856" y="771"/>
                  </a:lnTo>
                  <a:lnTo>
                    <a:pt x="851" y="771"/>
                  </a:lnTo>
                  <a:lnTo>
                    <a:pt x="851" y="766"/>
                  </a:lnTo>
                  <a:lnTo>
                    <a:pt x="849" y="766"/>
                  </a:lnTo>
                  <a:lnTo>
                    <a:pt x="849" y="764"/>
                  </a:lnTo>
                  <a:lnTo>
                    <a:pt x="849" y="762"/>
                  </a:lnTo>
                  <a:lnTo>
                    <a:pt x="849" y="759"/>
                  </a:lnTo>
                  <a:lnTo>
                    <a:pt x="849" y="757"/>
                  </a:lnTo>
                  <a:lnTo>
                    <a:pt x="851" y="757"/>
                  </a:lnTo>
                  <a:lnTo>
                    <a:pt x="849" y="757"/>
                  </a:lnTo>
                  <a:lnTo>
                    <a:pt x="849" y="755"/>
                  </a:lnTo>
                  <a:lnTo>
                    <a:pt x="846" y="752"/>
                  </a:lnTo>
                  <a:lnTo>
                    <a:pt x="846" y="752"/>
                  </a:lnTo>
                  <a:lnTo>
                    <a:pt x="849" y="752"/>
                  </a:lnTo>
                  <a:lnTo>
                    <a:pt x="849" y="750"/>
                  </a:lnTo>
                  <a:lnTo>
                    <a:pt x="844" y="750"/>
                  </a:lnTo>
                  <a:lnTo>
                    <a:pt x="846" y="745"/>
                  </a:lnTo>
                  <a:lnTo>
                    <a:pt x="846" y="745"/>
                  </a:lnTo>
                  <a:lnTo>
                    <a:pt x="846" y="745"/>
                  </a:lnTo>
                  <a:lnTo>
                    <a:pt x="846" y="743"/>
                  </a:lnTo>
                  <a:lnTo>
                    <a:pt x="842" y="745"/>
                  </a:lnTo>
                  <a:lnTo>
                    <a:pt x="842" y="745"/>
                  </a:lnTo>
                  <a:lnTo>
                    <a:pt x="842" y="747"/>
                  </a:lnTo>
                  <a:lnTo>
                    <a:pt x="839" y="745"/>
                  </a:lnTo>
                  <a:lnTo>
                    <a:pt x="839" y="743"/>
                  </a:lnTo>
                  <a:lnTo>
                    <a:pt x="837" y="740"/>
                  </a:lnTo>
                  <a:lnTo>
                    <a:pt x="837" y="743"/>
                  </a:lnTo>
                  <a:lnTo>
                    <a:pt x="835" y="743"/>
                  </a:lnTo>
                  <a:lnTo>
                    <a:pt x="832" y="743"/>
                  </a:lnTo>
                  <a:lnTo>
                    <a:pt x="832" y="743"/>
                  </a:lnTo>
                  <a:lnTo>
                    <a:pt x="830" y="743"/>
                  </a:lnTo>
                  <a:lnTo>
                    <a:pt x="830" y="745"/>
                  </a:lnTo>
                  <a:lnTo>
                    <a:pt x="830" y="745"/>
                  </a:lnTo>
                  <a:lnTo>
                    <a:pt x="830" y="745"/>
                  </a:lnTo>
                  <a:lnTo>
                    <a:pt x="830" y="747"/>
                  </a:lnTo>
                  <a:lnTo>
                    <a:pt x="832" y="747"/>
                  </a:lnTo>
                  <a:lnTo>
                    <a:pt x="830" y="752"/>
                  </a:lnTo>
                  <a:lnTo>
                    <a:pt x="830" y="752"/>
                  </a:lnTo>
                  <a:lnTo>
                    <a:pt x="830" y="752"/>
                  </a:lnTo>
                  <a:lnTo>
                    <a:pt x="825" y="755"/>
                  </a:lnTo>
                  <a:lnTo>
                    <a:pt x="823" y="752"/>
                  </a:lnTo>
                  <a:lnTo>
                    <a:pt x="823" y="752"/>
                  </a:lnTo>
                  <a:lnTo>
                    <a:pt x="820" y="750"/>
                  </a:lnTo>
                  <a:lnTo>
                    <a:pt x="820" y="747"/>
                  </a:lnTo>
                  <a:lnTo>
                    <a:pt x="818" y="745"/>
                  </a:lnTo>
                  <a:lnTo>
                    <a:pt x="818" y="743"/>
                  </a:lnTo>
                  <a:lnTo>
                    <a:pt x="818" y="740"/>
                  </a:lnTo>
                  <a:lnTo>
                    <a:pt x="818" y="740"/>
                  </a:lnTo>
                  <a:lnTo>
                    <a:pt x="818" y="738"/>
                  </a:lnTo>
                  <a:lnTo>
                    <a:pt x="818" y="733"/>
                  </a:lnTo>
                  <a:lnTo>
                    <a:pt x="816" y="733"/>
                  </a:lnTo>
                  <a:lnTo>
                    <a:pt x="816" y="729"/>
                  </a:lnTo>
                  <a:lnTo>
                    <a:pt x="816" y="729"/>
                  </a:lnTo>
                  <a:lnTo>
                    <a:pt x="818" y="726"/>
                  </a:lnTo>
                  <a:lnTo>
                    <a:pt x="818" y="724"/>
                  </a:lnTo>
                  <a:lnTo>
                    <a:pt x="820" y="724"/>
                  </a:lnTo>
                  <a:lnTo>
                    <a:pt x="820" y="721"/>
                  </a:lnTo>
                  <a:lnTo>
                    <a:pt x="818" y="719"/>
                  </a:lnTo>
                  <a:lnTo>
                    <a:pt x="816" y="714"/>
                  </a:lnTo>
                  <a:lnTo>
                    <a:pt x="816" y="710"/>
                  </a:lnTo>
                  <a:lnTo>
                    <a:pt x="813" y="707"/>
                  </a:lnTo>
                  <a:lnTo>
                    <a:pt x="811" y="707"/>
                  </a:lnTo>
                  <a:lnTo>
                    <a:pt x="809" y="705"/>
                  </a:lnTo>
                  <a:lnTo>
                    <a:pt x="809" y="703"/>
                  </a:lnTo>
                  <a:lnTo>
                    <a:pt x="809" y="700"/>
                  </a:lnTo>
                  <a:lnTo>
                    <a:pt x="809" y="700"/>
                  </a:lnTo>
                  <a:lnTo>
                    <a:pt x="806" y="700"/>
                  </a:lnTo>
                  <a:lnTo>
                    <a:pt x="806" y="700"/>
                  </a:lnTo>
                  <a:lnTo>
                    <a:pt x="804" y="698"/>
                  </a:lnTo>
                  <a:lnTo>
                    <a:pt x="804" y="698"/>
                  </a:lnTo>
                  <a:lnTo>
                    <a:pt x="804" y="695"/>
                  </a:lnTo>
                  <a:lnTo>
                    <a:pt x="804" y="693"/>
                  </a:lnTo>
                  <a:lnTo>
                    <a:pt x="801" y="693"/>
                  </a:lnTo>
                  <a:lnTo>
                    <a:pt x="801" y="693"/>
                  </a:lnTo>
                  <a:lnTo>
                    <a:pt x="799" y="691"/>
                  </a:lnTo>
                  <a:lnTo>
                    <a:pt x="801" y="688"/>
                  </a:lnTo>
                  <a:lnTo>
                    <a:pt x="804" y="686"/>
                  </a:lnTo>
                  <a:lnTo>
                    <a:pt x="806" y="684"/>
                  </a:lnTo>
                  <a:lnTo>
                    <a:pt x="806" y="681"/>
                  </a:lnTo>
                  <a:lnTo>
                    <a:pt x="804" y="681"/>
                  </a:lnTo>
                  <a:lnTo>
                    <a:pt x="804" y="676"/>
                  </a:lnTo>
                  <a:lnTo>
                    <a:pt x="801" y="674"/>
                  </a:lnTo>
                  <a:lnTo>
                    <a:pt x="797" y="672"/>
                  </a:lnTo>
                  <a:lnTo>
                    <a:pt x="780" y="653"/>
                  </a:lnTo>
                  <a:lnTo>
                    <a:pt x="778" y="653"/>
                  </a:lnTo>
                  <a:lnTo>
                    <a:pt x="775" y="650"/>
                  </a:lnTo>
                  <a:lnTo>
                    <a:pt x="775" y="650"/>
                  </a:lnTo>
                  <a:lnTo>
                    <a:pt x="773" y="648"/>
                  </a:lnTo>
                  <a:lnTo>
                    <a:pt x="771" y="648"/>
                  </a:lnTo>
                  <a:lnTo>
                    <a:pt x="771" y="648"/>
                  </a:lnTo>
                  <a:lnTo>
                    <a:pt x="771" y="646"/>
                  </a:lnTo>
                  <a:lnTo>
                    <a:pt x="768" y="643"/>
                  </a:lnTo>
                  <a:lnTo>
                    <a:pt x="768" y="643"/>
                  </a:lnTo>
                  <a:lnTo>
                    <a:pt x="764" y="643"/>
                  </a:lnTo>
                  <a:lnTo>
                    <a:pt x="761" y="639"/>
                  </a:lnTo>
                  <a:lnTo>
                    <a:pt x="759" y="639"/>
                  </a:lnTo>
                  <a:lnTo>
                    <a:pt x="757" y="636"/>
                  </a:lnTo>
                  <a:lnTo>
                    <a:pt x="754" y="634"/>
                  </a:lnTo>
                  <a:lnTo>
                    <a:pt x="754" y="632"/>
                  </a:lnTo>
                  <a:lnTo>
                    <a:pt x="752" y="632"/>
                  </a:lnTo>
                  <a:lnTo>
                    <a:pt x="749" y="627"/>
                  </a:lnTo>
                  <a:lnTo>
                    <a:pt x="749" y="627"/>
                  </a:lnTo>
                  <a:lnTo>
                    <a:pt x="747" y="627"/>
                  </a:lnTo>
                  <a:lnTo>
                    <a:pt x="747" y="624"/>
                  </a:lnTo>
                  <a:lnTo>
                    <a:pt x="745" y="622"/>
                  </a:lnTo>
                  <a:lnTo>
                    <a:pt x="742" y="620"/>
                  </a:lnTo>
                  <a:lnTo>
                    <a:pt x="740" y="620"/>
                  </a:lnTo>
                  <a:lnTo>
                    <a:pt x="740" y="620"/>
                  </a:lnTo>
                  <a:lnTo>
                    <a:pt x="738" y="620"/>
                  </a:lnTo>
                  <a:lnTo>
                    <a:pt x="738" y="620"/>
                  </a:lnTo>
                  <a:lnTo>
                    <a:pt x="738" y="617"/>
                  </a:lnTo>
                  <a:lnTo>
                    <a:pt x="738" y="617"/>
                  </a:lnTo>
                  <a:lnTo>
                    <a:pt x="735" y="617"/>
                  </a:lnTo>
                  <a:lnTo>
                    <a:pt x="733" y="617"/>
                  </a:lnTo>
                  <a:lnTo>
                    <a:pt x="733" y="615"/>
                  </a:lnTo>
                  <a:lnTo>
                    <a:pt x="733" y="613"/>
                  </a:lnTo>
                  <a:lnTo>
                    <a:pt x="730" y="613"/>
                  </a:lnTo>
                  <a:lnTo>
                    <a:pt x="730" y="610"/>
                  </a:lnTo>
                  <a:lnTo>
                    <a:pt x="728" y="608"/>
                  </a:lnTo>
                  <a:lnTo>
                    <a:pt x="726" y="608"/>
                  </a:lnTo>
                  <a:lnTo>
                    <a:pt x="726" y="605"/>
                  </a:lnTo>
                  <a:lnTo>
                    <a:pt x="723" y="605"/>
                  </a:lnTo>
                  <a:lnTo>
                    <a:pt x="723" y="605"/>
                  </a:lnTo>
                  <a:lnTo>
                    <a:pt x="721" y="603"/>
                  </a:lnTo>
                  <a:lnTo>
                    <a:pt x="721" y="603"/>
                  </a:lnTo>
                  <a:lnTo>
                    <a:pt x="719" y="601"/>
                  </a:lnTo>
                  <a:lnTo>
                    <a:pt x="719" y="601"/>
                  </a:lnTo>
                  <a:lnTo>
                    <a:pt x="719" y="601"/>
                  </a:lnTo>
                  <a:lnTo>
                    <a:pt x="716" y="598"/>
                  </a:lnTo>
                  <a:lnTo>
                    <a:pt x="716" y="598"/>
                  </a:lnTo>
                  <a:lnTo>
                    <a:pt x="716" y="598"/>
                  </a:lnTo>
                  <a:lnTo>
                    <a:pt x="714" y="598"/>
                  </a:lnTo>
                  <a:lnTo>
                    <a:pt x="714" y="598"/>
                  </a:lnTo>
                  <a:lnTo>
                    <a:pt x="714" y="596"/>
                  </a:lnTo>
                  <a:lnTo>
                    <a:pt x="714" y="596"/>
                  </a:lnTo>
                  <a:lnTo>
                    <a:pt x="712" y="596"/>
                  </a:lnTo>
                  <a:lnTo>
                    <a:pt x="712" y="594"/>
                  </a:lnTo>
                  <a:lnTo>
                    <a:pt x="712" y="594"/>
                  </a:lnTo>
                  <a:lnTo>
                    <a:pt x="712" y="594"/>
                  </a:lnTo>
                  <a:lnTo>
                    <a:pt x="709" y="594"/>
                  </a:lnTo>
                  <a:lnTo>
                    <a:pt x="709" y="591"/>
                  </a:lnTo>
                  <a:lnTo>
                    <a:pt x="709" y="591"/>
                  </a:lnTo>
                  <a:lnTo>
                    <a:pt x="707" y="591"/>
                  </a:lnTo>
                  <a:lnTo>
                    <a:pt x="707" y="589"/>
                  </a:lnTo>
                  <a:lnTo>
                    <a:pt x="707" y="587"/>
                  </a:lnTo>
                  <a:lnTo>
                    <a:pt x="704" y="587"/>
                  </a:lnTo>
                  <a:lnTo>
                    <a:pt x="704" y="587"/>
                  </a:lnTo>
                  <a:lnTo>
                    <a:pt x="702" y="587"/>
                  </a:lnTo>
                  <a:lnTo>
                    <a:pt x="702" y="584"/>
                  </a:lnTo>
                  <a:lnTo>
                    <a:pt x="700" y="584"/>
                  </a:lnTo>
                  <a:lnTo>
                    <a:pt x="697" y="584"/>
                  </a:lnTo>
                  <a:lnTo>
                    <a:pt x="697" y="584"/>
                  </a:lnTo>
                  <a:lnTo>
                    <a:pt x="697" y="584"/>
                  </a:lnTo>
                  <a:lnTo>
                    <a:pt x="697" y="584"/>
                  </a:lnTo>
                  <a:lnTo>
                    <a:pt x="697" y="582"/>
                  </a:lnTo>
                  <a:lnTo>
                    <a:pt x="695" y="582"/>
                  </a:lnTo>
                  <a:lnTo>
                    <a:pt x="695" y="582"/>
                  </a:lnTo>
                  <a:lnTo>
                    <a:pt x="695" y="582"/>
                  </a:lnTo>
                  <a:lnTo>
                    <a:pt x="695" y="582"/>
                  </a:lnTo>
                  <a:lnTo>
                    <a:pt x="693" y="582"/>
                  </a:lnTo>
                  <a:lnTo>
                    <a:pt x="693" y="584"/>
                  </a:lnTo>
                  <a:lnTo>
                    <a:pt x="693" y="584"/>
                  </a:lnTo>
                  <a:lnTo>
                    <a:pt x="693" y="584"/>
                  </a:lnTo>
                  <a:lnTo>
                    <a:pt x="693" y="584"/>
                  </a:lnTo>
                  <a:lnTo>
                    <a:pt x="693" y="584"/>
                  </a:lnTo>
                  <a:lnTo>
                    <a:pt x="693" y="587"/>
                  </a:lnTo>
                  <a:lnTo>
                    <a:pt x="693" y="587"/>
                  </a:lnTo>
                  <a:lnTo>
                    <a:pt x="690" y="589"/>
                  </a:lnTo>
                  <a:lnTo>
                    <a:pt x="690" y="589"/>
                  </a:lnTo>
                  <a:lnTo>
                    <a:pt x="688" y="589"/>
                  </a:lnTo>
                  <a:lnTo>
                    <a:pt x="683" y="587"/>
                  </a:lnTo>
                  <a:lnTo>
                    <a:pt x="683" y="587"/>
                  </a:lnTo>
                  <a:lnTo>
                    <a:pt x="683" y="584"/>
                  </a:lnTo>
                  <a:lnTo>
                    <a:pt x="681" y="582"/>
                  </a:lnTo>
                  <a:lnTo>
                    <a:pt x="681" y="582"/>
                  </a:lnTo>
                  <a:lnTo>
                    <a:pt x="678" y="582"/>
                  </a:lnTo>
                  <a:lnTo>
                    <a:pt x="676" y="582"/>
                  </a:lnTo>
                  <a:lnTo>
                    <a:pt x="676" y="579"/>
                  </a:lnTo>
                  <a:lnTo>
                    <a:pt x="674" y="577"/>
                  </a:lnTo>
                  <a:lnTo>
                    <a:pt x="674" y="575"/>
                  </a:lnTo>
                  <a:lnTo>
                    <a:pt x="674" y="575"/>
                  </a:lnTo>
                  <a:lnTo>
                    <a:pt x="671" y="575"/>
                  </a:lnTo>
                  <a:lnTo>
                    <a:pt x="671" y="572"/>
                  </a:lnTo>
                  <a:lnTo>
                    <a:pt x="674" y="572"/>
                  </a:lnTo>
                  <a:lnTo>
                    <a:pt x="674" y="572"/>
                  </a:lnTo>
                  <a:lnTo>
                    <a:pt x="674" y="570"/>
                  </a:lnTo>
                  <a:lnTo>
                    <a:pt x="671" y="565"/>
                  </a:lnTo>
                  <a:lnTo>
                    <a:pt x="671" y="560"/>
                  </a:lnTo>
                  <a:lnTo>
                    <a:pt x="671" y="558"/>
                  </a:lnTo>
                  <a:lnTo>
                    <a:pt x="669" y="556"/>
                  </a:lnTo>
                  <a:lnTo>
                    <a:pt x="664" y="556"/>
                  </a:lnTo>
                  <a:lnTo>
                    <a:pt x="662" y="553"/>
                  </a:lnTo>
                  <a:lnTo>
                    <a:pt x="660" y="549"/>
                  </a:lnTo>
                  <a:lnTo>
                    <a:pt x="650" y="544"/>
                  </a:lnTo>
                  <a:lnTo>
                    <a:pt x="650" y="539"/>
                  </a:lnTo>
                  <a:lnTo>
                    <a:pt x="648" y="534"/>
                  </a:lnTo>
                  <a:lnTo>
                    <a:pt x="643" y="527"/>
                  </a:lnTo>
                  <a:lnTo>
                    <a:pt x="643" y="523"/>
                  </a:lnTo>
                  <a:lnTo>
                    <a:pt x="641" y="520"/>
                  </a:lnTo>
                  <a:lnTo>
                    <a:pt x="638" y="516"/>
                  </a:lnTo>
                  <a:lnTo>
                    <a:pt x="636" y="516"/>
                  </a:lnTo>
                  <a:lnTo>
                    <a:pt x="634" y="511"/>
                  </a:lnTo>
                  <a:lnTo>
                    <a:pt x="634" y="508"/>
                  </a:lnTo>
                  <a:lnTo>
                    <a:pt x="634" y="508"/>
                  </a:lnTo>
                  <a:lnTo>
                    <a:pt x="631" y="504"/>
                  </a:lnTo>
                  <a:lnTo>
                    <a:pt x="629" y="501"/>
                  </a:lnTo>
                  <a:lnTo>
                    <a:pt x="629" y="499"/>
                  </a:lnTo>
                  <a:lnTo>
                    <a:pt x="631" y="497"/>
                  </a:lnTo>
                  <a:lnTo>
                    <a:pt x="631" y="492"/>
                  </a:lnTo>
                  <a:lnTo>
                    <a:pt x="631" y="489"/>
                  </a:lnTo>
                  <a:lnTo>
                    <a:pt x="634" y="487"/>
                  </a:lnTo>
                  <a:lnTo>
                    <a:pt x="631" y="482"/>
                  </a:lnTo>
                  <a:lnTo>
                    <a:pt x="631" y="482"/>
                  </a:lnTo>
                  <a:lnTo>
                    <a:pt x="631" y="480"/>
                  </a:lnTo>
                  <a:lnTo>
                    <a:pt x="631" y="475"/>
                  </a:lnTo>
                  <a:lnTo>
                    <a:pt x="634" y="466"/>
                  </a:lnTo>
                  <a:lnTo>
                    <a:pt x="634" y="463"/>
                  </a:lnTo>
                  <a:lnTo>
                    <a:pt x="634" y="461"/>
                  </a:lnTo>
                  <a:lnTo>
                    <a:pt x="634" y="454"/>
                  </a:lnTo>
                  <a:lnTo>
                    <a:pt x="634" y="452"/>
                  </a:lnTo>
                  <a:lnTo>
                    <a:pt x="634" y="447"/>
                  </a:lnTo>
                  <a:lnTo>
                    <a:pt x="634" y="445"/>
                  </a:lnTo>
                  <a:lnTo>
                    <a:pt x="634" y="440"/>
                  </a:lnTo>
                  <a:lnTo>
                    <a:pt x="634" y="437"/>
                  </a:lnTo>
                  <a:lnTo>
                    <a:pt x="631" y="435"/>
                  </a:lnTo>
                  <a:lnTo>
                    <a:pt x="631" y="433"/>
                  </a:lnTo>
                  <a:lnTo>
                    <a:pt x="631" y="430"/>
                  </a:lnTo>
                  <a:lnTo>
                    <a:pt x="631" y="428"/>
                  </a:lnTo>
                  <a:lnTo>
                    <a:pt x="629" y="426"/>
                  </a:lnTo>
                  <a:lnTo>
                    <a:pt x="626" y="418"/>
                  </a:lnTo>
                  <a:lnTo>
                    <a:pt x="624" y="414"/>
                  </a:lnTo>
                  <a:lnTo>
                    <a:pt x="624" y="407"/>
                  </a:lnTo>
                  <a:lnTo>
                    <a:pt x="624" y="402"/>
                  </a:lnTo>
                  <a:lnTo>
                    <a:pt x="622" y="397"/>
                  </a:lnTo>
                  <a:lnTo>
                    <a:pt x="624" y="392"/>
                  </a:lnTo>
                  <a:lnTo>
                    <a:pt x="624" y="392"/>
                  </a:lnTo>
                  <a:lnTo>
                    <a:pt x="624" y="388"/>
                  </a:lnTo>
                  <a:lnTo>
                    <a:pt x="622" y="385"/>
                  </a:lnTo>
                  <a:lnTo>
                    <a:pt x="624" y="376"/>
                  </a:lnTo>
                  <a:lnTo>
                    <a:pt x="622" y="374"/>
                  </a:lnTo>
                  <a:lnTo>
                    <a:pt x="622" y="371"/>
                  </a:lnTo>
                  <a:lnTo>
                    <a:pt x="622" y="369"/>
                  </a:lnTo>
                  <a:lnTo>
                    <a:pt x="622" y="366"/>
                  </a:lnTo>
                  <a:lnTo>
                    <a:pt x="622" y="364"/>
                  </a:lnTo>
                  <a:lnTo>
                    <a:pt x="622" y="357"/>
                  </a:lnTo>
                  <a:lnTo>
                    <a:pt x="619" y="355"/>
                  </a:lnTo>
                  <a:lnTo>
                    <a:pt x="619" y="355"/>
                  </a:lnTo>
                  <a:lnTo>
                    <a:pt x="619" y="352"/>
                  </a:lnTo>
                  <a:lnTo>
                    <a:pt x="617" y="352"/>
                  </a:lnTo>
                  <a:lnTo>
                    <a:pt x="605" y="345"/>
                  </a:lnTo>
                  <a:lnTo>
                    <a:pt x="603" y="343"/>
                  </a:lnTo>
                  <a:lnTo>
                    <a:pt x="600" y="340"/>
                  </a:lnTo>
                  <a:lnTo>
                    <a:pt x="600" y="336"/>
                  </a:lnTo>
                  <a:lnTo>
                    <a:pt x="603" y="333"/>
                  </a:lnTo>
                  <a:lnTo>
                    <a:pt x="603" y="331"/>
                  </a:lnTo>
                  <a:lnTo>
                    <a:pt x="598" y="329"/>
                  </a:lnTo>
                  <a:lnTo>
                    <a:pt x="596" y="324"/>
                  </a:lnTo>
                  <a:lnTo>
                    <a:pt x="591" y="317"/>
                  </a:lnTo>
                  <a:lnTo>
                    <a:pt x="591" y="310"/>
                  </a:lnTo>
                  <a:lnTo>
                    <a:pt x="591" y="305"/>
                  </a:lnTo>
                  <a:lnTo>
                    <a:pt x="593" y="288"/>
                  </a:lnTo>
                  <a:lnTo>
                    <a:pt x="593" y="276"/>
                  </a:lnTo>
                  <a:lnTo>
                    <a:pt x="596" y="265"/>
                  </a:lnTo>
                  <a:lnTo>
                    <a:pt x="596" y="236"/>
                  </a:lnTo>
                  <a:lnTo>
                    <a:pt x="598" y="229"/>
                  </a:lnTo>
                  <a:lnTo>
                    <a:pt x="603" y="222"/>
                  </a:lnTo>
                  <a:lnTo>
                    <a:pt x="608" y="215"/>
                  </a:lnTo>
                  <a:lnTo>
                    <a:pt x="610" y="210"/>
                  </a:lnTo>
                  <a:lnTo>
                    <a:pt x="608" y="205"/>
                  </a:lnTo>
                  <a:lnTo>
                    <a:pt x="605" y="203"/>
                  </a:lnTo>
                  <a:lnTo>
                    <a:pt x="603" y="198"/>
                  </a:lnTo>
                  <a:lnTo>
                    <a:pt x="600" y="184"/>
                  </a:lnTo>
                  <a:lnTo>
                    <a:pt x="600" y="182"/>
                  </a:lnTo>
                  <a:lnTo>
                    <a:pt x="598" y="182"/>
                  </a:lnTo>
                  <a:lnTo>
                    <a:pt x="596" y="177"/>
                  </a:lnTo>
                  <a:lnTo>
                    <a:pt x="593" y="175"/>
                  </a:lnTo>
                  <a:lnTo>
                    <a:pt x="591" y="172"/>
                  </a:lnTo>
                  <a:lnTo>
                    <a:pt x="586" y="170"/>
                  </a:lnTo>
                  <a:lnTo>
                    <a:pt x="584" y="168"/>
                  </a:lnTo>
                  <a:lnTo>
                    <a:pt x="582" y="165"/>
                  </a:lnTo>
                  <a:lnTo>
                    <a:pt x="579" y="163"/>
                  </a:lnTo>
                  <a:lnTo>
                    <a:pt x="577" y="163"/>
                  </a:lnTo>
                  <a:lnTo>
                    <a:pt x="572" y="160"/>
                  </a:lnTo>
                  <a:lnTo>
                    <a:pt x="572" y="160"/>
                  </a:lnTo>
                  <a:lnTo>
                    <a:pt x="570" y="160"/>
                  </a:lnTo>
                  <a:lnTo>
                    <a:pt x="570" y="158"/>
                  </a:lnTo>
                  <a:lnTo>
                    <a:pt x="567" y="153"/>
                  </a:lnTo>
                  <a:lnTo>
                    <a:pt x="565" y="151"/>
                  </a:lnTo>
                  <a:lnTo>
                    <a:pt x="565" y="149"/>
                  </a:lnTo>
                  <a:lnTo>
                    <a:pt x="567" y="149"/>
                  </a:lnTo>
                  <a:lnTo>
                    <a:pt x="567" y="149"/>
                  </a:lnTo>
                  <a:lnTo>
                    <a:pt x="570" y="151"/>
                  </a:lnTo>
                  <a:lnTo>
                    <a:pt x="570" y="153"/>
                  </a:lnTo>
                  <a:lnTo>
                    <a:pt x="570" y="156"/>
                  </a:lnTo>
                  <a:lnTo>
                    <a:pt x="570" y="156"/>
                  </a:lnTo>
                  <a:lnTo>
                    <a:pt x="572" y="158"/>
                  </a:lnTo>
                  <a:lnTo>
                    <a:pt x="574" y="158"/>
                  </a:lnTo>
                  <a:lnTo>
                    <a:pt x="577" y="158"/>
                  </a:lnTo>
                  <a:lnTo>
                    <a:pt x="579" y="158"/>
                  </a:lnTo>
                  <a:lnTo>
                    <a:pt x="584" y="160"/>
                  </a:lnTo>
                  <a:lnTo>
                    <a:pt x="584" y="160"/>
                  </a:lnTo>
                  <a:lnTo>
                    <a:pt x="582" y="156"/>
                  </a:lnTo>
                  <a:lnTo>
                    <a:pt x="582" y="151"/>
                  </a:lnTo>
                  <a:lnTo>
                    <a:pt x="584" y="146"/>
                  </a:lnTo>
                  <a:lnTo>
                    <a:pt x="584" y="142"/>
                  </a:lnTo>
                  <a:lnTo>
                    <a:pt x="584" y="139"/>
                  </a:lnTo>
                  <a:lnTo>
                    <a:pt x="582" y="137"/>
                  </a:lnTo>
                  <a:lnTo>
                    <a:pt x="582" y="134"/>
                  </a:lnTo>
                  <a:lnTo>
                    <a:pt x="579" y="132"/>
                  </a:lnTo>
                  <a:lnTo>
                    <a:pt x="579" y="130"/>
                  </a:lnTo>
                  <a:lnTo>
                    <a:pt x="577" y="130"/>
                  </a:lnTo>
                  <a:lnTo>
                    <a:pt x="577" y="130"/>
                  </a:lnTo>
                  <a:lnTo>
                    <a:pt x="574" y="127"/>
                  </a:lnTo>
                  <a:lnTo>
                    <a:pt x="574" y="125"/>
                  </a:lnTo>
                  <a:lnTo>
                    <a:pt x="577" y="123"/>
                  </a:lnTo>
                  <a:lnTo>
                    <a:pt x="579" y="118"/>
                  </a:lnTo>
                  <a:lnTo>
                    <a:pt x="579" y="113"/>
                  </a:lnTo>
                  <a:lnTo>
                    <a:pt x="577" y="106"/>
                  </a:lnTo>
                  <a:lnTo>
                    <a:pt x="574" y="99"/>
                  </a:lnTo>
                  <a:lnTo>
                    <a:pt x="570" y="94"/>
                  </a:lnTo>
                  <a:lnTo>
                    <a:pt x="565" y="89"/>
                  </a:lnTo>
                  <a:lnTo>
                    <a:pt x="565" y="87"/>
                  </a:lnTo>
                  <a:lnTo>
                    <a:pt x="565" y="85"/>
                  </a:lnTo>
                  <a:lnTo>
                    <a:pt x="567" y="80"/>
                  </a:lnTo>
                  <a:lnTo>
                    <a:pt x="572" y="78"/>
                  </a:lnTo>
                  <a:lnTo>
                    <a:pt x="574" y="75"/>
                  </a:lnTo>
                  <a:lnTo>
                    <a:pt x="577" y="71"/>
                  </a:lnTo>
                  <a:lnTo>
                    <a:pt x="577" y="66"/>
                  </a:lnTo>
                  <a:lnTo>
                    <a:pt x="577" y="63"/>
                  </a:lnTo>
                  <a:lnTo>
                    <a:pt x="577" y="59"/>
                  </a:lnTo>
                  <a:lnTo>
                    <a:pt x="579" y="54"/>
                  </a:lnTo>
                  <a:lnTo>
                    <a:pt x="582" y="49"/>
                  </a:lnTo>
                  <a:lnTo>
                    <a:pt x="584" y="47"/>
                  </a:lnTo>
                  <a:lnTo>
                    <a:pt x="589" y="45"/>
                  </a:lnTo>
                  <a:lnTo>
                    <a:pt x="596" y="45"/>
                  </a:lnTo>
                  <a:lnTo>
                    <a:pt x="600" y="45"/>
                  </a:lnTo>
                  <a:lnTo>
                    <a:pt x="603" y="42"/>
                  </a:lnTo>
                  <a:lnTo>
                    <a:pt x="603" y="42"/>
                  </a:lnTo>
                  <a:lnTo>
                    <a:pt x="603" y="42"/>
                  </a:lnTo>
                  <a:lnTo>
                    <a:pt x="605" y="40"/>
                  </a:lnTo>
                  <a:lnTo>
                    <a:pt x="608" y="33"/>
                  </a:lnTo>
                  <a:lnTo>
                    <a:pt x="608" y="28"/>
                  </a:lnTo>
                  <a:lnTo>
                    <a:pt x="605" y="23"/>
                  </a:lnTo>
                  <a:lnTo>
                    <a:pt x="608" y="18"/>
                  </a:lnTo>
                  <a:lnTo>
                    <a:pt x="610" y="16"/>
                  </a:lnTo>
                  <a:lnTo>
                    <a:pt x="612" y="14"/>
                  </a:lnTo>
                  <a:lnTo>
                    <a:pt x="615" y="11"/>
                  </a:lnTo>
                  <a:lnTo>
                    <a:pt x="617" y="9"/>
                  </a:lnTo>
                  <a:lnTo>
                    <a:pt x="617" y="4"/>
                  </a:lnTo>
                  <a:lnTo>
                    <a:pt x="619" y="0"/>
                  </a:lnTo>
                  <a:lnTo>
                    <a:pt x="619" y="0"/>
                  </a:lnTo>
                  <a:lnTo>
                    <a:pt x="612" y="0"/>
                  </a:lnTo>
                  <a:lnTo>
                    <a:pt x="598" y="2"/>
                  </a:lnTo>
                  <a:lnTo>
                    <a:pt x="586" y="2"/>
                  </a:lnTo>
                  <a:lnTo>
                    <a:pt x="574" y="4"/>
                  </a:lnTo>
                  <a:lnTo>
                    <a:pt x="563" y="4"/>
                  </a:lnTo>
                  <a:lnTo>
                    <a:pt x="548" y="7"/>
                  </a:lnTo>
                  <a:lnTo>
                    <a:pt x="537" y="7"/>
                  </a:lnTo>
                  <a:lnTo>
                    <a:pt x="525" y="9"/>
                  </a:lnTo>
                  <a:lnTo>
                    <a:pt x="511" y="9"/>
                  </a:lnTo>
                  <a:lnTo>
                    <a:pt x="499" y="11"/>
                  </a:lnTo>
                  <a:lnTo>
                    <a:pt x="487" y="11"/>
                  </a:lnTo>
                  <a:lnTo>
                    <a:pt x="475" y="14"/>
                  </a:lnTo>
                  <a:lnTo>
                    <a:pt x="461" y="14"/>
                  </a:lnTo>
                  <a:lnTo>
                    <a:pt x="449" y="14"/>
                  </a:lnTo>
                  <a:lnTo>
                    <a:pt x="437" y="16"/>
                  </a:lnTo>
                  <a:lnTo>
                    <a:pt x="423" y="16"/>
                  </a:lnTo>
                  <a:lnTo>
                    <a:pt x="411" y="18"/>
                  </a:lnTo>
                  <a:lnTo>
                    <a:pt x="399" y="18"/>
                  </a:lnTo>
                  <a:lnTo>
                    <a:pt x="388" y="21"/>
                  </a:lnTo>
                  <a:lnTo>
                    <a:pt x="373" y="21"/>
                  </a:lnTo>
                  <a:lnTo>
                    <a:pt x="362" y="23"/>
                  </a:lnTo>
                  <a:lnTo>
                    <a:pt x="350" y="23"/>
                  </a:lnTo>
                  <a:lnTo>
                    <a:pt x="336" y="26"/>
                  </a:lnTo>
                  <a:lnTo>
                    <a:pt x="324" y="26"/>
                  </a:lnTo>
                  <a:lnTo>
                    <a:pt x="312" y="28"/>
                  </a:lnTo>
                  <a:lnTo>
                    <a:pt x="300" y="28"/>
                  </a:lnTo>
                  <a:lnTo>
                    <a:pt x="286" y="30"/>
                  </a:lnTo>
                  <a:lnTo>
                    <a:pt x="274" y="30"/>
                  </a:lnTo>
                  <a:lnTo>
                    <a:pt x="262" y="33"/>
                  </a:lnTo>
                  <a:lnTo>
                    <a:pt x="248" y="33"/>
                  </a:lnTo>
                  <a:lnTo>
                    <a:pt x="236" y="33"/>
                  </a:lnTo>
                  <a:lnTo>
                    <a:pt x="224" y="35"/>
                  </a:lnTo>
                  <a:lnTo>
                    <a:pt x="210" y="35"/>
                  </a:lnTo>
                  <a:lnTo>
                    <a:pt x="210" y="37"/>
                  </a:lnTo>
                  <a:lnTo>
                    <a:pt x="210" y="40"/>
                  </a:lnTo>
                  <a:lnTo>
                    <a:pt x="210" y="45"/>
                  </a:lnTo>
                  <a:lnTo>
                    <a:pt x="210" y="49"/>
                  </a:lnTo>
                  <a:lnTo>
                    <a:pt x="213" y="52"/>
                  </a:lnTo>
                  <a:lnTo>
                    <a:pt x="213" y="54"/>
                  </a:lnTo>
                  <a:lnTo>
                    <a:pt x="217" y="61"/>
                  </a:lnTo>
                  <a:lnTo>
                    <a:pt x="220" y="68"/>
                  </a:lnTo>
                  <a:lnTo>
                    <a:pt x="227" y="87"/>
                  </a:lnTo>
                  <a:lnTo>
                    <a:pt x="229" y="89"/>
                  </a:lnTo>
                  <a:lnTo>
                    <a:pt x="236" y="92"/>
                  </a:lnTo>
                  <a:lnTo>
                    <a:pt x="241" y="94"/>
                  </a:lnTo>
                  <a:lnTo>
                    <a:pt x="243" y="97"/>
                  </a:lnTo>
                  <a:lnTo>
                    <a:pt x="246" y="99"/>
                  </a:lnTo>
                  <a:lnTo>
                    <a:pt x="248" y="106"/>
                  </a:lnTo>
                  <a:lnTo>
                    <a:pt x="250" y="116"/>
                  </a:lnTo>
                  <a:lnTo>
                    <a:pt x="253" y="130"/>
                  </a:lnTo>
                  <a:lnTo>
                    <a:pt x="253" y="137"/>
                  </a:lnTo>
                  <a:lnTo>
                    <a:pt x="255" y="139"/>
                  </a:lnTo>
                  <a:lnTo>
                    <a:pt x="258" y="146"/>
                  </a:lnTo>
                  <a:lnTo>
                    <a:pt x="265" y="146"/>
                  </a:lnTo>
                  <a:lnTo>
                    <a:pt x="272" y="146"/>
                  </a:lnTo>
                  <a:lnTo>
                    <a:pt x="272" y="149"/>
                  </a:lnTo>
                  <a:lnTo>
                    <a:pt x="274" y="156"/>
                  </a:lnTo>
                  <a:lnTo>
                    <a:pt x="274" y="160"/>
                  </a:lnTo>
                  <a:lnTo>
                    <a:pt x="276" y="163"/>
                  </a:lnTo>
                  <a:lnTo>
                    <a:pt x="279" y="163"/>
                  </a:lnTo>
                  <a:lnTo>
                    <a:pt x="284" y="165"/>
                  </a:lnTo>
                  <a:lnTo>
                    <a:pt x="286" y="168"/>
                  </a:lnTo>
                  <a:lnTo>
                    <a:pt x="291" y="170"/>
                  </a:lnTo>
                  <a:lnTo>
                    <a:pt x="295" y="170"/>
                  </a:lnTo>
                  <a:lnTo>
                    <a:pt x="298" y="175"/>
                  </a:lnTo>
                  <a:lnTo>
                    <a:pt x="298" y="177"/>
                  </a:lnTo>
                  <a:lnTo>
                    <a:pt x="298" y="182"/>
                  </a:lnTo>
                  <a:lnTo>
                    <a:pt x="295" y="189"/>
                  </a:lnTo>
                  <a:lnTo>
                    <a:pt x="295" y="191"/>
                  </a:lnTo>
                  <a:lnTo>
                    <a:pt x="293" y="196"/>
                  </a:lnTo>
                  <a:lnTo>
                    <a:pt x="288" y="198"/>
                  </a:lnTo>
                  <a:lnTo>
                    <a:pt x="286" y="196"/>
                  </a:lnTo>
                  <a:lnTo>
                    <a:pt x="281" y="194"/>
                  </a:lnTo>
                  <a:lnTo>
                    <a:pt x="274" y="191"/>
                  </a:lnTo>
                  <a:lnTo>
                    <a:pt x="276" y="194"/>
                  </a:lnTo>
                  <a:lnTo>
                    <a:pt x="281" y="201"/>
                  </a:lnTo>
                  <a:lnTo>
                    <a:pt x="284" y="201"/>
                  </a:lnTo>
                  <a:lnTo>
                    <a:pt x="286" y="201"/>
                  </a:lnTo>
                  <a:lnTo>
                    <a:pt x="288" y="203"/>
                  </a:lnTo>
                  <a:lnTo>
                    <a:pt x="291" y="208"/>
                  </a:lnTo>
                  <a:lnTo>
                    <a:pt x="291" y="210"/>
                  </a:lnTo>
                  <a:lnTo>
                    <a:pt x="291" y="215"/>
                  </a:lnTo>
                  <a:lnTo>
                    <a:pt x="288" y="220"/>
                  </a:lnTo>
                  <a:lnTo>
                    <a:pt x="288" y="222"/>
                  </a:lnTo>
                  <a:lnTo>
                    <a:pt x="293" y="227"/>
                  </a:lnTo>
                  <a:lnTo>
                    <a:pt x="288" y="227"/>
                  </a:lnTo>
                  <a:lnTo>
                    <a:pt x="286" y="227"/>
                  </a:lnTo>
                  <a:lnTo>
                    <a:pt x="286" y="227"/>
                  </a:lnTo>
                  <a:lnTo>
                    <a:pt x="286" y="229"/>
                  </a:lnTo>
                  <a:lnTo>
                    <a:pt x="286" y="231"/>
                  </a:lnTo>
                  <a:lnTo>
                    <a:pt x="291" y="234"/>
                  </a:lnTo>
                  <a:lnTo>
                    <a:pt x="291" y="236"/>
                  </a:lnTo>
                  <a:lnTo>
                    <a:pt x="298" y="241"/>
                  </a:lnTo>
                  <a:lnTo>
                    <a:pt x="300" y="243"/>
                  </a:lnTo>
                  <a:lnTo>
                    <a:pt x="300" y="246"/>
                  </a:lnTo>
                  <a:lnTo>
                    <a:pt x="300" y="246"/>
                  </a:lnTo>
                  <a:lnTo>
                    <a:pt x="302" y="248"/>
                  </a:lnTo>
                  <a:lnTo>
                    <a:pt x="305" y="248"/>
                  </a:lnTo>
                  <a:lnTo>
                    <a:pt x="307" y="253"/>
                  </a:lnTo>
                  <a:lnTo>
                    <a:pt x="310" y="253"/>
                  </a:lnTo>
                  <a:lnTo>
                    <a:pt x="312" y="255"/>
                  </a:lnTo>
                  <a:lnTo>
                    <a:pt x="314" y="258"/>
                  </a:lnTo>
                  <a:lnTo>
                    <a:pt x="314" y="258"/>
                  </a:lnTo>
                  <a:lnTo>
                    <a:pt x="317" y="260"/>
                  </a:lnTo>
                  <a:lnTo>
                    <a:pt x="324" y="274"/>
                  </a:lnTo>
                  <a:lnTo>
                    <a:pt x="343" y="298"/>
                  </a:lnTo>
                  <a:lnTo>
                    <a:pt x="350" y="312"/>
                  </a:lnTo>
                  <a:lnTo>
                    <a:pt x="347" y="324"/>
                  </a:lnTo>
                  <a:lnTo>
                    <a:pt x="347" y="336"/>
                  </a:lnTo>
                  <a:lnTo>
                    <a:pt x="343" y="343"/>
                  </a:lnTo>
                  <a:lnTo>
                    <a:pt x="345" y="350"/>
                  </a:lnTo>
                  <a:lnTo>
                    <a:pt x="350" y="350"/>
                  </a:lnTo>
                  <a:lnTo>
                    <a:pt x="357" y="347"/>
                  </a:lnTo>
                  <a:lnTo>
                    <a:pt x="359" y="350"/>
                  </a:lnTo>
                  <a:lnTo>
                    <a:pt x="364" y="355"/>
                  </a:lnTo>
                  <a:lnTo>
                    <a:pt x="364" y="359"/>
                  </a:lnTo>
                  <a:lnTo>
                    <a:pt x="366" y="362"/>
                  </a:lnTo>
                  <a:lnTo>
                    <a:pt x="371" y="369"/>
                  </a:lnTo>
                  <a:lnTo>
                    <a:pt x="376" y="369"/>
                  </a:lnTo>
                  <a:lnTo>
                    <a:pt x="383" y="376"/>
                  </a:lnTo>
                  <a:lnTo>
                    <a:pt x="390" y="378"/>
                  </a:lnTo>
                  <a:lnTo>
                    <a:pt x="392" y="381"/>
                  </a:lnTo>
                  <a:lnTo>
                    <a:pt x="392" y="383"/>
                  </a:lnTo>
                  <a:lnTo>
                    <a:pt x="395" y="395"/>
                  </a:lnTo>
                  <a:lnTo>
                    <a:pt x="397" y="414"/>
                  </a:lnTo>
                  <a:lnTo>
                    <a:pt x="392" y="445"/>
                  </a:lnTo>
                  <a:lnTo>
                    <a:pt x="397" y="452"/>
                  </a:lnTo>
                  <a:lnTo>
                    <a:pt x="399" y="461"/>
                  </a:lnTo>
                  <a:lnTo>
                    <a:pt x="402" y="468"/>
                  </a:lnTo>
                  <a:lnTo>
                    <a:pt x="404" y="468"/>
                  </a:lnTo>
                  <a:lnTo>
                    <a:pt x="404" y="461"/>
                  </a:lnTo>
                  <a:lnTo>
                    <a:pt x="402" y="456"/>
                  </a:lnTo>
                  <a:lnTo>
                    <a:pt x="402" y="454"/>
                  </a:lnTo>
                  <a:lnTo>
                    <a:pt x="399" y="454"/>
                  </a:lnTo>
                  <a:lnTo>
                    <a:pt x="399" y="452"/>
                  </a:lnTo>
                  <a:lnTo>
                    <a:pt x="399" y="452"/>
                  </a:lnTo>
                  <a:lnTo>
                    <a:pt x="402" y="449"/>
                  </a:lnTo>
                  <a:lnTo>
                    <a:pt x="404" y="452"/>
                  </a:lnTo>
                  <a:lnTo>
                    <a:pt x="404" y="454"/>
                  </a:lnTo>
                  <a:lnTo>
                    <a:pt x="406" y="452"/>
                  </a:lnTo>
                  <a:lnTo>
                    <a:pt x="409" y="452"/>
                  </a:lnTo>
                  <a:lnTo>
                    <a:pt x="409" y="447"/>
                  </a:lnTo>
                  <a:lnTo>
                    <a:pt x="406" y="445"/>
                  </a:lnTo>
                  <a:lnTo>
                    <a:pt x="404" y="442"/>
                  </a:lnTo>
                  <a:lnTo>
                    <a:pt x="404" y="440"/>
                  </a:lnTo>
                  <a:lnTo>
                    <a:pt x="406" y="442"/>
                  </a:lnTo>
                  <a:lnTo>
                    <a:pt x="409" y="445"/>
                  </a:lnTo>
                  <a:lnTo>
                    <a:pt x="411" y="447"/>
                  </a:lnTo>
                  <a:lnTo>
                    <a:pt x="414" y="449"/>
                  </a:lnTo>
                  <a:lnTo>
                    <a:pt x="411" y="452"/>
                  </a:lnTo>
                  <a:lnTo>
                    <a:pt x="411" y="454"/>
                  </a:lnTo>
                  <a:lnTo>
                    <a:pt x="406" y="459"/>
                  </a:lnTo>
                  <a:lnTo>
                    <a:pt x="414" y="459"/>
                  </a:lnTo>
                  <a:lnTo>
                    <a:pt x="418" y="461"/>
                  </a:lnTo>
                  <a:lnTo>
                    <a:pt x="425" y="466"/>
                  </a:lnTo>
                  <a:lnTo>
                    <a:pt x="430" y="471"/>
                  </a:lnTo>
                  <a:lnTo>
                    <a:pt x="430" y="475"/>
                  </a:lnTo>
                  <a:lnTo>
                    <a:pt x="435" y="482"/>
                  </a:lnTo>
                  <a:lnTo>
                    <a:pt x="435" y="489"/>
                  </a:lnTo>
                  <a:lnTo>
                    <a:pt x="437" y="499"/>
                  </a:lnTo>
                  <a:lnTo>
                    <a:pt x="435" y="506"/>
                  </a:lnTo>
                  <a:lnTo>
                    <a:pt x="435" y="508"/>
                  </a:lnTo>
                  <a:lnTo>
                    <a:pt x="435" y="511"/>
                  </a:lnTo>
                  <a:lnTo>
                    <a:pt x="437" y="513"/>
                  </a:lnTo>
                  <a:lnTo>
                    <a:pt x="437" y="513"/>
                  </a:lnTo>
                  <a:lnTo>
                    <a:pt x="440" y="520"/>
                  </a:lnTo>
                  <a:lnTo>
                    <a:pt x="437" y="530"/>
                  </a:lnTo>
                  <a:lnTo>
                    <a:pt x="435" y="544"/>
                  </a:lnTo>
                  <a:lnTo>
                    <a:pt x="435" y="546"/>
                  </a:lnTo>
                  <a:lnTo>
                    <a:pt x="442" y="546"/>
                  </a:lnTo>
                  <a:lnTo>
                    <a:pt x="444" y="549"/>
                  </a:lnTo>
                  <a:lnTo>
                    <a:pt x="447" y="551"/>
                  </a:lnTo>
                  <a:lnTo>
                    <a:pt x="449" y="553"/>
                  </a:lnTo>
                  <a:lnTo>
                    <a:pt x="454" y="558"/>
                  </a:lnTo>
                  <a:lnTo>
                    <a:pt x="454" y="563"/>
                  </a:lnTo>
                  <a:lnTo>
                    <a:pt x="454" y="568"/>
                  </a:lnTo>
                  <a:lnTo>
                    <a:pt x="456" y="570"/>
                  </a:lnTo>
                  <a:lnTo>
                    <a:pt x="454" y="577"/>
                  </a:lnTo>
                  <a:lnTo>
                    <a:pt x="454" y="582"/>
                  </a:lnTo>
                  <a:lnTo>
                    <a:pt x="454" y="587"/>
                  </a:lnTo>
                  <a:lnTo>
                    <a:pt x="466" y="596"/>
                  </a:lnTo>
                  <a:lnTo>
                    <a:pt x="470" y="598"/>
                  </a:lnTo>
                  <a:lnTo>
                    <a:pt x="475" y="603"/>
                  </a:lnTo>
                  <a:lnTo>
                    <a:pt x="477" y="605"/>
                  </a:lnTo>
                  <a:lnTo>
                    <a:pt x="480" y="608"/>
                  </a:lnTo>
                  <a:lnTo>
                    <a:pt x="485" y="610"/>
                  </a:lnTo>
                  <a:lnTo>
                    <a:pt x="487" y="613"/>
                  </a:lnTo>
                  <a:lnTo>
                    <a:pt x="492" y="610"/>
                  </a:lnTo>
                  <a:lnTo>
                    <a:pt x="494" y="613"/>
                  </a:lnTo>
                  <a:lnTo>
                    <a:pt x="499" y="617"/>
                  </a:lnTo>
                  <a:lnTo>
                    <a:pt x="508" y="624"/>
                  </a:lnTo>
                  <a:lnTo>
                    <a:pt x="522" y="629"/>
                  </a:lnTo>
                  <a:lnTo>
                    <a:pt x="532" y="636"/>
                  </a:lnTo>
                  <a:lnTo>
                    <a:pt x="539" y="648"/>
                  </a:lnTo>
                  <a:lnTo>
                    <a:pt x="553" y="650"/>
                  </a:lnTo>
                  <a:lnTo>
                    <a:pt x="577" y="660"/>
                  </a:lnTo>
                  <a:lnTo>
                    <a:pt x="584" y="667"/>
                  </a:lnTo>
                  <a:lnTo>
                    <a:pt x="593" y="676"/>
                  </a:lnTo>
                  <a:lnTo>
                    <a:pt x="598" y="681"/>
                  </a:lnTo>
                  <a:lnTo>
                    <a:pt x="600" y="688"/>
                  </a:lnTo>
                  <a:lnTo>
                    <a:pt x="608" y="695"/>
                  </a:lnTo>
                  <a:lnTo>
                    <a:pt x="615" y="695"/>
                  </a:lnTo>
                  <a:lnTo>
                    <a:pt x="615" y="695"/>
                  </a:lnTo>
                  <a:lnTo>
                    <a:pt x="617" y="698"/>
                  </a:lnTo>
                  <a:lnTo>
                    <a:pt x="617" y="703"/>
                  </a:lnTo>
                  <a:lnTo>
                    <a:pt x="617" y="705"/>
                  </a:lnTo>
                  <a:lnTo>
                    <a:pt x="619" y="710"/>
                  </a:lnTo>
                  <a:lnTo>
                    <a:pt x="622" y="714"/>
                  </a:lnTo>
                  <a:lnTo>
                    <a:pt x="624" y="710"/>
                  </a:lnTo>
                  <a:lnTo>
                    <a:pt x="629" y="712"/>
                  </a:lnTo>
                  <a:lnTo>
                    <a:pt x="634" y="714"/>
                  </a:lnTo>
                  <a:lnTo>
                    <a:pt x="636" y="717"/>
                  </a:lnTo>
                  <a:lnTo>
                    <a:pt x="636" y="719"/>
                  </a:lnTo>
                  <a:lnTo>
                    <a:pt x="638" y="724"/>
                  </a:lnTo>
                  <a:lnTo>
                    <a:pt x="638" y="726"/>
                  </a:lnTo>
                  <a:lnTo>
                    <a:pt x="638" y="733"/>
                  </a:lnTo>
                  <a:lnTo>
                    <a:pt x="641" y="738"/>
                  </a:lnTo>
                  <a:lnTo>
                    <a:pt x="643" y="736"/>
                  </a:lnTo>
                  <a:lnTo>
                    <a:pt x="645" y="736"/>
                  </a:lnTo>
                  <a:lnTo>
                    <a:pt x="648" y="738"/>
                  </a:lnTo>
                  <a:lnTo>
                    <a:pt x="648" y="743"/>
                  </a:lnTo>
                  <a:lnTo>
                    <a:pt x="650" y="745"/>
                  </a:lnTo>
                  <a:lnTo>
                    <a:pt x="652" y="747"/>
                  </a:lnTo>
                  <a:lnTo>
                    <a:pt x="652" y="747"/>
                  </a:lnTo>
                  <a:lnTo>
                    <a:pt x="655" y="745"/>
                  </a:lnTo>
                  <a:lnTo>
                    <a:pt x="657" y="745"/>
                  </a:lnTo>
                  <a:lnTo>
                    <a:pt x="660" y="745"/>
                  </a:lnTo>
                  <a:lnTo>
                    <a:pt x="664" y="750"/>
                  </a:lnTo>
                  <a:lnTo>
                    <a:pt x="667" y="752"/>
                  </a:lnTo>
                  <a:lnTo>
                    <a:pt x="667" y="757"/>
                  </a:lnTo>
                  <a:lnTo>
                    <a:pt x="671" y="755"/>
                  </a:lnTo>
                  <a:lnTo>
                    <a:pt x="674" y="759"/>
                  </a:lnTo>
                  <a:lnTo>
                    <a:pt x="671" y="764"/>
                  </a:lnTo>
                  <a:lnTo>
                    <a:pt x="676" y="769"/>
                  </a:lnTo>
                  <a:lnTo>
                    <a:pt x="678" y="769"/>
                  </a:lnTo>
                  <a:lnTo>
                    <a:pt x="681" y="771"/>
                  </a:lnTo>
                  <a:lnTo>
                    <a:pt x="681" y="776"/>
                  </a:lnTo>
                  <a:lnTo>
                    <a:pt x="683" y="778"/>
                  </a:lnTo>
                  <a:lnTo>
                    <a:pt x="683" y="781"/>
                  </a:lnTo>
                  <a:lnTo>
                    <a:pt x="683" y="785"/>
                  </a:lnTo>
                  <a:lnTo>
                    <a:pt x="688" y="785"/>
                  </a:lnTo>
                  <a:lnTo>
                    <a:pt x="690" y="790"/>
                  </a:lnTo>
                  <a:lnTo>
                    <a:pt x="695" y="790"/>
                  </a:lnTo>
                  <a:lnTo>
                    <a:pt x="695" y="792"/>
                  </a:lnTo>
                  <a:lnTo>
                    <a:pt x="695" y="795"/>
                  </a:lnTo>
                  <a:lnTo>
                    <a:pt x="695" y="795"/>
                  </a:lnTo>
                  <a:lnTo>
                    <a:pt x="695" y="797"/>
                  </a:lnTo>
                  <a:lnTo>
                    <a:pt x="700" y="800"/>
                  </a:lnTo>
                  <a:lnTo>
                    <a:pt x="702" y="797"/>
                  </a:lnTo>
                  <a:lnTo>
                    <a:pt x="707" y="797"/>
                  </a:lnTo>
                  <a:lnTo>
                    <a:pt x="712" y="797"/>
                  </a:lnTo>
                  <a:lnTo>
                    <a:pt x="712" y="797"/>
                  </a:lnTo>
                  <a:lnTo>
                    <a:pt x="714" y="800"/>
                  </a:lnTo>
                  <a:lnTo>
                    <a:pt x="714" y="804"/>
                  </a:lnTo>
                  <a:lnTo>
                    <a:pt x="716" y="809"/>
                  </a:lnTo>
                  <a:lnTo>
                    <a:pt x="714" y="814"/>
                  </a:lnTo>
                  <a:lnTo>
                    <a:pt x="714" y="816"/>
                  </a:lnTo>
                  <a:lnTo>
                    <a:pt x="716" y="816"/>
                  </a:lnTo>
                  <a:lnTo>
                    <a:pt x="721" y="816"/>
                  </a:lnTo>
                  <a:lnTo>
                    <a:pt x="723" y="816"/>
                  </a:lnTo>
                  <a:lnTo>
                    <a:pt x="726" y="818"/>
                  </a:lnTo>
                  <a:lnTo>
                    <a:pt x="728" y="821"/>
                  </a:lnTo>
                  <a:lnTo>
                    <a:pt x="728" y="823"/>
                  </a:lnTo>
                  <a:lnTo>
                    <a:pt x="728" y="823"/>
                  </a:lnTo>
                  <a:lnTo>
                    <a:pt x="730" y="826"/>
                  </a:lnTo>
                  <a:lnTo>
                    <a:pt x="730" y="828"/>
                  </a:lnTo>
                  <a:lnTo>
                    <a:pt x="730" y="830"/>
                  </a:lnTo>
                  <a:lnTo>
                    <a:pt x="730" y="833"/>
                  </a:lnTo>
                  <a:lnTo>
                    <a:pt x="733" y="833"/>
                  </a:lnTo>
                  <a:lnTo>
                    <a:pt x="735" y="837"/>
                  </a:lnTo>
                  <a:lnTo>
                    <a:pt x="733" y="842"/>
                  </a:lnTo>
                  <a:lnTo>
                    <a:pt x="730" y="847"/>
                  </a:lnTo>
                  <a:lnTo>
                    <a:pt x="728" y="859"/>
                  </a:lnTo>
                  <a:lnTo>
                    <a:pt x="726" y="866"/>
                  </a:lnTo>
                  <a:lnTo>
                    <a:pt x="723" y="871"/>
                  </a:lnTo>
                  <a:lnTo>
                    <a:pt x="721" y="873"/>
                  </a:lnTo>
                  <a:lnTo>
                    <a:pt x="721" y="875"/>
                  </a:lnTo>
                  <a:lnTo>
                    <a:pt x="721" y="878"/>
                  </a:lnTo>
                  <a:lnTo>
                    <a:pt x="723" y="878"/>
                  </a:lnTo>
                  <a:lnTo>
                    <a:pt x="726" y="880"/>
                  </a:lnTo>
                  <a:lnTo>
                    <a:pt x="726" y="878"/>
                  </a:lnTo>
                  <a:lnTo>
                    <a:pt x="728" y="878"/>
                  </a:lnTo>
                  <a:lnTo>
                    <a:pt x="730" y="880"/>
                  </a:lnTo>
                  <a:lnTo>
                    <a:pt x="730" y="882"/>
                  </a:lnTo>
                  <a:lnTo>
                    <a:pt x="730" y="885"/>
                  </a:lnTo>
                  <a:lnTo>
                    <a:pt x="733" y="885"/>
                  </a:lnTo>
                  <a:lnTo>
                    <a:pt x="730" y="887"/>
                  </a:lnTo>
                  <a:lnTo>
                    <a:pt x="728" y="892"/>
                  </a:lnTo>
                  <a:lnTo>
                    <a:pt x="726" y="894"/>
                  </a:lnTo>
                  <a:lnTo>
                    <a:pt x="723" y="899"/>
                  </a:lnTo>
                  <a:lnTo>
                    <a:pt x="723" y="901"/>
                  </a:lnTo>
                  <a:lnTo>
                    <a:pt x="723" y="901"/>
                  </a:lnTo>
                  <a:lnTo>
                    <a:pt x="723" y="904"/>
                  </a:lnTo>
                  <a:lnTo>
                    <a:pt x="723" y="906"/>
                  </a:lnTo>
                  <a:lnTo>
                    <a:pt x="723" y="911"/>
                  </a:lnTo>
                  <a:lnTo>
                    <a:pt x="726" y="913"/>
                  </a:lnTo>
                  <a:lnTo>
                    <a:pt x="728" y="913"/>
                  </a:lnTo>
                  <a:lnTo>
                    <a:pt x="730" y="913"/>
                  </a:lnTo>
                  <a:lnTo>
                    <a:pt x="733" y="918"/>
                  </a:lnTo>
                  <a:lnTo>
                    <a:pt x="733" y="918"/>
                  </a:lnTo>
                  <a:lnTo>
                    <a:pt x="735" y="918"/>
                  </a:lnTo>
                  <a:lnTo>
                    <a:pt x="735" y="920"/>
                  </a:lnTo>
                  <a:lnTo>
                    <a:pt x="733" y="923"/>
                  </a:lnTo>
                  <a:lnTo>
                    <a:pt x="730" y="925"/>
                  </a:lnTo>
                  <a:lnTo>
                    <a:pt x="740" y="925"/>
                  </a:lnTo>
                  <a:lnTo>
                    <a:pt x="771" y="925"/>
                  </a:lnTo>
                  <a:lnTo>
                    <a:pt x="801" y="925"/>
                  </a:lnTo>
                  <a:lnTo>
                    <a:pt x="830" y="925"/>
                  </a:lnTo>
                  <a:lnTo>
                    <a:pt x="861" y="925"/>
                  </a:lnTo>
                  <a:lnTo>
                    <a:pt x="891" y="925"/>
                  </a:lnTo>
                  <a:lnTo>
                    <a:pt x="922" y="925"/>
                  </a:lnTo>
                  <a:lnTo>
                    <a:pt x="953" y="925"/>
                  </a:lnTo>
                  <a:lnTo>
                    <a:pt x="950" y="925"/>
                  </a:lnTo>
                  <a:lnTo>
                    <a:pt x="948" y="925"/>
                  </a:lnTo>
                  <a:close/>
                  <a:moveTo>
                    <a:pt x="953" y="809"/>
                  </a:moveTo>
                  <a:lnTo>
                    <a:pt x="950" y="807"/>
                  </a:lnTo>
                  <a:lnTo>
                    <a:pt x="948" y="807"/>
                  </a:lnTo>
                  <a:lnTo>
                    <a:pt x="948" y="804"/>
                  </a:lnTo>
                  <a:lnTo>
                    <a:pt x="946" y="802"/>
                  </a:lnTo>
                  <a:lnTo>
                    <a:pt x="936" y="795"/>
                  </a:lnTo>
                  <a:lnTo>
                    <a:pt x="929" y="795"/>
                  </a:lnTo>
                  <a:lnTo>
                    <a:pt x="932" y="795"/>
                  </a:lnTo>
                  <a:lnTo>
                    <a:pt x="932" y="797"/>
                  </a:lnTo>
                  <a:lnTo>
                    <a:pt x="934" y="800"/>
                  </a:lnTo>
                  <a:lnTo>
                    <a:pt x="934" y="800"/>
                  </a:lnTo>
                  <a:lnTo>
                    <a:pt x="934" y="802"/>
                  </a:lnTo>
                  <a:lnTo>
                    <a:pt x="939" y="802"/>
                  </a:lnTo>
                  <a:lnTo>
                    <a:pt x="941" y="804"/>
                  </a:lnTo>
                  <a:lnTo>
                    <a:pt x="943" y="807"/>
                  </a:lnTo>
                  <a:lnTo>
                    <a:pt x="946" y="807"/>
                  </a:lnTo>
                  <a:lnTo>
                    <a:pt x="948" y="811"/>
                  </a:lnTo>
                  <a:lnTo>
                    <a:pt x="948" y="811"/>
                  </a:lnTo>
                  <a:lnTo>
                    <a:pt x="948" y="814"/>
                  </a:lnTo>
                  <a:lnTo>
                    <a:pt x="950" y="814"/>
                  </a:lnTo>
                  <a:lnTo>
                    <a:pt x="953" y="814"/>
                  </a:lnTo>
                  <a:lnTo>
                    <a:pt x="953" y="811"/>
                  </a:lnTo>
                  <a:lnTo>
                    <a:pt x="953" y="811"/>
                  </a:lnTo>
                  <a:lnTo>
                    <a:pt x="953" y="809"/>
                  </a:lnTo>
                  <a:close/>
                  <a:moveTo>
                    <a:pt x="991" y="788"/>
                  </a:moveTo>
                  <a:lnTo>
                    <a:pt x="988" y="788"/>
                  </a:lnTo>
                  <a:lnTo>
                    <a:pt x="988" y="785"/>
                  </a:lnTo>
                  <a:lnTo>
                    <a:pt x="986" y="783"/>
                  </a:lnTo>
                  <a:lnTo>
                    <a:pt x="986" y="785"/>
                  </a:lnTo>
                  <a:lnTo>
                    <a:pt x="981" y="783"/>
                  </a:lnTo>
                  <a:lnTo>
                    <a:pt x="979" y="785"/>
                  </a:lnTo>
                  <a:lnTo>
                    <a:pt x="976" y="785"/>
                  </a:lnTo>
                  <a:lnTo>
                    <a:pt x="979" y="790"/>
                  </a:lnTo>
                  <a:lnTo>
                    <a:pt x="979" y="795"/>
                  </a:lnTo>
                  <a:lnTo>
                    <a:pt x="979" y="797"/>
                  </a:lnTo>
                  <a:lnTo>
                    <a:pt x="981" y="795"/>
                  </a:lnTo>
                  <a:lnTo>
                    <a:pt x="984" y="797"/>
                  </a:lnTo>
                  <a:lnTo>
                    <a:pt x="988" y="795"/>
                  </a:lnTo>
                  <a:lnTo>
                    <a:pt x="988" y="792"/>
                  </a:lnTo>
                  <a:lnTo>
                    <a:pt x="988" y="790"/>
                  </a:lnTo>
                  <a:lnTo>
                    <a:pt x="991" y="788"/>
                  </a:lnTo>
                  <a:close/>
                  <a:moveTo>
                    <a:pt x="544" y="887"/>
                  </a:moveTo>
                  <a:lnTo>
                    <a:pt x="541" y="885"/>
                  </a:lnTo>
                  <a:lnTo>
                    <a:pt x="541" y="880"/>
                  </a:lnTo>
                  <a:lnTo>
                    <a:pt x="544" y="875"/>
                  </a:lnTo>
                  <a:lnTo>
                    <a:pt x="544" y="871"/>
                  </a:lnTo>
                  <a:lnTo>
                    <a:pt x="541" y="868"/>
                  </a:lnTo>
                  <a:lnTo>
                    <a:pt x="541" y="866"/>
                  </a:lnTo>
                  <a:lnTo>
                    <a:pt x="541" y="863"/>
                  </a:lnTo>
                  <a:lnTo>
                    <a:pt x="539" y="859"/>
                  </a:lnTo>
                  <a:lnTo>
                    <a:pt x="539" y="856"/>
                  </a:lnTo>
                  <a:lnTo>
                    <a:pt x="534" y="852"/>
                  </a:lnTo>
                  <a:lnTo>
                    <a:pt x="532" y="854"/>
                  </a:lnTo>
                  <a:lnTo>
                    <a:pt x="529" y="856"/>
                  </a:lnTo>
                  <a:lnTo>
                    <a:pt x="527" y="861"/>
                  </a:lnTo>
                  <a:lnTo>
                    <a:pt x="527" y="868"/>
                  </a:lnTo>
                  <a:lnTo>
                    <a:pt x="529" y="875"/>
                  </a:lnTo>
                  <a:lnTo>
                    <a:pt x="532" y="880"/>
                  </a:lnTo>
                  <a:lnTo>
                    <a:pt x="525" y="890"/>
                  </a:lnTo>
                  <a:lnTo>
                    <a:pt x="515" y="901"/>
                  </a:lnTo>
                  <a:lnTo>
                    <a:pt x="513" y="901"/>
                  </a:lnTo>
                  <a:lnTo>
                    <a:pt x="511" y="908"/>
                  </a:lnTo>
                  <a:lnTo>
                    <a:pt x="513" y="911"/>
                  </a:lnTo>
                  <a:lnTo>
                    <a:pt x="515" y="908"/>
                  </a:lnTo>
                  <a:lnTo>
                    <a:pt x="518" y="908"/>
                  </a:lnTo>
                  <a:lnTo>
                    <a:pt x="520" y="906"/>
                  </a:lnTo>
                  <a:lnTo>
                    <a:pt x="525" y="908"/>
                  </a:lnTo>
                  <a:lnTo>
                    <a:pt x="527" y="911"/>
                  </a:lnTo>
                  <a:lnTo>
                    <a:pt x="529" y="918"/>
                  </a:lnTo>
                  <a:lnTo>
                    <a:pt x="529" y="918"/>
                  </a:lnTo>
                  <a:lnTo>
                    <a:pt x="532" y="918"/>
                  </a:lnTo>
                  <a:lnTo>
                    <a:pt x="532" y="920"/>
                  </a:lnTo>
                  <a:lnTo>
                    <a:pt x="534" y="918"/>
                  </a:lnTo>
                  <a:lnTo>
                    <a:pt x="537" y="918"/>
                  </a:lnTo>
                  <a:lnTo>
                    <a:pt x="539" y="918"/>
                  </a:lnTo>
                  <a:lnTo>
                    <a:pt x="539" y="918"/>
                  </a:lnTo>
                  <a:lnTo>
                    <a:pt x="541" y="920"/>
                  </a:lnTo>
                  <a:lnTo>
                    <a:pt x="541" y="918"/>
                  </a:lnTo>
                  <a:lnTo>
                    <a:pt x="541" y="918"/>
                  </a:lnTo>
                  <a:lnTo>
                    <a:pt x="539" y="913"/>
                  </a:lnTo>
                  <a:lnTo>
                    <a:pt x="541" y="911"/>
                  </a:lnTo>
                  <a:lnTo>
                    <a:pt x="539" y="908"/>
                  </a:lnTo>
                  <a:lnTo>
                    <a:pt x="541" y="906"/>
                  </a:lnTo>
                  <a:lnTo>
                    <a:pt x="541" y="904"/>
                  </a:lnTo>
                  <a:lnTo>
                    <a:pt x="541" y="901"/>
                  </a:lnTo>
                  <a:lnTo>
                    <a:pt x="541" y="901"/>
                  </a:lnTo>
                  <a:lnTo>
                    <a:pt x="544" y="899"/>
                  </a:lnTo>
                  <a:lnTo>
                    <a:pt x="546" y="899"/>
                  </a:lnTo>
                  <a:lnTo>
                    <a:pt x="544" y="897"/>
                  </a:lnTo>
                  <a:lnTo>
                    <a:pt x="546" y="892"/>
                  </a:lnTo>
                  <a:lnTo>
                    <a:pt x="544" y="887"/>
                  </a:lnTo>
                  <a:close/>
                  <a:moveTo>
                    <a:pt x="726" y="920"/>
                  </a:moveTo>
                  <a:lnTo>
                    <a:pt x="723" y="918"/>
                  </a:lnTo>
                  <a:lnTo>
                    <a:pt x="721" y="920"/>
                  </a:lnTo>
                  <a:lnTo>
                    <a:pt x="721" y="923"/>
                  </a:lnTo>
                  <a:lnTo>
                    <a:pt x="721" y="923"/>
                  </a:lnTo>
                  <a:lnTo>
                    <a:pt x="723" y="923"/>
                  </a:lnTo>
                  <a:lnTo>
                    <a:pt x="726" y="925"/>
                  </a:lnTo>
                  <a:lnTo>
                    <a:pt x="730" y="925"/>
                  </a:lnTo>
                  <a:lnTo>
                    <a:pt x="728" y="923"/>
                  </a:lnTo>
                  <a:lnTo>
                    <a:pt x="726" y="920"/>
                  </a:lnTo>
                  <a:close/>
                  <a:moveTo>
                    <a:pt x="473" y="863"/>
                  </a:moveTo>
                  <a:lnTo>
                    <a:pt x="473" y="866"/>
                  </a:lnTo>
                  <a:lnTo>
                    <a:pt x="470" y="863"/>
                  </a:lnTo>
                  <a:lnTo>
                    <a:pt x="470" y="863"/>
                  </a:lnTo>
                  <a:lnTo>
                    <a:pt x="468" y="866"/>
                  </a:lnTo>
                  <a:lnTo>
                    <a:pt x="470" y="866"/>
                  </a:lnTo>
                  <a:lnTo>
                    <a:pt x="470" y="868"/>
                  </a:lnTo>
                  <a:lnTo>
                    <a:pt x="473" y="868"/>
                  </a:lnTo>
                  <a:lnTo>
                    <a:pt x="473" y="866"/>
                  </a:lnTo>
                  <a:lnTo>
                    <a:pt x="475" y="866"/>
                  </a:lnTo>
                  <a:lnTo>
                    <a:pt x="475" y="863"/>
                  </a:lnTo>
                  <a:lnTo>
                    <a:pt x="473" y="863"/>
                  </a:lnTo>
                  <a:close/>
                </a:path>
              </a:pathLst>
            </a:custGeom>
            <a:solidFill>
              <a:schemeClr val="bg2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36" name="Freeform 36"/>
            <p:cNvSpPr>
              <a:spLocks/>
            </p:cNvSpPr>
            <p:nvPr/>
          </p:nvSpPr>
          <p:spPr bwMode="auto">
            <a:xfrm>
              <a:off x="6010276" y="3865563"/>
              <a:ext cx="273050" cy="228600"/>
            </a:xfrm>
            <a:custGeom>
              <a:avLst/>
              <a:gdLst>
                <a:gd name="T0" fmla="*/ 165 w 172"/>
                <a:gd name="T1" fmla="*/ 71 h 144"/>
                <a:gd name="T2" fmla="*/ 153 w 172"/>
                <a:gd name="T3" fmla="*/ 64 h 144"/>
                <a:gd name="T4" fmla="*/ 146 w 172"/>
                <a:gd name="T5" fmla="*/ 52 h 144"/>
                <a:gd name="T6" fmla="*/ 146 w 172"/>
                <a:gd name="T7" fmla="*/ 33 h 144"/>
                <a:gd name="T8" fmla="*/ 134 w 172"/>
                <a:gd name="T9" fmla="*/ 33 h 144"/>
                <a:gd name="T10" fmla="*/ 127 w 172"/>
                <a:gd name="T11" fmla="*/ 26 h 144"/>
                <a:gd name="T12" fmla="*/ 120 w 172"/>
                <a:gd name="T13" fmla="*/ 23 h 144"/>
                <a:gd name="T14" fmla="*/ 115 w 172"/>
                <a:gd name="T15" fmla="*/ 16 h 144"/>
                <a:gd name="T16" fmla="*/ 113 w 172"/>
                <a:gd name="T17" fmla="*/ 16 h 144"/>
                <a:gd name="T18" fmla="*/ 106 w 172"/>
                <a:gd name="T19" fmla="*/ 16 h 144"/>
                <a:gd name="T20" fmla="*/ 101 w 172"/>
                <a:gd name="T21" fmla="*/ 4 h 144"/>
                <a:gd name="T22" fmla="*/ 92 w 172"/>
                <a:gd name="T23" fmla="*/ 2 h 144"/>
                <a:gd name="T24" fmla="*/ 87 w 172"/>
                <a:gd name="T25" fmla="*/ 12 h 144"/>
                <a:gd name="T26" fmla="*/ 80 w 172"/>
                <a:gd name="T27" fmla="*/ 14 h 144"/>
                <a:gd name="T28" fmla="*/ 75 w 172"/>
                <a:gd name="T29" fmla="*/ 19 h 144"/>
                <a:gd name="T30" fmla="*/ 71 w 172"/>
                <a:gd name="T31" fmla="*/ 16 h 144"/>
                <a:gd name="T32" fmla="*/ 68 w 172"/>
                <a:gd name="T33" fmla="*/ 19 h 144"/>
                <a:gd name="T34" fmla="*/ 66 w 172"/>
                <a:gd name="T35" fmla="*/ 21 h 144"/>
                <a:gd name="T36" fmla="*/ 61 w 172"/>
                <a:gd name="T37" fmla="*/ 28 h 144"/>
                <a:gd name="T38" fmla="*/ 52 w 172"/>
                <a:gd name="T39" fmla="*/ 28 h 144"/>
                <a:gd name="T40" fmla="*/ 33 w 172"/>
                <a:gd name="T41" fmla="*/ 31 h 144"/>
                <a:gd name="T42" fmla="*/ 33 w 172"/>
                <a:gd name="T43" fmla="*/ 42 h 144"/>
                <a:gd name="T44" fmla="*/ 33 w 172"/>
                <a:gd name="T45" fmla="*/ 54 h 144"/>
                <a:gd name="T46" fmla="*/ 21 w 172"/>
                <a:gd name="T47" fmla="*/ 66 h 144"/>
                <a:gd name="T48" fmla="*/ 14 w 172"/>
                <a:gd name="T49" fmla="*/ 78 h 144"/>
                <a:gd name="T50" fmla="*/ 7 w 172"/>
                <a:gd name="T51" fmla="*/ 90 h 144"/>
                <a:gd name="T52" fmla="*/ 0 w 172"/>
                <a:gd name="T53" fmla="*/ 99 h 144"/>
                <a:gd name="T54" fmla="*/ 0 w 172"/>
                <a:gd name="T55" fmla="*/ 111 h 144"/>
                <a:gd name="T56" fmla="*/ 9 w 172"/>
                <a:gd name="T57" fmla="*/ 125 h 144"/>
                <a:gd name="T58" fmla="*/ 26 w 172"/>
                <a:gd name="T59" fmla="*/ 125 h 144"/>
                <a:gd name="T60" fmla="*/ 45 w 172"/>
                <a:gd name="T61" fmla="*/ 130 h 144"/>
                <a:gd name="T62" fmla="*/ 66 w 172"/>
                <a:gd name="T63" fmla="*/ 139 h 144"/>
                <a:gd name="T64" fmla="*/ 82 w 172"/>
                <a:gd name="T65" fmla="*/ 142 h 144"/>
                <a:gd name="T66" fmla="*/ 97 w 172"/>
                <a:gd name="T67" fmla="*/ 144 h 144"/>
                <a:gd name="T68" fmla="*/ 111 w 172"/>
                <a:gd name="T69" fmla="*/ 139 h 144"/>
                <a:gd name="T70" fmla="*/ 120 w 172"/>
                <a:gd name="T71" fmla="*/ 130 h 144"/>
                <a:gd name="T72" fmla="*/ 132 w 172"/>
                <a:gd name="T73" fmla="*/ 125 h 144"/>
                <a:gd name="T74" fmla="*/ 134 w 172"/>
                <a:gd name="T75" fmla="*/ 113 h 144"/>
                <a:gd name="T76" fmla="*/ 146 w 172"/>
                <a:gd name="T77" fmla="*/ 104 h 144"/>
                <a:gd name="T78" fmla="*/ 153 w 172"/>
                <a:gd name="T79" fmla="*/ 97 h 144"/>
                <a:gd name="T80" fmla="*/ 165 w 172"/>
                <a:gd name="T81" fmla="*/ 87 h 144"/>
                <a:gd name="T82" fmla="*/ 170 w 172"/>
                <a:gd name="T83" fmla="*/ 83 h 144"/>
                <a:gd name="T84" fmla="*/ 170 w 172"/>
                <a:gd name="T85" fmla="*/ 78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72" h="144">
                  <a:moveTo>
                    <a:pt x="170" y="78"/>
                  </a:moveTo>
                  <a:lnTo>
                    <a:pt x="168" y="73"/>
                  </a:lnTo>
                  <a:lnTo>
                    <a:pt x="165" y="71"/>
                  </a:lnTo>
                  <a:lnTo>
                    <a:pt x="160" y="68"/>
                  </a:lnTo>
                  <a:lnTo>
                    <a:pt x="158" y="66"/>
                  </a:lnTo>
                  <a:lnTo>
                    <a:pt x="153" y="64"/>
                  </a:lnTo>
                  <a:lnTo>
                    <a:pt x="149" y="61"/>
                  </a:lnTo>
                  <a:lnTo>
                    <a:pt x="146" y="57"/>
                  </a:lnTo>
                  <a:lnTo>
                    <a:pt x="146" y="52"/>
                  </a:lnTo>
                  <a:lnTo>
                    <a:pt x="146" y="45"/>
                  </a:lnTo>
                  <a:lnTo>
                    <a:pt x="146" y="38"/>
                  </a:lnTo>
                  <a:lnTo>
                    <a:pt x="146" y="33"/>
                  </a:lnTo>
                  <a:lnTo>
                    <a:pt x="142" y="33"/>
                  </a:lnTo>
                  <a:lnTo>
                    <a:pt x="139" y="33"/>
                  </a:lnTo>
                  <a:lnTo>
                    <a:pt x="134" y="33"/>
                  </a:lnTo>
                  <a:lnTo>
                    <a:pt x="132" y="31"/>
                  </a:lnTo>
                  <a:lnTo>
                    <a:pt x="130" y="28"/>
                  </a:lnTo>
                  <a:lnTo>
                    <a:pt x="127" y="26"/>
                  </a:lnTo>
                  <a:lnTo>
                    <a:pt x="125" y="26"/>
                  </a:lnTo>
                  <a:lnTo>
                    <a:pt x="123" y="26"/>
                  </a:lnTo>
                  <a:lnTo>
                    <a:pt x="120" y="23"/>
                  </a:lnTo>
                  <a:lnTo>
                    <a:pt x="120" y="21"/>
                  </a:lnTo>
                  <a:lnTo>
                    <a:pt x="118" y="19"/>
                  </a:lnTo>
                  <a:lnTo>
                    <a:pt x="115" y="16"/>
                  </a:lnTo>
                  <a:lnTo>
                    <a:pt x="115" y="16"/>
                  </a:lnTo>
                  <a:lnTo>
                    <a:pt x="115" y="16"/>
                  </a:lnTo>
                  <a:lnTo>
                    <a:pt x="113" y="16"/>
                  </a:lnTo>
                  <a:lnTo>
                    <a:pt x="113" y="19"/>
                  </a:lnTo>
                  <a:lnTo>
                    <a:pt x="108" y="19"/>
                  </a:lnTo>
                  <a:lnTo>
                    <a:pt x="106" y="16"/>
                  </a:lnTo>
                  <a:lnTo>
                    <a:pt x="104" y="12"/>
                  </a:lnTo>
                  <a:lnTo>
                    <a:pt x="101" y="9"/>
                  </a:lnTo>
                  <a:lnTo>
                    <a:pt x="101" y="4"/>
                  </a:lnTo>
                  <a:lnTo>
                    <a:pt x="99" y="0"/>
                  </a:lnTo>
                  <a:lnTo>
                    <a:pt x="94" y="0"/>
                  </a:lnTo>
                  <a:lnTo>
                    <a:pt x="92" y="2"/>
                  </a:lnTo>
                  <a:lnTo>
                    <a:pt x="92" y="4"/>
                  </a:lnTo>
                  <a:lnTo>
                    <a:pt x="89" y="9"/>
                  </a:lnTo>
                  <a:lnTo>
                    <a:pt x="87" y="12"/>
                  </a:lnTo>
                  <a:lnTo>
                    <a:pt x="82" y="12"/>
                  </a:lnTo>
                  <a:lnTo>
                    <a:pt x="80" y="12"/>
                  </a:lnTo>
                  <a:lnTo>
                    <a:pt x="80" y="14"/>
                  </a:lnTo>
                  <a:lnTo>
                    <a:pt x="78" y="16"/>
                  </a:lnTo>
                  <a:lnTo>
                    <a:pt x="75" y="16"/>
                  </a:lnTo>
                  <a:lnTo>
                    <a:pt x="75" y="19"/>
                  </a:lnTo>
                  <a:lnTo>
                    <a:pt x="73" y="19"/>
                  </a:lnTo>
                  <a:lnTo>
                    <a:pt x="71" y="19"/>
                  </a:lnTo>
                  <a:lnTo>
                    <a:pt x="71" y="16"/>
                  </a:lnTo>
                  <a:lnTo>
                    <a:pt x="68" y="19"/>
                  </a:lnTo>
                  <a:lnTo>
                    <a:pt x="68" y="19"/>
                  </a:lnTo>
                  <a:lnTo>
                    <a:pt x="68" y="19"/>
                  </a:lnTo>
                  <a:lnTo>
                    <a:pt x="68" y="19"/>
                  </a:lnTo>
                  <a:lnTo>
                    <a:pt x="66" y="21"/>
                  </a:lnTo>
                  <a:lnTo>
                    <a:pt x="66" y="21"/>
                  </a:lnTo>
                  <a:lnTo>
                    <a:pt x="66" y="23"/>
                  </a:lnTo>
                  <a:lnTo>
                    <a:pt x="63" y="26"/>
                  </a:lnTo>
                  <a:lnTo>
                    <a:pt x="61" y="28"/>
                  </a:lnTo>
                  <a:lnTo>
                    <a:pt x="59" y="28"/>
                  </a:lnTo>
                  <a:lnTo>
                    <a:pt x="54" y="28"/>
                  </a:lnTo>
                  <a:lnTo>
                    <a:pt x="52" y="28"/>
                  </a:lnTo>
                  <a:lnTo>
                    <a:pt x="47" y="28"/>
                  </a:lnTo>
                  <a:lnTo>
                    <a:pt x="40" y="28"/>
                  </a:lnTo>
                  <a:lnTo>
                    <a:pt x="33" y="31"/>
                  </a:lnTo>
                  <a:lnTo>
                    <a:pt x="30" y="35"/>
                  </a:lnTo>
                  <a:lnTo>
                    <a:pt x="30" y="40"/>
                  </a:lnTo>
                  <a:lnTo>
                    <a:pt x="33" y="42"/>
                  </a:lnTo>
                  <a:lnTo>
                    <a:pt x="35" y="45"/>
                  </a:lnTo>
                  <a:lnTo>
                    <a:pt x="35" y="49"/>
                  </a:lnTo>
                  <a:lnTo>
                    <a:pt x="33" y="54"/>
                  </a:lnTo>
                  <a:lnTo>
                    <a:pt x="28" y="59"/>
                  </a:lnTo>
                  <a:lnTo>
                    <a:pt x="26" y="61"/>
                  </a:lnTo>
                  <a:lnTo>
                    <a:pt x="21" y="66"/>
                  </a:lnTo>
                  <a:lnTo>
                    <a:pt x="19" y="71"/>
                  </a:lnTo>
                  <a:lnTo>
                    <a:pt x="16" y="73"/>
                  </a:lnTo>
                  <a:lnTo>
                    <a:pt x="14" y="78"/>
                  </a:lnTo>
                  <a:lnTo>
                    <a:pt x="11" y="83"/>
                  </a:lnTo>
                  <a:lnTo>
                    <a:pt x="9" y="87"/>
                  </a:lnTo>
                  <a:lnTo>
                    <a:pt x="7" y="90"/>
                  </a:lnTo>
                  <a:lnTo>
                    <a:pt x="4" y="92"/>
                  </a:lnTo>
                  <a:lnTo>
                    <a:pt x="2" y="97"/>
                  </a:lnTo>
                  <a:lnTo>
                    <a:pt x="0" y="99"/>
                  </a:lnTo>
                  <a:lnTo>
                    <a:pt x="0" y="104"/>
                  </a:lnTo>
                  <a:lnTo>
                    <a:pt x="0" y="106"/>
                  </a:lnTo>
                  <a:lnTo>
                    <a:pt x="0" y="111"/>
                  </a:lnTo>
                  <a:lnTo>
                    <a:pt x="2" y="118"/>
                  </a:lnTo>
                  <a:lnTo>
                    <a:pt x="4" y="123"/>
                  </a:lnTo>
                  <a:lnTo>
                    <a:pt x="9" y="125"/>
                  </a:lnTo>
                  <a:lnTo>
                    <a:pt x="16" y="130"/>
                  </a:lnTo>
                  <a:lnTo>
                    <a:pt x="21" y="128"/>
                  </a:lnTo>
                  <a:lnTo>
                    <a:pt x="26" y="125"/>
                  </a:lnTo>
                  <a:lnTo>
                    <a:pt x="33" y="125"/>
                  </a:lnTo>
                  <a:lnTo>
                    <a:pt x="37" y="125"/>
                  </a:lnTo>
                  <a:lnTo>
                    <a:pt x="45" y="130"/>
                  </a:lnTo>
                  <a:lnTo>
                    <a:pt x="52" y="135"/>
                  </a:lnTo>
                  <a:lnTo>
                    <a:pt x="56" y="137"/>
                  </a:lnTo>
                  <a:lnTo>
                    <a:pt x="66" y="139"/>
                  </a:lnTo>
                  <a:lnTo>
                    <a:pt x="71" y="139"/>
                  </a:lnTo>
                  <a:lnTo>
                    <a:pt x="75" y="142"/>
                  </a:lnTo>
                  <a:lnTo>
                    <a:pt x="82" y="142"/>
                  </a:lnTo>
                  <a:lnTo>
                    <a:pt x="87" y="142"/>
                  </a:lnTo>
                  <a:lnTo>
                    <a:pt x="92" y="144"/>
                  </a:lnTo>
                  <a:lnTo>
                    <a:pt x="97" y="144"/>
                  </a:lnTo>
                  <a:lnTo>
                    <a:pt x="101" y="144"/>
                  </a:lnTo>
                  <a:lnTo>
                    <a:pt x="106" y="142"/>
                  </a:lnTo>
                  <a:lnTo>
                    <a:pt x="111" y="139"/>
                  </a:lnTo>
                  <a:lnTo>
                    <a:pt x="113" y="137"/>
                  </a:lnTo>
                  <a:lnTo>
                    <a:pt x="115" y="135"/>
                  </a:lnTo>
                  <a:lnTo>
                    <a:pt x="120" y="130"/>
                  </a:lnTo>
                  <a:lnTo>
                    <a:pt x="125" y="130"/>
                  </a:lnTo>
                  <a:lnTo>
                    <a:pt x="127" y="128"/>
                  </a:lnTo>
                  <a:lnTo>
                    <a:pt x="132" y="125"/>
                  </a:lnTo>
                  <a:lnTo>
                    <a:pt x="134" y="123"/>
                  </a:lnTo>
                  <a:lnTo>
                    <a:pt x="134" y="118"/>
                  </a:lnTo>
                  <a:lnTo>
                    <a:pt x="134" y="113"/>
                  </a:lnTo>
                  <a:lnTo>
                    <a:pt x="137" y="109"/>
                  </a:lnTo>
                  <a:lnTo>
                    <a:pt x="142" y="106"/>
                  </a:lnTo>
                  <a:lnTo>
                    <a:pt x="146" y="104"/>
                  </a:lnTo>
                  <a:lnTo>
                    <a:pt x="149" y="102"/>
                  </a:lnTo>
                  <a:lnTo>
                    <a:pt x="151" y="99"/>
                  </a:lnTo>
                  <a:lnTo>
                    <a:pt x="153" y="97"/>
                  </a:lnTo>
                  <a:lnTo>
                    <a:pt x="160" y="94"/>
                  </a:lnTo>
                  <a:lnTo>
                    <a:pt x="163" y="92"/>
                  </a:lnTo>
                  <a:lnTo>
                    <a:pt x="165" y="87"/>
                  </a:lnTo>
                  <a:lnTo>
                    <a:pt x="170" y="83"/>
                  </a:lnTo>
                  <a:lnTo>
                    <a:pt x="170" y="83"/>
                  </a:lnTo>
                  <a:lnTo>
                    <a:pt x="170" y="83"/>
                  </a:lnTo>
                  <a:lnTo>
                    <a:pt x="170" y="80"/>
                  </a:lnTo>
                  <a:lnTo>
                    <a:pt x="172" y="80"/>
                  </a:lnTo>
                  <a:lnTo>
                    <a:pt x="170" y="78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prstClr val="black"/>
                </a:solidFill>
              </a:endParaRPr>
            </a:p>
          </p:txBody>
        </p:sp>
      </p:grpSp>
      <p:graphicFrame>
        <p:nvGraphicFramePr>
          <p:cNvPr id="37" name="3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06558887"/>
              </p:ext>
            </p:extLst>
          </p:nvPr>
        </p:nvGraphicFramePr>
        <p:xfrm>
          <a:off x="395536" y="1844824"/>
          <a:ext cx="2160240" cy="452628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224136"/>
                <a:gridCol w="936104"/>
              </a:tblGrid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Estado</a:t>
                      </a:r>
                      <a:endParaRPr lang="es-MX" sz="1100" b="1" i="0" u="none" strike="noStrike" dirty="0">
                        <a:solidFill>
                          <a:srgbClr val="9C000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No. de Municipios</a:t>
                      </a:r>
                      <a:endParaRPr lang="es-MX" sz="1100" b="1" i="0" u="none" strike="noStrike" dirty="0">
                        <a:solidFill>
                          <a:srgbClr val="9C000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Aguascalientes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Campeche 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Colima 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Chiapas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118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Durango 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Guanajuato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46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Hidalgo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84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Jalisco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125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Estado de México 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125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Michoacán 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113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Morelos 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Oaxaca 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570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Puebla 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217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Querétaro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San Luis Potosí 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58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Sinaloa 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Sonora 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72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Tabasco 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Veracruz 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212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Yucatán 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106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Zacatecas 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58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2,061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Porcentaje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84.26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8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1143000"/>
          </a:xfrm>
        </p:spPr>
        <p:txBody>
          <a:bodyPr>
            <a:normAutofit/>
          </a:bodyPr>
          <a:lstStyle/>
          <a:p>
            <a:pPr algn="l"/>
            <a:r>
              <a:rPr lang="es-MX" sz="2800" dirty="0" smtClean="0">
                <a:latin typeface="Arial" pitchFamily="34" charset="0"/>
                <a:cs typeface="Arial" pitchFamily="34" charset="0"/>
              </a:rPr>
              <a:t>Geografía Nacional </a:t>
            </a:r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9" name="38 Conector recto"/>
          <p:cNvCxnSpPr/>
          <p:nvPr/>
        </p:nvCxnSpPr>
        <p:spPr>
          <a:xfrm>
            <a:off x="467544" y="1124744"/>
            <a:ext cx="3168352" cy="0"/>
          </a:xfrm>
          <a:prstGeom prst="line">
            <a:avLst/>
          </a:prstGeom>
          <a:ln w="127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6982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1143000"/>
          </a:xfrm>
        </p:spPr>
        <p:txBody>
          <a:bodyPr>
            <a:normAutofit/>
          </a:bodyPr>
          <a:lstStyle/>
          <a:p>
            <a:pPr algn="l"/>
            <a:r>
              <a:rPr lang="es-MX" sz="2800" dirty="0" smtClean="0">
                <a:latin typeface="Arial" pitchFamily="34" charset="0"/>
                <a:cs typeface="Arial" pitchFamily="34" charset="0"/>
              </a:rPr>
              <a:t>Qué sigue</a:t>
            </a:r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39552" y="1844824"/>
            <a:ext cx="7992888" cy="1674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Dar seguimiento a la invitación a estados pendientes de integración.</a:t>
            </a:r>
          </a:p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Impulsar la realización reuniones en regiones Norte y Sur.</a:t>
            </a:r>
          </a:p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es-MX" dirty="0">
                <a:latin typeface="Arial" pitchFamily="34" charset="0"/>
                <a:cs typeface="Arial" pitchFamily="34" charset="0"/>
              </a:rPr>
              <a:t>Registro ante SHCP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.</a:t>
            </a: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467544" y="1124744"/>
            <a:ext cx="3168352" cy="0"/>
          </a:xfrm>
          <a:prstGeom prst="line">
            <a:avLst/>
          </a:prstGeom>
          <a:ln w="127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514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4389</TotalTime>
  <Words>510</Words>
  <Application>Microsoft Macintosh PowerPoint</Application>
  <PresentationFormat>Presentación en pantalla (4:3)</PresentationFormat>
  <Paragraphs>173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Estados Asociados</vt:lpstr>
      <vt:lpstr>Geografía Nacional </vt:lpstr>
      <vt:lpstr>Qué sigue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AQUINO</dc:creator>
  <cp:lastModifiedBy>MERCEDES.SAAVEDRA</cp:lastModifiedBy>
  <cp:revision>27</cp:revision>
  <dcterms:created xsi:type="dcterms:W3CDTF">2016-10-18T20:28:33Z</dcterms:created>
  <dcterms:modified xsi:type="dcterms:W3CDTF">2017-05-16T17:45:29Z</dcterms:modified>
</cp:coreProperties>
</file>